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83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The Savoy hotel in London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858000" cy="5334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Выполнила студентка группы УТ-31</a:t>
            </a:r>
          </a:p>
          <a:p>
            <a:r>
              <a:rPr lang="ru-RU" sz="1800" dirty="0" err="1" smtClean="0"/>
              <a:t>Биленькая</a:t>
            </a:r>
            <a:r>
              <a:rPr lang="ru-RU" sz="1800" dirty="0" smtClean="0"/>
              <a:t> Мария</a:t>
            </a:r>
            <a:endParaRPr lang="ru-RU" sz="1800" dirty="0"/>
          </a:p>
        </p:txBody>
      </p:sp>
      <p:pic>
        <p:nvPicPr>
          <p:cNvPr id="22532" name="Picture 4" descr="Картинки по запросу the savoy lo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552728" cy="32081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dirty="0" smtClean="0"/>
              <a:t>Melba </a:t>
            </a:r>
            <a:r>
              <a:rPr lang="ru-RU" sz="2800" dirty="0" smtClean="0"/>
              <a:t>а</a:t>
            </a:r>
            <a:r>
              <a:rPr lang="az-Latn-AZ" sz="2800" dirty="0" smtClean="0"/>
              <a:t>t </a:t>
            </a:r>
            <a:r>
              <a:rPr lang="en-US" sz="2800" dirty="0" smtClean="0"/>
              <a:t>t</a:t>
            </a:r>
            <a:r>
              <a:rPr lang="az-Latn-AZ" sz="2800" dirty="0" smtClean="0"/>
              <a:t>he Savoy</a:t>
            </a:r>
            <a:endParaRPr lang="ru-RU" sz="2800" dirty="0" smtClean="0"/>
          </a:p>
          <a:p>
            <a:endParaRPr lang="az-Latn-AZ" cap="all" dirty="0" smtClean="0"/>
          </a:p>
          <a:p>
            <a:r>
              <a:rPr lang="ru-RU" dirty="0" smtClean="0"/>
              <a:t>П</a:t>
            </a:r>
            <a:r>
              <a:rPr lang="ru-RU" dirty="0" smtClean="0"/>
              <a:t>рекрасный кондитерский магазин для гурманов от отеля </a:t>
            </a:r>
            <a:r>
              <a:rPr lang="ru-RU" dirty="0" err="1" smtClean="0"/>
              <a:t>Savoy</a:t>
            </a:r>
            <a:r>
              <a:rPr lang="ru-RU" dirty="0" smtClean="0"/>
              <a:t>. </a:t>
            </a:r>
            <a:r>
              <a:rPr lang="ru-RU" dirty="0" smtClean="0"/>
              <a:t>Открыто заведение семь </a:t>
            </a:r>
            <a:r>
              <a:rPr lang="ru-RU" dirty="0" smtClean="0"/>
              <a:t>дней в </a:t>
            </a:r>
            <a:r>
              <a:rPr lang="ru-RU" dirty="0" smtClean="0"/>
              <a:t>неделю, </a:t>
            </a:r>
            <a:r>
              <a:rPr lang="ru-RU" dirty="0" smtClean="0"/>
              <a:t>меню </a:t>
            </a:r>
            <a:r>
              <a:rPr lang="ru-RU" dirty="0" smtClean="0"/>
              <a:t>создано сказочным кондитером Людвигом </a:t>
            </a:r>
            <a:r>
              <a:rPr lang="ru-RU" dirty="0" err="1" smtClean="0"/>
              <a:t>Хели</a:t>
            </a:r>
            <a:r>
              <a:rPr lang="ru-RU" dirty="0" smtClean="0"/>
              <a:t>. Вы найдете большой выбор сладких и соленых печений, </a:t>
            </a:r>
            <a:r>
              <a:rPr lang="ru-RU" dirty="0" smtClean="0"/>
              <a:t>разнообразные эклеры, горячие </a:t>
            </a:r>
            <a:r>
              <a:rPr lang="ru-RU" dirty="0" smtClean="0"/>
              <a:t>и </a:t>
            </a:r>
            <a:r>
              <a:rPr lang="ru-RU" dirty="0" smtClean="0"/>
              <a:t>холодные напитки 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4340" name="Picture 4" descr="Картинки по запросу melba at the savoy 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2060848"/>
            <a:ext cx="6332579" cy="3960440"/>
          </a:xfrm>
          <a:prstGeom prst="rect">
            <a:avLst/>
          </a:prstGeom>
          <a:noFill/>
        </p:spPr>
      </p:pic>
      <p:pic>
        <p:nvPicPr>
          <p:cNvPr id="14338" name="Picture 2" descr="Картинки по запросу melba at the savoy lon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2952328" cy="44328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/>
              <a:t>Kaspar's seafood bar &amp; grill</a:t>
            </a:r>
          </a:p>
          <a:p>
            <a:endParaRPr lang="ru-RU" dirty="0" smtClean="0"/>
          </a:p>
          <a:p>
            <a:r>
              <a:rPr lang="ru-RU" dirty="0" smtClean="0"/>
              <a:t>Основываясь на богатой истории ресторанов в Савойе, </a:t>
            </a:r>
            <a:r>
              <a:rPr lang="az-Latn-AZ" b="1" dirty="0" smtClean="0"/>
              <a:t>Kaspar's seafood bar &amp; grill</a:t>
            </a:r>
            <a:r>
              <a:rPr lang="ru-RU" b="1" cap="all" dirty="0" smtClean="0"/>
              <a:t> </a:t>
            </a:r>
            <a:r>
              <a:rPr lang="ru-RU" dirty="0" smtClean="0"/>
              <a:t>предлагает посетить роскошное заведение в </a:t>
            </a:r>
            <a:r>
              <a:rPr lang="ru-RU" dirty="0" smtClean="0"/>
              <a:t>элегантном стиле 1920 - </a:t>
            </a:r>
            <a:r>
              <a:rPr lang="ru-RU" dirty="0" err="1" smtClean="0"/>
              <a:t>х</a:t>
            </a:r>
            <a:r>
              <a:rPr lang="ru-RU" dirty="0" smtClean="0"/>
              <a:t> годов. </a:t>
            </a:r>
            <a:br>
              <a:rPr lang="ru-RU" dirty="0" smtClean="0"/>
            </a:br>
            <a:r>
              <a:rPr lang="ru-RU" dirty="0" smtClean="0"/>
              <a:t>В меню свежая </a:t>
            </a:r>
            <a:r>
              <a:rPr lang="ru-RU" dirty="0" smtClean="0"/>
              <a:t>и копченая </a:t>
            </a:r>
            <a:r>
              <a:rPr lang="ru-RU" dirty="0" smtClean="0"/>
              <a:t>рыба, устрицы, икра </a:t>
            </a:r>
            <a:r>
              <a:rPr lang="ru-RU" dirty="0" smtClean="0"/>
              <a:t>и </a:t>
            </a:r>
            <a:r>
              <a:rPr lang="ru-RU" dirty="0" smtClean="0"/>
              <a:t>свежие морепродукты. Копченый лосось, морской окунь, устрицы, омары… Так же вы можете отведать тут классические десерты </a:t>
            </a:r>
            <a:r>
              <a:rPr lang="ru-RU" dirty="0" smtClean="0"/>
              <a:t>или </a:t>
            </a:r>
            <a:r>
              <a:rPr lang="ru-RU" dirty="0" smtClean="0"/>
              <a:t>сорта лучших сыров.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3316" name="Picture 4" descr="Картинки по запросу KASPAR'S SEAFOOD BAR &amp; GR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544616" cy="369641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Картинки по запросу KASPAR'S SEAFOOD BAR &amp; GR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935590"/>
            <a:ext cx="6876256" cy="2922410"/>
          </a:xfrm>
          <a:prstGeom prst="rect">
            <a:avLst/>
          </a:prstGeom>
          <a:noFill/>
        </p:spPr>
      </p:pic>
      <p:pic>
        <p:nvPicPr>
          <p:cNvPr id="36868" name="Picture 4" descr="Картинки по запросу KASPAR'S SEAFOOD BAR &amp; GR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715000" cy="3810000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KASPAR'S SEAFOOD BAR &amp; GR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052736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артинки по запросу american bar sav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17640"/>
            <a:ext cx="5184576" cy="32403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American bar</a:t>
            </a:r>
          </a:p>
          <a:p>
            <a:endParaRPr lang="en-US" b="1" dirty="0" smtClean="0"/>
          </a:p>
          <a:p>
            <a:r>
              <a:rPr lang="ru-RU" b="1" dirty="0" err="1" smtClean="0"/>
              <a:t>American</a:t>
            </a:r>
            <a:r>
              <a:rPr lang="ru-RU" b="1" dirty="0" smtClean="0"/>
              <a:t> </a:t>
            </a:r>
            <a:r>
              <a:rPr lang="en-US" b="1" dirty="0" smtClean="0"/>
              <a:t>bar </a:t>
            </a:r>
            <a:r>
              <a:rPr lang="ru-RU" dirty="0" smtClean="0"/>
              <a:t>порадует своих гостей не только разнообразием напитков, но и живой музыкой в стиле «джаз». Отдельных слов заслуживает и Американский бар отеля, где родились десятки всемирно известных коктейлей. В том числе и знаменитейший коктейль "Белая леди", который так любил Уинстон Черчилль. </a:t>
            </a:r>
          </a:p>
          <a:p>
            <a:endParaRPr lang="ru-RU" dirty="0"/>
          </a:p>
        </p:txBody>
      </p:sp>
      <p:pic>
        <p:nvPicPr>
          <p:cNvPr id="37890" name="Picture 2" descr="Картинки по запросу american bar sav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/>
              <a:t>Thames foyer afternoon tea</a:t>
            </a:r>
            <a:endParaRPr lang="en-US" sz="2400" b="1" dirty="0" smtClean="0"/>
          </a:p>
          <a:p>
            <a:endParaRPr lang="en-US" cap="all" dirty="0" smtClean="0"/>
          </a:p>
          <a:p>
            <a:r>
              <a:rPr lang="az-Latn-AZ" b="1" dirty="0" smtClean="0"/>
              <a:t>Thames foyer afternoon </a:t>
            </a:r>
            <a:r>
              <a:rPr lang="az-Latn-AZ" b="1" dirty="0" smtClean="0"/>
              <a:t>tea</a:t>
            </a:r>
            <a:r>
              <a:rPr lang="ru-RU" b="1" dirty="0" smtClean="0"/>
              <a:t> </a:t>
            </a:r>
            <a:r>
              <a:rPr lang="ru-RU" dirty="0" smtClean="0"/>
              <a:t>расположен </a:t>
            </a:r>
            <a:r>
              <a:rPr lang="ru-RU" dirty="0" smtClean="0"/>
              <a:t>в лобби отеля. Бар предлагает своим гостям большую коллекцию чая всего мира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9938" name="Picture 2" descr="Картинки по запросу Savoy Tea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683568" y="1844824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Картинки по запросу Savoy 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432" y="3343109"/>
            <a:ext cx="5112568" cy="3514891"/>
          </a:xfrm>
          <a:prstGeom prst="rect">
            <a:avLst/>
          </a:prstGeom>
          <a:noFill/>
        </p:spPr>
      </p:pic>
      <p:pic>
        <p:nvPicPr>
          <p:cNvPr id="38914" name="Picture 2" descr="Картинки по запросу Savoy T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77000" cy="43148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/>
              <a:t>Beaufort bar</a:t>
            </a:r>
          </a:p>
          <a:p>
            <a:endParaRPr lang="ru-RU" dirty="0" smtClean="0"/>
          </a:p>
          <a:p>
            <a:r>
              <a:rPr lang="ru-RU" dirty="0" smtClean="0"/>
              <a:t>Кабаре-бар </a:t>
            </a:r>
            <a:r>
              <a:rPr lang="ru-RU" dirty="0" smtClean="0"/>
              <a:t>с различной вечерней программой и эксклюзивными </a:t>
            </a:r>
            <a:r>
              <a:rPr lang="ru-RU" dirty="0" smtClean="0"/>
              <a:t>напитками, которые были созданы в честь самых </a:t>
            </a:r>
            <a:r>
              <a:rPr lang="ru-RU" dirty="0" smtClean="0"/>
              <a:t>известных личностей в </a:t>
            </a:r>
            <a:r>
              <a:rPr lang="ru-RU" dirty="0" smtClean="0"/>
              <a:t>Савойе. Сам </a:t>
            </a:r>
            <a:r>
              <a:rPr lang="ru-RU" dirty="0" smtClean="0"/>
              <a:t>бар находится на бывшей сцене кабаре </a:t>
            </a:r>
            <a:r>
              <a:rPr lang="ru-RU" dirty="0" smtClean="0"/>
              <a:t>отеля.</a:t>
            </a:r>
          </a:p>
          <a:p>
            <a:r>
              <a:rPr lang="ru-RU" dirty="0" smtClean="0"/>
              <a:t>Бар был признан лучшим </a:t>
            </a:r>
            <a:r>
              <a:rPr lang="ru-RU" dirty="0" err="1" smtClean="0"/>
              <a:t>коктельным</a:t>
            </a:r>
            <a:r>
              <a:rPr lang="ru-RU" dirty="0" smtClean="0"/>
              <a:t> баром 2015 </a:t>
            </a:r>
            <a:r>
              <a:rPr lang="ru-RU" dirty="0" smtClean="0"/>
              <a:t>(</a:t>
            </a:r>
            <a:r>
              <a:rPr lang="en-US" dirty="0" smtClean="0"/>
              <a:t>the Best </a:t>
            </a:r>
            <a:r>
              <a:rPr lang="en-US" dirty="0" smtClean="0"/>
              <a:t>International Hotel Bar at Tales of the Cocktail </a:t>
            </a:r>
            <a:r>
              <a:rPr lang="en-US" dirty="0" smtClean="0"/>
              <a:t>2015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62" name="Picture 2" descr="Картинки по запросу beaufort bar at the sav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4762500" cy="3171826"/>
          </a:xfrm>
          <a:prstGeom prst="rect">
            <a:avLst/>
          </a:prstGeom>
          <a:noFill/>
        </p:spPr>
      </p:pic>
      <p:pic>
        <p:nvPicPr>
          <p:cNvPr id="4096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2670482" cy="404549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beaufort bar at the sav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56074" cy="56553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/>
              <a:t>Simpson's-in-the-Strand</a:t>
            </a:r>
          </a:p>
          <a:p>
            <a:endParaRPr lang="ru-RU" dirty="0" smtClean="0"/>
          </a:p>
          <a:p>
            <a:r>
              <a:rPr lang="ru-RU" dirty="0" smtClean="0"/>
              <a:t>Ресторан отображает традиционную британскую кухню в ее вековых традициях.</a:t>
            </a:r>
          </a:p>
          <a:p>
            <a:r>
              <a:rPr lang="ru-RU" dirty="0" smtClean="0"/>
              <a:t>Шеф-повар ресторана - </a:t>
            </a:r>
            <a:r>
              <a:rPr lang="az-Latn-AZ" dirty="0" smtClean="0"/>
              <a:t>Gerry </a:t>
            </a:r>
            <a:r>
              <a:rPr lang="az-Latn-AZ" dirty="0" smtClean="0"/>
              <a:t>Rae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5062" name="Picture 6" descr="Картинки по запросу SIMPSON'S-IN-THE-ST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840760" cy="45605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89040"/>
            <a:ext cx="4992544" cy="2730297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SIMPSON'S-IN-THE-STR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4320480" cy="432048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the savoy 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264696" cy="41606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6273225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Экстерьер </a:t>
            </a:r>
            <a:r>
              <a:rPr lang="ru-RU" sz="3200" dirty="0" err="1" smtClean="0"/>
              <a:t>Савоя</a:t>
            </a:r>
            <a:r>
              <a:rPr lang="ru-RU" sz="3200" dirty="0" smtClean="0"/>
              <a:t> в Лондоне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6044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Гостиница </a:t>
            </a:r>
            <a:r>
              <a:rPr lang="ru-RU" sz="2000" b="1" dirty="0" smtClean="0"/>
              <a:t>"Савой" в Лондоне </a:t>
            </a:r>
            <a:r>
              <a:rPr lang="ru-RU" sz="2000" dirty="0" smtClean="0"/>
              <a:t>- гостиница, без которой невозможно представить британскую столицу. </a:t>
            </a:r>
          </a:p>
          <a:p>
            <a:pPr algn="just"/>
            <a:r>
              <a:rPr lang="ru-RU" sz="2000" dirty="0" smtClean="0"/>
              <a:t>Он расположен в самом центре Лондона, между набережной Темзы и одной из центральных улиц столицы - Стрэндом. Отель находится в сердце театрального квартала Лондона, в паре минут ходьбы от знаменитого оперного театра "</a:t>
            </a:r>
            <a:r>
              <a:rPr lang="ru-RU" sz="2000" dirty="0" err="1" smtClean="0"/>
              <a:t>Ковент</a:t>
            </a:r>
            <a:r>
              <a:rPr lang="ru-RU" sz="2000" dirty="0" smtClean="0"/>
              <a:t> </a:t>
            </a:r>
            <a:r>
              <a:rPr lang="ru-RU" sz="2000" dirty="0" err="1" smtClean="0"/>
              <a:t>Гарден</a:t>
            </a:r>
            <a:r>
              <a:rPr lang="ru-RU" sz="2000" dirty="0" smtClean="0"/>
              <a:t>".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1bj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93009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/>
              <a:t>Savoy tea</a:t>
            </a:r>
          </a:p>
          <a:p>
            <a:endParaRPr lang="ru-RU" dirty="0" smtClean="0"/>
          </a:p>
          <a:p>
            <a:r>
              <a:rPr lang="az-Latn-AZ" b="1" dirty="0" smtClean="0"/>
              <a:t>Savoy tea</a:t>
            </a:r>
            <a:r>
              <a:rPr lang="ru-RU" b="1" dirty="0" smtClean="0"/>
              <a:t> </a:t>
            </a:r>
            <a:r>
              <a:rPr lang="ru-RU" dirty="0" smtClean="0"/>
              <a:t>является магазином чая</a:t>
            </a:r>
            <a:r>
              <a:rPr lang="ru-RU" dirty="0" smtClean="0"/>
              <a:t>, расположенным в верхнем </a:t>
            </a:r>
            <a:r>
              <a:rPr lang="ru-RU" dirty="0" smtClean="0"/>
              <a:t>в Фойе</a:t>
            </a:r>
            <a:r>
              <a:rPr lang="ru-RU" dirty="0" smtClean="0"/>
              <a:t>. </a:t>
            </a:r>
            <a:endParaRPr lang="ru-RU" dirty="0" smtClean="0"/>
          </a:p>
          <a:p>
            <a:r>
              <a:rPr lang="ru-RU" dirty="0" smtClean="0"/>
              <a:t>Магазин </a:t>
            </a:r>
            <a:r>
              <a:rPr lang="ru-RU" dirty="0" smtClean="0"/>
              <a:t>предлагает широкий выбор красиво </a:t>
            </a:r>
            <a:r>
              <a:rPr lang="ru-RU" dirty="0" smtClean="0"/>
              <a:t>упакованного чая </a:t>
            </a:r>
            <a:r>
              <a:rPr lang="ru-RU" dirty="0" err="1" smtClean="0"/>
              <a:t>Савоя</a:t>
            </a:r>
            <a:r>
              <a:rPr lang="ru-RU" dirty="0" smtClean="0"/>
              <a:t>, </a:t>
            </a:r>
            <a:r>
              <a:rPr lang="ru-RU" dirty="0" smtClean="0"/>
              <a:t>сделанные на заказ аксессуары (такие как </a:t>
            </a:r>
            <a:r>
              <a:rPr lang="ru-RU" dirty="0" smtClean="0"/>
              <a:t>фирменный чайный фарфоровый сервис), джемы ручной работы, свежую выпечку.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2" name="Picture 2" descr="Картинки по запросу SAVOY 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680850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/>
              <a:t>In-room dining</a:t>
            </a:r>
            <a:endParaRPr lang="ru-RU" sz="2400" b="1" dirty="0" smtClean="0"/>
          </a:p>
          <a:p>
            <a:endParaRPr lang="ru-RU" cap="all" dirty="0" smtClean="0"/>
          </a:p>
          <a:p>
            <a:r>
              <a:rPr lang="ru-RU" dirty="0" smtClean="0"/>
              <a:t>Предлагается обширное </a:t>
            </a:r>
            <a:r>
              <a:rPr lang="ru-RU" dirty="0" smtClean="0"/>
              <a:t>меню 24 часа в сутки, </a:t>
            </a:r>
            <a:r>
              <a:rPr lang="ru-RU" dirty="0" smtClean="0"/>
              <a:t>которое идеально </a:t>
            </a:r>
            <a:r>
              <a:rPr lang="ru-RU" dirty="0" smtClean="0"/>
              <a:t>подходит </a:t>
            </a:r>
            <a:r>
              <a:rPr lang="ru-RU" dirty="0" smtClean="0"/>
              <a:t>для любого времени постоянных и занятых путешественников</a:t>
            </a:r>
            <a:r>
              <a:rPr lang="ru-RU" dirty="0" smtClean="0"/>
              <a:t>, спонтанных встреч или тихой </a:t>
            </a:r>
            <a:r>
              <a:rPr lang="ru-RU" dirty="0" smtClean="0"/>
              <a:t>приватной беседы.</a:t>
            </a:r>
            <a:r>
              <a:rPr lang="ru-RU" dirty="0" smtClean="0"/>
              <a:t> </a:t>
            </a:r>
            <a:endParaRPr lang="az-Latn-AZ" cap="all" dirty="0"/>
          </a:p>
        </p:txBody>
      </p:sp>
      <p:pic>
        <p:nvPicPr>
          <p:cNvPr id="48132" name="Picture 4" descr="В номере Столо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798808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In-room d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640960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1bj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035758" cy="597666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1bjlgkuy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626632" cy="646403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632848" cy="645407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savoy ho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34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532859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Исторические факты: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История </a:t>
            </a:r>
            <a:r>
              <a:rPr lang="ru-RU" dirty="0" smtClean="0"/>
              <a:t>отеля "Савой" началась в 1889 году. </a:t>
            </a:r>
            <a:r>
              <a:rPr lang="ru-RU" dirty="0" smtClean="0"/>
              <a:t>Он </a:t>
            </a:r>
            <a:r>
              <a:rPr lang="ru-RU" dirty="0" smtClean="0"/>
              <a:t>был построен по заказу знаменитого лондонского импресарио Ричарда </a:t>
            </a:r>
            <a:r>
              <a:rPr lang="ru-RU" dirty="0" smtClean="0"/>
              <a:t>Карта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 пригласил в качестве управляющего Цезаря Ритца - человека, создавшего позднее гостиничную империю </a:t>
            </a:r>
            <a:r>
              <a:rPr lang="ru-RU" dirty="0" err="1" smtClean="0"/>
              <a:t>Ритц-Карлтон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"</a:t>
            </a:r>
            <a:r>
              <a:rPr lang="ru-RU" dirty="0" smtClean="0"/>
              <a:t>Савой" стал первой из британских гостиниц, где было использовано электрическое освещение номеров, прототипы телефонов и лифты, установленные американской компанией </a:t>
            </a:r>
            <a:r>
              <a:rPr lang="ru-RU" dirty="0" err="1" smtClean="0"/>
              <a:t>Otis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</a:t>
            </a:r>
            <a:r>
              <a:rPr lang="ru-RU" dirty="0" smtClean="0"/>
              <a:t>н </a:t>
            </a:r>
            <a:r>
              <a:rPr lang="ru-RU" dirty="0" smtClean="0"/>
              <a:t>стал первым отелем в мире, в номерах которого имелись отдельные ванные комнаты с постоянной подачей горячей воды. Это было неслыханной роскошью по тем временам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Здесь в свое время останавливались </a:t>
            </a:r>
            <a:r>
              <a:rPr lang="ru-RU" dirty="0" smtClean="0"/>
              <a:t> </a:t>
            </a:r>
            <a:r>
              <a:rPr lang="ru-RU" dirty="0" smtClean="0"/>
              <a:t>Клод </a:t>
            </a:r>
            <a:r>
              <a:rPr lang="ru-RU" dirty="0" smtClean="0"/>
              <a:t>Моне, </a:t>
            </a:r>
            <a:r>
              <a:rPr lang="ru-RU" dirty="0" smtClean="0"/>
              <a:t>Чарли </a:t>
            </a:r>
            <a:r>
              <a:rPr lang="ru-RU" dirty="0" smtClean="0"/>
              <a:t>Чаплин, американский </a:t>
            </a:r>
            <a:r>
              <a:rPr lang="ru-RU" dirty="0" smtClean="0"/>
              <a:t>президент Гарри </a:t>
            </a:r>
            <a:r>
              <a:rPr lang="ru-RU" dirty="0" smtClean="0"/>
              <a:t>Трумэн, </a:t>
            </a:r>
            <a:r>
              <a:rPr lang="ru-RU" dirty="0" smtClean="0"/>
              <a:t>Оскар Уайльд, Фрэнк Синатра, Марлен Дитрих, Элизабет Тейлор, Мэрилин Монро, </a:t>
            </a:r>
            <a:r>
              <a:rPr lang="ru-RU" dirty="0" err="1" smtClean="0"/>
              <a:t>Элтон</a:t>
            </a:r>
            <a:r>
              <a:rPr lang="ru-RU" dirty="0" smtClean="0"/>
              <a:t> Джон </a:t>
            </a:r>
            <a:r>
              <a:rPr lang="ru-RU" dirty="0" smtClean="0"/>
              <a:t> и другие знаменитости. </a:t>
            </a:r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901244" cy="3887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31632" y="5301208"/>
            <a:ext cx="3312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Мэрилин Монро и английский актер Лоренс Оливье в отеле "Савой"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63813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Савой был открыт 10.10.2010 года в 10.10 после ремонта.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Savoy restaurants</a:t>
            </a:r>
            <a:r>
              <a:rPr lang="ru-RU" sz="3600" dirty="0" smtClean="0"/>
              <a:t> </a:t>
            </a:r>
            <a:r>
              <a:rPr lang="en-US" sz="3600" dirty="0" smtClean="0"/>
              <a:t>and bars </a:t>
            </a:r>
            <a:endParaRPr lang="ru-RU" sz="3600" dirty="0"/>
          </a:p>
        </p:txBody>
      </p:sp>
      <p:pic>
        <p:nvPicPr>
          <p:cNvPr id="35842" name="Picture 2" descr="Картинки по запросу The Savoy london restaur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588732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6944" cy="247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Кулинарные </a:t>
            </a:r>
            <a:r>
              <a:rPr lang="ru-RU" sz="2400" b="1" dirty="0" smtClean="0"/>
              <a:t>изыски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Савоя</a:t>
            </a:r>
            <a:endParaRPr lang="ru-RU" sz="2400" dirty="0" smtClean="0"/>
          </a:p>
          <a:p>
            <a:r>
              <a:rPr lang="ru-RU" dirty="0" smtClean="0"/>
              <a:t>Ресторан "</a:t>
            </a:r>
            <a:r>
              <a:rPr lang="ru-RU" dirty="0" err="1" smtClean="0"/>
              <a:t>Савоя</a:t>
            </a:r>
            <a:r>
              <a:rPr lang="ru-RU" dirty="0" smtClean="0"/>
              <a:t>" с начала 90-х годов XIX века стал законодателем кулинарного искусства. В свое время его создал и возглавил легенда мировой кулинарии, </a:t>
            </a:r>
            <a:r>
              <a:rPr lang="ru-RU" b="1" dirty="0" smtClean="0"/>
              <a:t>французский шеф Огюст </a:t>
            </a:r>
            <a:r>
              <a:rPr lang="ru-RU" b="1" dirty="0" err="1" smtClean="0"/>
              <a:t>Эскофье</a:t>
            </a:r>
            <a:r>
              <a:rPr lang="ru-RU" dirty="0" smtClean="0"/>
              <a:t>. Автор настольной книги всех рестораторов </a:t>
            </a:r>
            <a:r>
              <a:rPr lang="ru-RU" dirty="0" err="1" smtClean="0"/>
              <a:t>Le</a:t>
            </a:r>
            <a:r>
              <a:rPr lang="ru-RU" dirty="0" smtClean="0"/>
              <a:t> </a:t>
            </a:r>
            <a:r>
              <a:rPr lang="ru-RU" dirty="0" err="1" smtClean="0"/>
              <a:t>Guide</a:t>
            </a:r>
            <a:r>
              <a:rPr lang="ru-RU" dirty="0" smtClean="0"/>
              <a:t> </a:t>
            </a:r>
            <a:r>
              <a:rPr lang="ru-RU" dirty="0" err="1" smtClean="0"/>
              <a:t>Culinaire</a:t>
            </a:r>
            <a:r>
              <a:rPr lang="ru-RU" dirty="0" smtClean="0"/>
              <a:t>, друг Цезаря Ритца, </a:t>
            </a:r>
            <a:r>
              <a:rPr lang="ru-RU" dirty="0" err="1" smtClean="0"/>
              <a:t>Эскофье</a:t>
            </a:r>
            <a:r>
              <a:rPr lang="ru-RU" dirty="0" smtClean="0"/>
              <a:t> удостоился в свое время титула "король поваров и повар королей". Качество ресторана "</a:t>
            </a:r>
            <a:r>
              <a:rPr lang="ru-RU" dirty="0" err="1" smtClean="0"/>
              <a:t>Савоя</a:t>
            </a:r>
            <a:r>
              <a:rPr lang="ru-RU" dirty="0" smtClean="0"/>
              <a:t>" отмечено двумя </a:t>
            </a:r>
            <a:r>
              <a:rPr lang="ru-RU" dirty="0" err="1" smtClean="0"/>
              <a:t>мишленовскими</a:t>
            </a:r>
            <a:r>
              <a:rPr lang="ru-RU" dirty="0" smtClean="0"/>
              <a:t> звездами.</a:t>
            </a:r>
          </a:p>
          <a:p>
            <a:endParaRPr lang="ru-RU" dirty="0"/>
          </a:p>
        </p:txBody>
      </p:sp>
      <p:pic>
        <p:nvPicPr>
          <p:cNvPr id="3" name="Рисунок 2" descr="Ужин в отеле &quot;Савой&quot;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028653" cy="347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4008" y="5805264"/>
            <a:ext cx="410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Отель "Савой" пользовался популярностью у мировой богемы во все времена</a:t>
            </a:r>
          </a:p>
          <a:p>
            <a:endParaRPr lang="ru-RU" dirty="0"/>
          </a:p>
        </p:txBody>
      </p:sp>
      <p:pic>
        <p:nvPicPr>
          <p:cNvPr id="19458" name="Picture 2" descr="Картинки по запросу французский шеф Огюст Эскоф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744416" cy="3744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Огюст </a:t>
            </a:r>
            <a:r>
              <a:rPr lang="ru-RU" dirty="0" err="1" smtClean="0"/>
              <a:t>Эскофье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Ресторан </a:t>
            </a:r>
            <a:r>
              <a:rPr lang="ru-RU" sz="2400" b="1" dirty="0" err="1" smtClean="0"/>
              <a:t>River</a:t>
            </a:r>
            <a:endParaRPr lang="ru-RU" sz="2400" b="1" dirty="0" smtClean="0"/>
          </a:p>
          <a:p>
            <a:endParaRPr lang="ru-RU" dirty="0" smtClean="0"/>
          </a:p>
          <a:p>
            <a:r>
              <a:rPr lang="ru-RU" dirty="0" smtClean="0"/>
              <a:t>Ресторан </a:t>
            </a:r>
            <a:r>
              <a:rPr lang="ru-RU" dirty="0" err="1" smtClean="0"/>
              <a:t>River</a:t>
            </a:r>
            <a:r>
              <a:rPr lang="ru-RU" dirty="0" smtClean="0"/>
              <a:t> с прекрасным видом на Темзу. Ресторан открыт на завтрак, обед и ужин и предлагает гостям блюда французской кухни. </a:t>
            </a:r>
            <a:r>
              <a:rPr lang="ru-RU" dirty="0" smtClean="0"/>
              <a:t>Единственное </a:t>
            </a:r>
            <a:r>
              <a:rPr lang="ru-RU" dirty="0" smtClean="0"/>
              <a:t>требование к одежде — неспортивный стиль</a:t>
            </a:r>
            <a:r>
              <a:rPr lang="ru-RU" dirty="0" smtClean="0"/>
              <a:t>. На данный момент ресторан закрыт. </a:t>
            </a:r>
            <a:endParaRPr lang="ru-RU" dirty="0" smtClean="0"/>
          </a:p>
        </p:txBody>
      </p:sp>
      <p:pic>
        <p:nvPicPr>
          <p:cNvPr id="18434" name="Picture 2" descr="Картинки по запросу The Savoy ресторан 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5304923" cy="3528392"/>
          </a:xfrm>
          <a:prstGeom prst="rect">
            <a:avLst/>
          </a:prstGeom>
          <a:noFill/>
        </p:spPr>
      </p:pic>
      <p:pic>
        <p:nvPicPr>
          <p:cNvPr id="18436" name="Picture 4" descr="https://b70f084e29f3f8faffb0-389fffc5b90936635d166a32fdb11b6a.ssl.cf3.rackcdn.com/andy-hayler-savoy-river-restaurant-guinea-fowl-w709-h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096344" cy="2323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42930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guinea </a:t>
            </a:r>
            <a:r>
              <a:rPr lang="az-Latn-AZ" dirty="0" smtClean="0"/>
              <a:t>fowl</a:t>
            </a:r>
            <a:r>
              <a:rPr lang="ru-RU" dirty="0" smtClean="0"/>
              <a:t> (цесарка)</a:t>
            </a:r>
            <a:endParaRPr lang="ru-RU" dirty="0"/>
          </a:p>
        </p:txBody>
      </p:sp>
      <p:pic>
        <p:nvPicPr>
          <p:cNvPr id="18438" name="Picture 6" descr="https://b70f084e29f3f8faffb0-389fffc5b90936635d166a32fdb11b6a.ssl.cf3.rackcdn.com/andy-hayler-savoy-river-restaurant-savoy-river-room-torte-w709-h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70416"/>
            <a:ext cx="3059832" cy="22959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Шоколадный </a:t>
            </a:r>
            <a:r>
              <a:rPr lang="ru-RU" dirty="0" err="1" smtClean="0"/>
              <a:t>тарт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6612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Средняя цена – 95 фунтов </a:t>
            </a:r>
          </a:p>
          <a:p>
            <a:r>
              <a:rPr lang="ru-RU" dirty="0" smtClean="0"/>
              <a:t>(3 блюда + вино)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7129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Savoy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Grill</a:t>
            </a:r>
            <a:endParaRPr lang="ru-RU" sz="2800" dirty="0" smtClean="0"/>
          </a:p>
          <a:p>
            <a:endParaRPr lang="ru-RU" dirty="0" smtClean="0"/>
          </a:p>
          <a:p>
            <a:r>
              <a:rPr lang="ru-RU" dirty="0" smtClean="0"/>
              <a:t>Шикарный </a:t>
            </a:r>
            <a:r>
              <a:rPr lang="ru-RU" dirty="0" smtClean="0"/>
              <a:t>ресторан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Savoy</a:t>
            </a:r>
            <a:r>
              <a:rPr lang="ru-RU" dirty="0" smtClean="0"/>
              <a:t> </a:t>
            </a:r>
            <a:r>
              <a:rPr lang="ru-RU" dirty="0" err="1" smtClean="0"/>
              <a:t>Grill</a:t>
            </a:r>
            <a:r>
              <a:rPr lang="ru-RU" dirty="0" smtClean="0"/>
              <a:t> с оригинальным старинным дизайном, дорогой мебелью и роскошным расписным потолком, в меню блюда европейской кухни от одного из самых лучших поваров Лондона </a:t>
            </a:r>
            <a:r>
              <a:rPr lang="ru-RU" dirty="0" err="1" smtClean="0"/>
              <a:t>Marcus</a:t>
            </a:r>
            <a:r>
              <a:rPr lang="ru-RU" dirty="0" smtClean="0"/>
              <a:t> </a:t>
            </a:r>
            <a:r>
              <a:rPr lang="ru-RU" dirty="0" err="1" smtClean="0"/>
              <a:t>Wareing</a:t>
            </a:r>
            <a:r>
              <a:rPr lang="ru-RU" dirty="0" smtClean="0"/>
              <a:t>, открыт с 12:00 до 23:00.</a:t>
            </a:r>
          </a:p>
          <a:p>
            <a:r>
              <a:rPr lang="ru-RU" dirty="0" smtClean="0"/>
              <a:t>В ресторане подаются блюда, приготовленные на гриле с картофелем, крабами и креветками. Вместимость: до 40 гостей. </a:t>
            </a:r>
          </a:p>
          <a:p>
            <a:endParaRPr lang="ru-RU" dirty="0"/>
          </a:p>
        </p:txBody>
      </p:sp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5472608" cy="4104456"/>
          </a:xfrm>
          <a:prstGeom prst="rect">
            <a:avLst/>
          </a:prstGeom>
          <a:noFill/>
        </p:spPr>
      </p:pic>
      <p:pic>
        <p:nvPicPr>
          <p:cNvPr id="7" name="Рисунок 6" descr="Безымянный1bj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56992"/>
            <a:ext cx="3712696" cy="244827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6672" y="764704"/>
            <a:ext cx="12173511" cy="552223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348428" cy="576064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224</TotalTime>
  <Words>606</Words>
  <Application>Microsoft Office PowerPoint</Application>
  <PresentationFormat>Экран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Начальная</vt:lpstr>
      <vt:lpstr>The Savoy hotel in London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Savoy hotel in London</dc:title>
  <dc:creator>Notik</dc:creator>
  <cp:lastModifiedBy>Notik</cp:lastModifiedBy>
  <cp:revision>28</cp:revision>
  <dcterms:created xsi:type="dcterms:W3CDTF">2017-04-01T14:54:04Z</dcterms:created>
  <dcterms:modified xsi:type="dcterms:W3CDTF">2017-04-01T18:50:05Z</dcterms:modified>
</cp:coreProperties>
</file>