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4016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Sri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Lanka -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 adventure starts here!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Картинки по запросу шри л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6336704" cy="4300434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шри ланка ф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347864" cy="223191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NUWARA ELIYA</a:t>
            </a:r>
            <a:endParaRPr lang="ru-RU" sz="2400" dirty="0"/>
          </a:p>
        </p:txBody>
      </p:sp>
      <p:pic>
        <p:nvPicPr>
          <p:cNvPr id="34818" name="Picture 2" descr="Картинки по запросу Nuwara El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60840" cy="503552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DAY 5</a:t>
            </a:r>
          </a:p>
          <a:p>
            <a:endParaRPr lang="en-US" sz="2400" dirty="0" smtClean="0"/>
          </a:p>
          <a:p>
            <a:r>
              <a:rPr lang="en-US" sz="2400" dirty="0" smtClean="0"/>
              <a:t>RAFTING ON THE KALANI RIVER</a:t>
            </a:r>
            <a:endParaRPr lang="ru-RU" sz="2400" dirty="0"/>
          </a:p>
        </p:txBody>
      </p:sp>
      <p:pic>
        <p:nvPicPr>
          <p:cNvPr id="35842" name="Picture 2" descr="Картинки по запросу rafting on the Kalani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28792" cy="4813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WATERFALLS OF ST CLAIR AND DEVON</a:t>
            </a:r>
            <a:endParaRPr lang="ru-RU" sz="2400" dirty="0"/>
          </a:p>
        </p:txBody>
      </p:sp>
      <p:pic>
        <p:nvPicPr>
          <p:cNvPr id="36866" name="Picture 2" descr="Картинки по запросу waterfalls of St Cl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88832" cy="565406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SRI LANKA IS WAITING FOR YOU!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890" name="Picture 2" descr="Картинки по запросу шри ланка с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184576" cy="3888432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шри ланка сл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248472" cy="2640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90872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Before the holiday to Sri Lanka…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6612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after!!!</a:t>
            </a:r>
            <a:endParaRPr lang="ru-RU" sz="28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шри л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573100" cy="59900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85293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Thank you for your attention!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5-DAY  TOUR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TOUR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THE FAMOUS MUST-VISIT ISLAND! 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Картинки по запросу шри ланка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271097" cy="4653136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шри ланка достопримечатель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5220072" cy="52200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DAY 1</a:t>
            </a:r>
          </a:p>
          <a:p>
            <a:endParaRPr lang="en-US" sz="2800" dirty="0" smtClean="0"/>
          </a:p>
          <a:p>
            <a:r>
              <a:rPr lang="en-US" sz="2800" dirty="0" smtClean="0"/>
              <a:t>Colombo city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7410" name="Picture 2" descr="Картинки по запросу коломбо шри л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5754544" cy="4248472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шри ланка о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hindu temple sri l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611101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54868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/>
              <a:t>HINDU TEMPLE </a:t>
            </a:r>
            <a:endParaRPr lang="ru-RU" sz="2800" dirty="0"/>
          </a:p>
        </p:txBody>
      </p:sp>
      <p:pic>
        <p:nvPicPr>
          <p:cNvPr id="16388" name="Picture 4" descr="Картинки по запросу buddhist temple sri l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032448" cy="4009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15719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BUDDHIST TEMPLE</a:t>
            </a:r>
            <a:endParaRPr lang="ru-RU" sz="28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DAY 2</a:t>
            </a:r>
          </a:p>
          <a:p>
            <a:endParaRPr lang="en-US" sz="2400" dirty="0" smtClean="0"/>
          </a:p>
          <a:p>
            <a:r>
              <a:rPr lang="en-US" sz="2400" dirty="0" smtClean="0"/>
              <a:t>ELEPHANT ORPHANAGE </a:t>
            </a:r>
          </a:p>
          <a:p>
            <a:r>
              <a:rPr lang="en-US" sz="2400" dirty="0" smtClean="0"/>
              <a:t>IN PINNAWALA</a:t>
            </a:r>
            <a:endParaRPr lang="ru-RU" sz="2400" dirty="0" smtClean="0"/>
          </a:p>
        </p:txBody>
      </p:sp>
      <p:pic>
        <p:nvPicPr>
          <p:cNvPr id="15362" name="Picture 2" descr="Картинки по запросу elephants in Pinnaw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6480720" cy="4320480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elephants in Pinnaw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7"/>
            <a:ext cx="4458072" cy="316523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SIGIRIYA MOUNT</a:t>
            </a:r>
            <a:endParaRPr lang="ru-RU" sz="2400" dirty="0"/>
          </a:p>
        </p:txBody>
      </p:sp>
      <p:pic>
        <p:nvPicPr>
          <p:cNvPr id="14338" name="Picture 2" descr="Картинки по запросу mount Sigir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48872" cy="50436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DAY 3</a:t>
            </a:r>
          </a:p>
          <a:p>
            <a:endParaRPr lang="en-US" sz="2400" dirty="0" smtClean="0"/>
          </a:p>
          <a:p>
            <a:r>
              <a:rPr lang="en-US" sz="2400" dirty="0" smtClean="0"/>
              <a:t>THE MEDIEVAL CAPITAL OF POLONNARUWA</a:t>
            </a:r>
            <a:endParaRPr lang="ru-RU" sz="2400" dirty="0"/>
          </a:p>
        </p:txBody>
      </p:sp>
      <p:pic>
        <p:nvPicPr>
          <p:cNvPr id="13314" name="Picture 2" descr="Картинки по запросу medieval capital of Polonnaru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530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SAFARI AT MINNERIYA NATIONAL PARK</a:t>
            </a:r>
            <a:endParaRPr lang="ru-RU" sz="2400" dirty="0"/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6048672" cy="4032448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minneriya national park sri l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84290" cy="27504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DAY 4</a:t>
            </a:r>
          </a:p>
          <a:p>
            <a:endParaRPr lang="en-US" sz="2400" dirty="0" smtClean="0"/>
          </a:p>
          <a:p>
            <a:r>
              <a:rPr lang="en-US" sz="2400" dirty="0" smtClean="0"/>
              <a:t>ROYAL </a:t>
            </a:r>
          </a:p>
          <a:p>
            <a:r>
              <a:rPr lang="en-US" sz="2400" dirty="0" smtClean="0"/>
              <a:t>BOTANICAL GARDEN</a:t>
            </a:r>
            <a:endParaRPr lang="ru-RU" sz="2400" dirty="0"/>
          </a:p>
        </p:txBody>
      </p:sp>
      <p:pic>
        <p:nvPicPr>
          <p:cNvPr id="33794" name="Picture 2" descr="Картинки по запросу шри ланка ботаниче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200430" cy="3677072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шри ланка ботанический 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5112568" cy="38383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</TotalTime>
  <Words>83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Sri Lanka -  your adventure starts here!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Notik</dc:creator>
  <cp:lastModifiedBy>Notik</cp:lastModifiedBy>
  <cp:revision>13</cp:revision>
  <dcterms:created xsi:type="dcterms:W3CDTF">2017-04-05T18:41:05Z</dcterms:created>
  <dcterms:modified xsi:type="dcterms:W3CDTF">2017-04-05T20:18:11Z</dcterms:modified>
</cp:coreProperties>
</file>