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tra.com/tour/showcase/flash/SF_landmarks.ht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pixtra.com/tour/showcase/flash/Lourver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pixtra.com/tour/showcase/flash/Colosseum.ht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 err="1" smtClean="0"/>
              <a:t>Pixtra</a:t>
            </a:r>
            <a:r>
              <a:rPr lang="en-US" sz="7200" b="1" dirty="0" smtClean="0"/>
              <a:t> </a:t>
            </a:r>
            <a:r>
              <a:rPr lang="az-Latn-AZ" sz="7200" b="1" dirty="0" smtClean="0"/>
              <a:t>TourMaster</a:t>
            </a:r>
            <a:endParaRPr lang="ru-RU" sz="7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Выполнила студентка группы УТ-31</a:t>
            </a:r>
          </a:p>
          <a:p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Биленькая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Мария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7410" name="Picture 2" descr="Картинки по запросу виртуальный тур лог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293096"/>
            <a:ext cx="2592288" cy="195263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80728"/>
            <a:ext cx="86409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5. Настройка просмотра ширины/высоты изображений. Сохраните настройки для повторного использования.</a:t>
            </a:r>
            <a:endParaRPr lang="ru-RU" sz="2400" dirty="0" smtClean="0"/>
          </a:p>
          <a:p>
            <a:r>
              <a:rPr lang="ru-RU" sz="2400" dirty="0" smtClean="0"/>
              <a:t>6</a:t>
            </a:r>
            <a:r>
              <a:rPr lang="ru-RU" sz="2400" dirty="0" smtClean="0"/>
              <a:t>. </a:t>
            </a:r>
            <a:r>
              <a:rPr lang="ru-RU" sz="2400" dirty="0" smtClean="0"/>
              <a:t>Легенда панорам: Создайте историю для панорам, история </a:t>
            </a:r>
            <a:r>
              <a:rPr lang="ru-RU" sz="2400" dirty="0" smtClean="0"/>
              <a:t>текста </a:t>
            </a:r>
            <a:r>
              <a:rPr lang="ru-RU" sz="2400" dirty="0" smtClean="0"/>
              <a:t>появится при просмотре тура.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7. </a:t>
            </a:r>
            <a:r>
              <a:rPr lang="ru-RU" sz="2400" dirty="0" smtClean="0"/>
              <a:t>Звук</a:t>
            </a:r>
            <a:r>
              <a:rPr lang="ru-RU" sz="2400" dirty="0" smtClean="0"/>
              <a:t>: </a:t>
            </a:r>
            <a:r>
              <a:rPr lang="ru-RU" sz="2400" dirty="0" smtClean="0"/>
              <a:t>есть фоновый </a:t>
            </a:r>
            <a:r>
              <a:rPr lang="ru-RU" sz="2400" dirty="0" smtClean="0"/>
              <a:t>звук, обычно </a:t>
            </a:r>
            <a:r>
              <a:rPr lang="ru-RU" sz="2400" dirty="0" smtClean="0"/>
              <a:t>музыка.</a:t>
            </a:r>
            <a:r>
              <a:rPr lang="ru-RU" sz="2400" dirty="0" smtClean="0"/>
              <a:t> </a:t>
            </a:r>
            <a:r>
              <a:rPr lang="ru-RU" sz="2400" dirty="0" smtClean="0"/>
              <a:t>Или звук </a:t>
            </a:r>
            <a:r>
              <a:rPr lang="ru-RU" sz="2400" dirty="0" smtClean="0"/>
              <a:t>при показе </a:t>
            </a:r>
            <a:r>
              <a:rPr lang="ru-RU" sz="2400" dirty="0" smtClean="0"/>
              <a:t>панорам, во время их поворотов.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8. </a:t>
            </a:r>
            <a:r>
              <a:rPr lang="ru-RU" sz="2400" dirty="0" smtClean="0"/>
              <a:t>Точки: определите их </a:t>
            </a:r>
            <a:r>
              <a:rPr lang="ru-RU" sz="2400" dirty="0" smtClean="0"/>
              <a:t>редакторе </a:t>
            </a:r>
            <a:r>
              <a:rPr lang="ru-RU" sz="2400" dirty="0" err="1" smtClean="0"/>
              <a:t>Hotspot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9. </a:t>
            </a:r>
            <a:r>
              <a:rPr lang="ru-RU" sz="2400" dirty="0" smtClean="0"/>
              <a:t>Всегда </a:t>
            </a:r>
            <a:r>
              <a:rPr lang="ru-RU" sz="2400" dirty="0" smtClean="0"/>
              <a:t>сохраняйте </a:t>
            </a:r>
            <a:r>
              <a:rPr lang="ru-RU" sz="2400" dirty="0" smtClean="0"/>
              <a:t>свои разработки, чтобы потом продолжить работу над туром.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10. </a:t>
            </a:r>
            <a:r>
              <a:rPr lang="ru-RU" sz="2400" dirty="0" smtClean="0"/>
              <a:t>Публикация тура: </a:t>
            </a:r>
            <a:r>
              <a:rPr lang="ru-RU" sz="2400" dirty="0" smtClean="0"/>
              <a:t>создается вместе со связанными файлами </a:t>
            </a:r>
            <a:r>
              <a:rPr lang="ru-RU" sz="2400" dirty="0" err="1" smtClean="0"/>
              <a:t>тура.Тур</a:t>
            </a:r>
            <a:r>
              <a:rPr lang="ru-RU" sz="2400" dirty="0" smtClean="0"/>
              <a:t> </a:t>
            </a:r>
            <a:r>
              <a:rPr lang="ru-RU" sz="2400" dirty="0" smtClean="0"/>
              <a:t>также может быть встроен в другую </a:t>
            </a:r>
            <a:r>
              <a:rPr lang="ru-RU" sz="2400" dirty="0" err="1" smtClean="0"/>
              <a:t>веб-страницу</a:t>
            </a:r>
            <a:r>
              <a:rPr lang="ru-RU" sz="2400" dirty="0" smtClean="0"/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86409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Программа </a:t>
            </a:r>
            <a:r>
              <a:rPr lang="ru-RU" sz="2400" b="1" dirty="0" smtClean="0"/>
              <a:t>TourMaster </a:t>
            </a:r>
            <a:r>
              <a:rPr lang="ru-RU" sz="2400" dirty="0" smtClean="0"/>
              <a:t>обеспечивает </a:t>
            </a:r>
            <a:r>
              <a:rPr lang="ru-RU" sz="2400" dirty="0" err="1" smtClean="0"/>
              <a:t>смарт-дизайн</a:t>
            </a:r>
            <a:r>
              <a:rPr lang="ru-RU" sz="2400" dirty="0" smtClean="0"/>
              <a:t> в разработке </a:t>
            </a:r>
            <a:r>
              <a:rPr lang="ru-RU" sz="2400" dirty="0" err="1" smtClean="0"/>
              <a:t>онлайн</a:t>
            </a:r>
            <a:r>
              <a:rPr lang="ru-RU" sz="2400" dirty="0" smtClean="0"/>
              <a:t> тура. Теперь сложные </a:t>
            </a:r>
            <a:r>
              <a:rPr lang="ru-RU" sz="2400" dirty="0" smtClean="0"/>
              <a:t>туры производятся с минимальными </a:t>
            </a:r>
            <a:r>
              <a:rPr lang="ru-RU" sz="2400" dirty="0" smtClean="0"/>
              <a:t>усилиями.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Сначала необходима авторизация, которая выполняется в 2 клика.  Загрузите панорамные изображения и опубликуйте их, со всеми </a:t>
            </a:r>
            <a:r>
              <a:rPr lang="ru-RU" sz="2400" dirty="0" smtClean="0"/>
              <a:t>установками из сохраненной пользовательской конфигурации</a:t>
            </a:r>
            <a:r>
              <a:rPr lang="ru-RU" sz="2400" dirty="0" smtClean="0"/>
              <a:t>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Полная авторизация тура.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Существует четыре основных разработки пользовательского </a:t>
            </a:r>
            <a:r>
              <a:rPr lang="ru-RU" sz="2400" dirty="0" smtClean="0"/>
              <a:t>интерфейса:</a:t>
            </a:r>
            <a:r>
              <a:rPr lang="en-US" sz="2400" dirty="0" smtClean="0"/>
              <a:t> </a:t>
            </a:r>
            <a:r>
              <a:rPr lang="en-US" sz="2400" dirty="0" smtClean="0"/>
              <a:t> 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Главное окно - </a:t>
            </a:r>
            <a:r>
              <a:rPr lang="en-US" sz="2400" dirty="0" smtClean="0"/>
              <a:t>main </a:t>
            </a:r>
            <a:r>
              <a:rPr lang="en-US" sz="2400" dirty="0" smtClean="0"/>
              <a:t>window</a:t>
            </a:r>
            <a:r>
              <a:rPr lang="ru-RU" sz="2400" dirty="0" smtClean="0"/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Браузер изображений - </a:t>
            </a:r>
            <a:r>
              <a:rPr lang="en-US" sz="2400" dirty="0" smtClean="0"/>
              <a:t>Image Browser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Редактор карты - </a:t>
            </a:r>
            <a:r>
              <a:rPr lang="en-US" sz="2400" dirty="0" smtClean="0"/>
              <a:t>Map Editor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Редактор точек, на которых основывается тур - </a:t>
            </a:r>
            <a:r>
              <a:rPr lang="en-US" sz="2400" dirty="0" smtClean="0"/>
              <a:t>Hotspot </a:t>
            </a:r>
            <a:r>
              <a:rPr lang="en-US" sz="2400" dirty="0" smtClean="0"/>
              <a:t>Editor</a:t>
            </a:r>
            <a:r>
              <a:rPr lang="ru-RU" sz="2400" dirty="0" smtClean="0"/>
              <a:t>. </a:t>
            </a:r>
          </a:p>
          <a:p>
            <a:pPr marL="342900" indent="-342900"/>
            <a:endParaRPr lang="ru-RU" sz="2400" dirty="0" smtClean="0"/>
          </a:p>
          <a:p>
            <a:pPr marL="342900" indent="-342900"/>
            <a:r>
              <a:rPr lang="ru-RU" sz="2400" dirty="0" smtClean="0"/>
              <a:t>Цена программы – 98,75</a:t>
            </a:r>
            <a:r>
              <a:rPr lang="en-US" sz="2400" dirty="0" smtClean="0"/>
              <a:t> </a:t>
            </a:r>
            <a:r>
              <a:rPr lang="en-US" sz="2400" dirty="0" smtClean="0"/>
              <a:t>$</a:t>
            </a:r>
            <a:endParaRPr lang="ru-RU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pixtra.com/products/TourMaster/TourMaster_main_win_authoring_step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65344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ГЛАВНОЕ ОКНО</a:t>
            </a:r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pixtra.com/products/TourMaster/map_editor_wi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65344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0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РЕДАКТОР КАРТ</a:t>
            </a:r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pixtra.com/products/TourMaster/hotspot_editor_win_dynami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676456" cy="687624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15816" y="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РЕДАКТОР ТОЧЕК</a:t>
            </a:r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lick to start to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70256"/>
            <a:ext cx="8424936" cy="510997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476672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hlinkClick r:id="rId3"/>
              </a:rPr>
              <a:t>Тур по Сан-Франциско </a:t>
            </a:r>
            <a:endParaRPr lang="ru-RU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hlinkClick r:id="rId2"/>
              </a:rPr>
              <a:t>Лувр</a:t>
            </a:r>
            <a:endParaRPr lang="ru-RU" sz="4800" dirty="0" smtClean="0"/>
          </a:p>
        </p:txBody>
      </p:sp>
      <p:pic>
        <p:nvPicPr>
          <p:cNvPr id="30722" name="Picture 2" descr="Click to start to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05240" y="1844824"/>
            <a:ext cx="9749240" cy="446449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92696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hlinkClick r:id="rId2"/>
              </a:rPr>
              <a:t>Колизей</a:t>
            </a:r>
            <a:endParaRPr lang="ru-RU" sz="4800" dirty="0"/>
          </a:p>
        </p:txBody>
      </p:sp>
      <p:pic>
        <p:nvPicPr>
          <p:cNvPr id="33794" name="Picture 2" descr="Click to start to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9396536" cy="502053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404664"/>
            <a:ext cx="867645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ИНСТРУКЦИЯ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Построение тура  со звуком и текстом включает </a:t>
            </a:r>
            <a:r>
              <a:rPr lang="ru-RU" sz="2400" dirty="0" smtClean="0"/>
              <a:t>следующие шаги:</a:t>
            </a:r>
            <a:br>
              <a:rPr lang="ru-RU" sz="2400" dirty="0" smtClean="0"/>
            </a:br>
            <a:r>
              <a:rPr lang="ru-RU" sz="2400" dirty="0" smtClean="0"/>
              <a:t>1. </a:t>
            </a:r>
            <a:r>
              <a:rPr lang="ru-RU" sz="2400" dirty="0" smtClean="0"/>
              <a:t>Загрузите панорамные фото в </a:t>
            </a:r>
            <a:r>
              <a:rPr lang="ru-RU" sz="2400" dirty="0" err="1" smtClean="0"/>
              <a:t>PhotoBin</a:t>
            </a:r>
            <a:r>
              <a:rPr lang="ru-RU" sz="2400" dirty="0" smtClean="0"/>
              <a:t>. </a:t>
            </a:r>
            <a:r>
              <a:rPr lang="ru-RU" sz="2400" dirty="0" smtClean="0"/>
              <a:t>Расставите их в необходимом порядке. Определите ориентацию (вертикально, горизонтально) для фото. Отрегулируйте яркость/контраст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2. </a:t>
            </a:r>
            <a:r>
              <a:rPr lang="ru-RU" sz="2400" dirty="0" smtClean="0"/>
              <a:t>Придумайте название</a:t>
            </a:r>
            <a:r>
              <a:rPr lang="ru-RU" sz="2400" dirty="0" smtClean="0"/>
              <a:t>: Название тура показывает </a:t>
            </a:r>
            <a:r>
              <a:rPr lang="ru-RU" sz="2400" dirty="0" err="1" smtClean="0"/>
              <a:t>ся</a:t>
            </a:r>
            <a:r>
              <a:rPr lang="ru-RU" sz="2400" dirty="0" smtClean="0"/>
              <a:t> в панели заголовка браузера </a:t>
            </a:r>
            <a:r>
              <a:rPr lang="ru-RU" sz="2400" dirty="0" smtClean="0"/>
              <a:t>и при необходимости в </a:t>
            </a:r>
            <a:r>
              <a:rPr lang="ru-RU" sz="2400" dirty="0" smtClean="0"/>
              <a:t>самом туре.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 </a:t>
            </a:r>
            <a:r>
              <a:rPr lang="ru-RU" sz="2400" dirty="0" smtClean="0"/>
              <a:t>Выберите формат тура: </a:t>
            </a:r>
            <a:r>
              <a:rPr lang="ru-RU" sz="2400" dirty="0" smtClean="0"/>
              <a:t>Тур имеет два режима: режим кино и </a:t>
            </a:r>
            <a:r>
              <a:rPr lang="ru-RU" sz="2400" dirty="0" smtClean="0"/>
              <a:t>самостоятельно контролируемый тур.</a:t>
            </a:r>
            <a:r>
              <a:rPr lang="ru-RU" sz="2400" dirty="0" smtClean="0"/>
              <a:t> Укажите </a:t>
            </a:r>
            <a:r>
              <a:rPr lang="ru-RU" sz="2400" dirty="0" smtClean="0"/>
              <a:t>начальную точку тура и скорость.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4. </a:t>
            </a:r>
            <a:r>
              <a:rPr lang="ru-RU" sz="2400" dirty="0" smtClean="0"/>
              <a:t>Карта тура: </a:t>
            </a:r>
            <a:r>
              <a:rPr lang="ru-RU" sz="2400" dirty="0" smtClean="0"/>
              <a:t>В </a:t>
            </a:r>
            <a:r>
              <a:rPr lang="ru-RU" sz="2400" dirty="0" err="1" smtClean="0"/>
              <a:t>TourMap</a:t>
            </a:r>
            <a:r>
              <a:rPr lang="ru-RU" sz="2400" dirty="0" smtClean="0"/>
              <a:t> </a:t>
            </a:r>
            <a:r>
              <a:rPr lang="ru-RU" sz="2400" dirty="0" smtClean="0"/>
              <a:t>редакторе выбрать ориентацию компаса для каждой панорамы.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96</TotalTime>
  <Words>73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Pixtra TourMaster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Pixtra TourMaster</dc:title>
  <dc:creator>Notik</dc:creator>
  <cp:lastModifiedBy>Notik</cp:lastModifiedBy>
  <cp:revision>12</cp:revision>
  <dcterms:created xsi:type="dcterms:W3CDTF">2017-04-03T16:56:04Z</dcterms:created>
  <dcterms:modified xsi:type="dcterms:W3CDTF">2017-04-03T18:50:43Z</dcterms:modified>
</cp:coreProperties>
</file>