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6" r:id="rId9"/>
    <p:sldId id="267" r:id="rId10"/>
    <p:sldId id="268" r:id="rId11"/>
    <p:sldId id="269" r:id="rId12"/>
    <p:sldId id="261" r:id="rId13"/>
    <p:sldId id="264" r:id="rId14"/>
    <p:sldId id="265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4901F-DD38-465E-AAB0-59BFEFE1A63C}" type="datetimeFigureOut">
              <a:rPr lang="ru-RU" smtClean="0"/>
              <a:pPr/>
              <a:t>28.05.2017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CF52E-4DB5-4E21-A1D8-253BA4609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gif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jpe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29" name="Picture 5" descr="http://s44.radikal.ru/i106/0908/7f/51dac99acb56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1142999" y="-1142999"/>
            <a:ext cx="6858001" cy="914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668" t="46875" r="33565" b="30664"/>
          <a:stretch>
            <a:fillRect/>
          </a:stretch>
        </p:blipFill>
        <p:spPr bwMode="auto">
          <a:xfrm>
            <a:off x="642910" y="785794"/>
            <a:ext cx="800105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b2ap3_thumbnail_bees-reading-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480" y="3000372"/>
            <a:ext cx="5926022" cy="3433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00232" y="214290"/>
            <a:ext cx="507209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2285984" y="214290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Суперобкладинка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 l="14824" t="26367" r="15995" b="14062"/>
          <a:stretch>
            <a:fillRect/>
          </a:stretch>
        </p:blipFill>
        <p:spPr bwMode="auto">
          <a:xfrm>
            <a:off x="428596" y="1643050"/>
            <a:ext cx="8410946" cy="407196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28926" y="214290"/>
            <a:ext cx="3500462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3571868" y="214290"/>
            <a:ext cx="2357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Форзац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 l="26354" t="26367" r="27525" b="15039"/>
          <a:stretch>
            <a:fillRect/>
          </a:stretch>
        </p:blipFill>
        <p:spPr bwMode="auto">
          <a:xfrm>
            <a:off x="1071538" y="1142984"/>
            <a:ext cx="7100937" cy="507209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042" y="214290"/>
            <a:ext cx="59293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1643042" y="285728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Модель розповсюдження</a:t>
            </a:r>
            <a:endParaRPr lang="ru-RU" sz="40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1214422"/>
            <a:ext cx="335758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Магазини-книгарні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6386" name="Picture 2" descr="Картинки по запросу книгарня є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285992"/>
            <a:ext cx="3000396" cy="2394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Картинки по запросу буква магазин"/>
          <p:cNvPicPr>
            <a:picLocks noChangeAspect="1" noChangeArrowheads="1"/>
          </p:cNvPicPr>
          <p:nvPr/>
        </p:nvPicPr>
        <p:blipFill>
          <a:blip r:embed="rId4" cstate="print"/>
          <a:srcRect r="24156"/>
          <a:stretch>
            <a:fillRect/>
          </a:stretch>
        </p:blipFill>
        <p:spPr bwMode="auto">
          <a:xfrm>
            <a:off x="4714876" y="1285860"/>
            <a:ext cx="3214711" cy="25202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0" name="Picture 6" descr="Картинки по запросу київський будинок книг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2928934"/>
            <a:ext cx="2286016" cy="34255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4" name="Picture 10" descr="Картинки по запросу моя книжкова полиця"/>
          <p:cNvPicPr>
            <a:picLocks noChangeAspect="1" noChangeArrowheads="1"/>
          </p:cNvPicPr>
          <p:nvPr/>
        </p:nvPicPr>
        <p:blipFill>
          <a:blip r:embed="rId6"/>
          <a:srcRect r="24999"/>
          <a:stretch>
            <a:fillRect/>
          </a:stretch>
        </p:blipFill>
        <p:spPr bwMode="auto">
          <a:xfrm>
            <a:off x="2857488" y="3786190"/>
            <a:ext cx="2786082" cy="2786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042" y="214290"/>
            <a:ext cx="59293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1643042" y="285728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Модель розповсюдження</a:t>
            </a:r>
            <a:endParaRPr lang="ru-RU" sz="40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1214422"/>
            <a:ext cx="335758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Інтернет </a:t>
            </a:r>
            <a:r>
              <a:rPr lang="uk-UA" sz="2800" b="1" dirty="0" err="1" smtClean="0">
                <a:solidFill>
                  <a:schemeClr val="bg1"/>
                </a:solidFill>
              </a:rPr>
              <a:t>-магазини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1506" name="Picture 2" descr="Картинки по запросу книжковий клу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357430"/>
            <a:ext cx="19050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0" name="Picture 6" descr="Картинки по запросу якаб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357430"/>
            <a:ext cx="257176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12" name="Picture 8" descr="Картинки по запросу читай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4429132"/>
            <a:ext cx="3590925" cy="1533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14" name="AutoShape 10" descr="Картинки по запросу бук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Картинки по запросу бук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Картинки по запросу бук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20" name="Picture 16" descr="Похожее изображе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7" y="1357298"/>
            <a:ext cx="2143140" cy="2143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22" name="Picture 18" descr="Картинки по запросу буквої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3714752"/>
            <a:ext cx="2476502" cy="2476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042" y="214290"/>
            <a:ext cx="59293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1643042" y="285728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Модель розповсюдження</a:t>
            </a:r>
            <a:endParaRPr lang="ru-RU" sz="40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1214422"/>
            <a:ext cx="335758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Популяризація через Інтернет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1514" name="AutoShape 10" descr="Картинки по запросу бук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Картинки по запросу бук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Картинки по запросу букл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Картинки по запросу інстаграм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428868"/>
            <a:ext cx="2822561" cy="1962135"/>
          </a:xfrm>
          <a:prstGeom prst="rect">
            <a:avLst/>
          </a:prstGeom>
          <a:noFill/>
        </p:spPr>
      </p:pic>
      <p:pic>
        <p:nvPicPr>
          <p:cNvPr id="22532" name="Picture 4" descr="Картинки по запросу соціальні мережі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285860"/>
            <a:ext cx="3000396" cy="1875248"/>
          </a:xfrm>
          <a:prstGeom prst="rect">
            <a:avLst/>
          </a:prstGeom>
          <a:noFill/>
        </p:spPr>
      </p:pic>
      <p:pic>
        <p:nvPicPr>
          <p:cNvPr id="22536" name="Picture 8" descr="Картинки по запросу ютуб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5143512"/>
            <a:ext cx="2381266" cy="1000132"/>
          </a:xfrm>
          <a:prstGeom prst="rect">
            <a:avLst/>
          </a:prstGeom>
          <a:noFill/>
        </p:spPr>
      </p:pic>
      <p:pic>
        <p:nvPicPr>
          <p:cNvPr id="22538" name="Picture 10" descr="Картинки по запросу читом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2428868"/>
            <a:ext cx="2862363" cy="857256"/>
          </a:xfrm>
          <a:prstGeom prst="rect">
            <a:avLst/>
          </a:prstGeom>
          <a:noFill/>
        </p:spPr>
      </p:pic>
      <p:pic>
        <p:nvPicPr>
          <p:cNvPr id="22540" name="Picture 12" descr="Картинки по запросу всікниги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111" b="18518"/>
          <a:stretch>
            <a:fillRect/>
          </a:stretch>
        </p:blipFill>
        <p:spPr bwMode="auto">
          <a:xfrm>
            <a:off x="3071802" y="3286124"/>
            <a:ext cx="2571768" cy="2000264"/>
          </a:xfrm>
          <a:prstGeom prst="rect">
            <a:avLst/>
          </a:prstGeom>
          <a:noFill/>
        </p:spPr>
      </p:pic>
      <p:pic>
        <p:nvPicPr>
          <p:cNvPr id="22542" name="Picture 14" descr="Картинки по запросу ливлиб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3357562"/>
            <a:ext cx="2941844" cy="1436447"/>
          </a:xfrm>
          <a:prstGeom prst="rect">
            <a:avLst/>
          </a:prstGeom>
          <a:noFill/>
        </p:spPr>
      </p:pic>
      <p:pic>
        <p:nvPicPr>
          <p:cNvPr id="16" name="Picture 8" descr="Похожее изображени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4929198"/>
            <a:ext cx="1349599" cy="1358780"/>
          </a:xfrm>
          <a:prstGeom prst="rect">
            <a:avLst/>
          </a:prstGeom>
          <a:noFill/>
        </p:spPr>
      </p:pic>
      <p:pic>
        <p:nvPicPr>
          <p:cNvPr id="17" name="Picture 10" descr="Картинки по запросу твітер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92141" y="4918486"/>
            <a:ext cx="1494845" cy="1417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43042" y="214290"/>
            <a:ext cx="59293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8" name="TextBox 7"/>
          <p:cNvSpPr txBox="1"/>
          <p:nvPr/>
        </p:nvSpPr>
        <p:spPr>
          <a:xfrm>
            <a:off x="1643042" y="285728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Модель розповсюдження</a:t>
            </a:r>
            <a:endParaRPr lang="ru-RU" sz="40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428737"/>
            <a:ext cx="3929090" cy="2893100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857224" y="4143380"/>
            <a:ext cx="335758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bg1"/>
                </a:solidFill>
              </a:rPr>
              <a:t>Конкурс </a:t>
            </a:r>
            <a:r>
              <a:rPr lang="uk-UA" sz="2400" b="1" dirty="0" err="1" smtClean="0">
                <a:solidFill>
                  <a:schemeClr val="bg1"/>
                </a:solidFill>
              </a:rPr>
              <a:t>“Намалюй</a:t>
            </a:r>
            <a:r>
              <a:rPr lang="uk-UA" sz="2400" b="1" dirty="0" smtClean="0">
                <a:solidFill>
                  <a:schemeClr val="bg1"/>
                </a:solidFill>
              </a:rPr>
              <a:t> улюбленого </a:t>
            </a:r>
            <a:r>
              <a:rPr lang="uk-UA" sz="2400" b="1" dirty="0" err="1" smtClean="0">
                <a:solidFill>
                  <a:schemeClr val="bg1"/>
                </a:solidFill>
              </a:rPr>
              <a:t>героя”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00562" y="5000636"/>
            <a:ext cx="414340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solidFill>
                  <a:schemeClr val="bg1"/>
                </a:solidFill>
              </a:rPr>
              <a:t>Книжкова презентація-гра </a:t>
            </a:r>
            <a:r>
              <a:rPr lang="uk-UA" sz="2200" b="1" dirty="0" err="1" smtClean="0">
                <a:solidFill>
                  <a:schemeClr val="bg1"/>
                </a:solidFill>
              </a:rPr>
              <a:t>“Збираємо</a:t>
            </a:r>
            <a:r>
              <a:rPr lang="uk-UA" sz="2200" b="1" dirty="0" smtClean="0">
                <a:solidFill>
                  <a:schemeClr val="bg1"/>
                </a:solidFill>
              </a:rPr>
              <a:t> нектар </a:t>
            </a:r>
            <a:r>
              <a:rPr lang="uk-UA" sz="2200" b="1" dirty="0" err="1" smtClean="0">
                <a:solidFill>
                  <a:schemeClr val="bg1"/>
                </a:solidFill>
              </a:rPr>
              <a:t>разом”</a:t>
            </a:r>
            <a:endParaRPr lang="ru-RU" sz="2200" b="1" dirty="0">
              <a:solidFill>
                <a:schemeClr val="bg1"/>
              </a:solidFill>
            </a:endParaRPr>
          </a:p>
        </p:txBody>
      </p:sp>
      <p:pic>
        <p:nvPicPr>
          <p:cNvPr id="27652" name="Picture 4" descr="Картинки по запросу дети с книгами клипарт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286248" y="1214422"/>
            <a:ext cx="4487863" cy="373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29" name="Picture 5" descr="http://s44.radikal.ru/i106/0908/7f/51dac99acb56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 rot="5400000">
            <a:off x="1142999" y="-1142999"/>
            <a:ext cx="6858001" cy="914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b2ap3_thumbnail_bees-reading-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480" y="3000372"/>
            <a:ext cx="5926022" cy="34337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00232" y="1571612"/>
            <a:ext cx="547617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Дякую</a:t>
            </a:r>
            <a:r>
              <a:rPr lang="ru-RU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за </a:t>
            </a:r>
            <a:r>
              <a:rPr lang="ru-RU" sz="6000" b="1" cap="none" spc="0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увагу</a:t>
            </a:r>
            <a:r>
              <a:rPr lang="ru-RU" sz="60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ru-RU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7" name="Picture 5" descr="http://s44.radikal.ru/i106/0908/7f/51dac99acb56.png"/>
          <p:cNvPicPr>
            <a:picLocks noChangeAspect="1" noChangeArrowheads="1"/>
          </p:cNvPicPr>
          <p:nvPr/>
        </p:nvPicPr>
        <p:blipFill>
          <a:blip r:embed="rId3" cstate="print"/>
          <a:srcRect r="39583"/>
          <a:stretch>
            <a:fillRect/>
          </a:stretch>
        </p:blipFill>
        <p:spPr bwMode="auto">
          <a:xfrm rot="5400000">
            <a:off x="2964654" y="-2964656"/>
            <a:ext cx="3214685" cy="9143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1643042" y="214290"/>
            <a:ext cx="592935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3108" y="285728"/>
            <a:ext cx="50202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Концепція збірника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1643050"/>
            <a:ext cx="242889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Цільове призначення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57818" y="2928934"/>
            <a:ext cx="342902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Масове видання</a:t>
            </a:r>
          </a:p>
          <a:p>
            <a:pPr algn="ctr"/>
            <a:r>
              <a:rPr lang="uk-UA" dirty="0" smtClean="0">
                <a:solidFill>
                  <a:schemeClr val="bg1"/>
                </a:solidFill>
              </a:rPr>
              <a:t>(націлене на дитячу аудиторію)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8662" y="2928934"/>
            <a:ext cx="242889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Читацька адреса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57818" y="1571612"/>
            <a:ext cx="314327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1"/>
                </a:solidFill>
              </a:rPr>
              <a:t>Літературно-художнє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 smtClean="0">
                <a:solidFill>
                  <a:schemeClr val="bg1"/>
                </a:solidFill>
              </a:rPr>
              <a:t>видання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85984" y="4286256"/>
            <a:ext cx="514353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III </a:t>
            </a:r>
            <a:r>
              <a:rPr lang="ru-RU" sz="2400" dirty="0" err="1">
                <a:solidFill>
                  <a:schemeClr val="bg1"/>
                </a:solidFill>
              </a:rPr>
              <a:t>група</a:t>
            </a:r>
            <a:r>
              <a:rPr lang="ru-RU" sz="2400" dirty="0">
                <a:solidFill>
                  <a:schemeClr val="bg1"/>
                </a:solidFill>
              </a:rPr>
              <a:t> — </a:t>
            </a:r>
            <a:r>
              <a:rPr lang="ru-RU" sz="2400" dirty="0" err="1">
                <a:solidFill>
                  <a:schemeClr val="bg1"/>
                </a:solidFill>
              </a:rPr>
              <a:t>видання</a:t>
            </a:r>
            <a:r>
              <a:rPr lang="ru-RU" sz="2400" dirty="0">
                <a:solidFill>
                  <a:schemeClr val="bg1"/>
                </a:solidFill>
              </a:rPr>
              <a:t> для </a:t>
            </a:r>
            <a:r>
              <a:rPr lang="ru-RU" sz="2400" dirty="0" err="1">
                <a:solidFill>
                  <a:schemeClr val="bg1"/>
                </a:solidFill>
              </a:rPr>
              <a:t>дітей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віком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від</a:t>
            </a:r>
            <a:r>
              <a:rPr lang="ru-RU" sz="2400" dirty="0">
                <a:solidFill>
                  <a:schemeClr val="bg1"/>
                </a:solidFill>
              </a:rPr>
              <a:t> 11 до 14 </a:t>
            </a:r>
            <a:r>
              <a:rPr lang="ru-RU" sz="2400" dirty="0" err="1">
                <a:solidFill>
                  <a:schemeClr val="bg1"/>
                </a:solidFill>
              </a:rPr>
              <a:t>років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включно</a:t>
            </a:r>
            <a:r>
              <a:rPr lang="ru-RU" sz="2400" dirty="0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3357554" y="1857364"/>
            <a:ext cx="200026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357554" y="3143248"/>
            <a:ext cx="200026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072198" y="3786190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trav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143512"/>
            <a:ext cx="9144000" cy="1714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5364" name="Picture 4" descr="BUMBLE BEES: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1143000" y="-1143000"/>
            <a:ext cx="6857999" cy="9144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214290"/>
            <a:ext cx="2071701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5" name="TextBox 4"/>
          <p:cNvSpPr txBox="1"/>
          <p:nvPr/>
        </p:nvSpPr>
        <p:spPr>
          <a:xfrm>
            <a:off x="3500430" y="28572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Зміст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2500306"/>
            <a:ext cx="678661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baseline="30000" dirty="0" err="1" smtClean="0"/>
              <a:t>Володимир</a:t>
            </a:r>
            <a:r>
              <a:rPr lang="ru-RU" sz="3200" b="1" baseline="30000" dirty="0" smtClean="0"/>
              <a:t> ЛУЧУК</a:t>
            </a:r>
            <a:r>
              <a:rPr lang="ru-RU" sz="3200" baseline="30000" dirty="0" smtClean="0"/>
              <a:t>  </a:t>
            </a:r>
            <a:r>
              <a:rPr lang="ru-RU" sz="3200" baseline="30000" dirty="0" err="1"/>
              <a:t>Бо</a:t>
            </a:r>
            <a:r>
              <a:rPr lang="ru-RU" sz="3200" baseline="30000" dirty="0"/>
              <a:t> </a:t>
            </a:r>
            <a:r>
              <a:rPr lang="ru-RU" sz="3200" baseline="30000" dirty="0" err="1"/>
              <a:t>зелений</a:t>
            </a:r>
            <a:r>
              <a:rPr lang="ru-RU" sz="3200" baseline="30000" dirty="0"/>
              <a:t> час настав! 	  </a:t>
            </a:r>
          </a:p>
          <a:p>
            <a:pPr algn="ctr"/>
            <a:r>
              <a:rPr lang="ru-RU" sz="3200" b="1" baseline="30000" dirty="0" err="1" smtClean="0"/>
              <a:t>Анатолій</a:t>
            </a:r>
            <a:r>
              <a:rPr lang="ru-RU" sz="3200" b="1" baseline="30000" dirty="0" smtClean="0"/>
              <a:t> КАЧАН  </a:t>
            </a:r>
            <a:r>
              <a:rPr lang="ru-RU" sz="3200" baseline="30000" dirty="0" err="1"/>
              <a:t>Райський</a:t>
            </a:r>
            <a:r>
              <a:rPr lang="ru-RU" sz="3200" baseline="30000" dirty="0"/>
              <a:t> сад 	 </a:t>
            </a:r>
          </a:p>
          <a:p>
            <a:pPr algn="ctr"/>
            <a:r>
              <a:rPr lang="ru-RU" sz="3200" b="1" baseline="30000" dirty="0" smtClean="0"/>
              <a:t>Тамара </a:t>
            </a:r>
            <a:r>
              <a:rPr lang="ru-RU" sz="3200" b="1" baseline="30000" dirty="0"/>
              <a:t>КОЛОМІЄЦЬ </a:t>
            </a:r>
            <a:r>
              <a:rPr lang="ru-RU" sz="3200" b="1" baseline="30000" dirty="0" smtClean="0"/>
              <a:t> </a:t>
            </a:r>
            <a:r>
              <a:rPr lang="ru-RU" sz="3200" baseline="30000" dirty="0" err="1" smtClean="0"/>
              <a:t>Балада</a:t>
            </a:r>
            <a:r>
              <a:rPr lang="ru-RU" sz="3200" baseline="30000" dirty="0" smtClean="0"/>
              <a:t> </a:t>
            </a:r>
            <a:r>
              <a:rPr lang="ru-RU" sz="3200" baseline="30000" dirty="0"/>
              <a:t>на </a:t>
            </a:r>
            <a:r>
              <a:rPr lang="ru-RU" sz="3200" baseline="30000" dirty="0" err="1"/>
              <a:t>двох</a:t>
            </a:r>
            <a:r>
              <a:rPr lang="ru-RU" sz="3200" baseline="30000" dirty="0"/>
              <a:t> колесах 	 </a:t>
            </a:r>
          </a:p>
          <a:p>
            <a:pPr algn="ctr"/>
            <a:r>
              <a:rPr lang="ru-RU" sz="3200" b="1" baseline="30000" dirty="0" smtClean="0"/>
              <a:t>Петро </a:t>
            </a:r>
            <a:r>
              <a:rPr lang="ru-RU" sz="3200" b="1" baseline="30000" dirty="0"/>
              <a:t>ПЕРЕБИЙНІС </a:t>
            </a:r>
            <a:r>
              <a:rPr lang="ru-RU" sz="3200" b="1" baseline="30000" dirty="0" smtClean="0"/>
              <a:t> </a:t>
            </a:r>
            <a:r>
              <a:rPr lang="ru-RU" sz="3200" baseline="30000" dirty="0" smtClean="0"/>
              <a:t>Галактика </a:t>
            </a:r>
            <a:r>
              <a:rPr lang="ru-RU" sz="3200" baseline="30000" dirty="0" err="1"/>
              <a:t>літа</a:t>
            </a:r>
            <a:r>
              <a:rPr lang="ru-RU" sz="3200" baseline="30000" dirty="0"/>
              <a:t> 	 </a:t>
            </a:r>
          </a:p>
          <a:p>
            <a:pPr algn="ctr"/>
            <a:r>
              <a:rPr lang="ru-RU" sz="3200" b="1" baseline="30000" dirty="0" err="1" smtClean="0"/>
              <a:t>Микола</a:t>
            </a:r>
            <a:r>
              <a:rPr lang="ru-RU" sz="3200" b="1" baseline="30000" dirty="0" smtClean="0"/>
              <a:t> </a:t>
            </a:r>
            <a:r>
              <a:rPr lang="ru-RU" sz="3200" b="1" baseline="30000" dirty="0"/>
              <a:t>ПАСІЧНИК </a:t>
            </a:r>
            <a:r>
              <a:rPr lang="ru-RU" sz="3200" b="1" baseline="30000" dirty="0" smtClean="0"/>
              <a:t> </a:t>
            </a:r>
            <a:r>
              <a:rPr lang="ru-RU" sz="3200" baseline="30000" dirty="0" err="1" smtClean="0"/>
              <a:t>Дивні</a:t>
            </a:r>
            <a:r>
              <a:rPr lang="ru-RU" sz="3200" baseline="30000" dirty="0" smtClean="0"/>
              <a:t> </a:t>
            </a:r>
            <a:r>
              <a:rPr lang="ru-RU" sz="3200" baseline="30000" dirty="0"/>
              <a:t>предки 	 </a:t>
            </a:r>
          </a:p>
          <a:p>
            <a:pPr algn="ctr"/>
            <a:r>
              <a:rPr lang="ru-RU" sz="3200" b="1" baseline="30000" dirty="0" err="1" smtClean="0"/>
              <a:t>Володимир</a:t>
            </a:r>
            <a:r>
              <a:rPr lang="ru-RU" sz="3200" b="1" baseline="30000" dirty="0" smtClean="0"/>
              <a:t> </a:t>
            </a:r>
            <a:r>
              <a:rPr lang="ru-RU" sz="3200" b="1" baseline="30000" dirty="0"/>
              <a:t>ВЕРХОВЕНЬ </a:t>
            </a:r>
            <a:r>
              <a:rPr lang="ru-RU" sz="3200" b="1" baseline="30000" dirty="0" smtClean="0"/>
              <a:t> </a:t>
            </a:r>
            <a:r>
              <a:rPr lang="ru-RU" sz="3200" baseline="30000" dirty="0" smtClean="0"/>
              <a:t>Добре </a:t>
            </a:r>
            <a:r>
              <a:rPr lang="ru-RU" sz="3200" baseline="30000" dirty="0"/>
              <a:t>слово </a:t>
            </a:r>
            <a:r>
              <a:rPr lang="ru-RU" sz="3200" baseline="30000" dirty="0" err="1" smtClean="0"/>
              <a:t>варт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завдатку</a:t>
            </a:r>
            <a:endParaRPr lang="ru-RU" sz="3200" baseline="30000" dirty="0"/>
          </a:p>
          <a:p>
            <a:pPr algn="ctr"/>
            <a:r>
              <a:rPr lang="ru-RU" sz="3200" b="1" baseline="30000" dirty="0" err="1" smtClean="0"/>
              <a:t>Микола</a:t>
            </a:r>
            <a:r>
              <a:rPr lang="ru-RU" sz="3200" b="1" baseline="30000" dirty="0" smtClean="0"/>
              <a:t> </a:t>
            </a:r>
            <a:r>
              <a:rPr lang="ru-RU" sz="3200" b="1" baseline="30000" dirty="0"/>
              <a:t>ВАЗІЯНОВ </a:t>
            </a:r>
            <a:r>
              <a:rPr lang="ru-RU" sz="3200" b="1" baseline="30000" dirty="0" smtClean="0"/>
              <a:t> </a:t>
            </a:r>
            <a:r>
              <a:rPr lang="ru-RU" sz="3200" baseline="30000" dirty="0" err="1" smtClean="0"/>
              <a:t>Мудрації</a:t>
            </a:r>
            <a:r>
              <a:rPr lang="ru-RU" sz="3200" baseline="30000" dirty="0" smtClean="0"/>
              <a:t> </a:t>
            </a:r>
            <a:r>
              <a:rPr lang="ru-RU" sz="3200" baseline="30000" dirty="0"/>
              <a:t>(</a:t>
            </a:r>
            <a:r>
              <a:rPr lang="ru-RU" sz="3200" baseline="30000" dirty="0" err="1"/>
              <a:t>Катрени</a:t>
            </a:r>
            <a:r>
              <a:rPr lang="ru-RU" sz="3200" baseline="30000" dirty="0"/>
              <a:t>) 	 </a:t>
            </a:r>
          </a:p>
          <a:p>
            <a:pPr algn="ctr"/>
            <a:r>
              <a:rPr lang="ru-RU" sz="3200" b="1" baseline="30000" dirty="0" smtClean="0"/>
              <a:t>Наталя </a:t>
            </a:r>
            <a:r>
              <a:rPr lang="ru-RU" sz="3200" b="1" baseline="30000" dirty="0"/>
              <a:t>ЛЮБЧЕНКО </a:t>
            </a:r>
            <a:r>
              <a:rPr lang="ru-RU" sz="3200" b="1" baseline="30000" dirty="0" smtClean="0"/>
              <a:t> </a:t>
            </a:r>
            <a:r>
              <a:rPr lang="ru-RU" sz="3200" baseline="30000" dirty="0" err="1" smtClean="0"/>
              <a:t>Мініатюри</a:t>
            </a:r>
            <a:r>
              <a:rPr lang="ru-RU" sz="3200" baseline="30000" dirty="0"/>
              <a:t>	</a:t>
            </a:r>
          </a:p>
          <a:p>
            <a:pPr algn="ctr"/>
            <a:r>
              <a:rPr lang="ru-RU" sz="3200" b="1" baseline="30000" dirty="0" smtClean="0"/>
              <a:t>Людмила </a:t>
            </a:r>
            <a:r>
              <a:rPr lang="ru-RU" sz="3200" b="1" baseline="30000" dirty="0"/>
              <a:t>ПАЛАГНЯК </a:t>
            </a:r>
            <a:r>
              <a:rPr lang="ru-RU" sz="3200" b="1" baseline="30000" dirty="0" smtClean="0"/>
              <a:t> </a:t>
            </a:r>
            <a:r>
              <a:rPr lang="ru-RU" sz="3200" baseline="30000" dirty="0" err="1" smtClean="0"/>
              <a:t>Бджілка</a:t>
            </a:r>
            <a:r>
              <a:rPr lang="ru-RU" sz="3200" baseline="30000" dirty="0" smtClean="0"/>
              <a:t> </a:t>
            </a:r>
            <a:r>
              <a:rPr lang="ru-RU" sz="3200" baseline="30000" dirty="0"/>
              <a:t>	</a:t>
            </a:r>
          </a:p>
          <a:p>
            <a:pPr algn="ctr"/>
            <a:endParaRPr lang="ru-RU" sz="3200" baseline="30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6" t="19531" r="36310" b="60938"/>
          <a:stretch>
            <a:fillRect/>
          </a:stretch>
        </p:blipFill>
        <p:spPr bwMode="auto">
          <a:xfrm>
            <a:off x="1500166" y="1142984"/>
            <a:ext cx="57150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trav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12"/>
            <a:ext cx="9144000" cy="1714488"/>
          </a:xfrm>
          <a:prstGeom prst="rect">
            <a:avLst/>
          </a:prstGeom>
        </p:spPr>
      </p:pic>
      <p:pic>
        <p:nvPicPr>
          <p:cNvPr id="15366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0"/>
            <a:ext cx="1458199" cy="1414453"/>
          </a:xfrm>
          <a:prstGeom prst="rect">
            <a:avLst/>
          </a:prstGeom>
          <a:noFill/>
        </p:spPr>
      </p:pic>
      <p:pic>
        <p:nvPicPr>
          <p:cNvPr id="15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0"/>
            <a:ext cx="1315323" cy="1275863"/>
          </a:xfrm>
          <a:prstGeom prst="rect">
            <a:avLst/>
          </a:prstGeom>
          <a:noFill/>
        </p:spPr>
      </p:pic>
      <p:pic>
        <p:nvPicPr>
          <p:cNvPr id="16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1285860"/>
            <a:ext cx="1237257" cy="1200139"/>
          </a:xfrm>
          <a:prstGeom prst="rect">
            <a:avLst/>
          </a:prstGeom>
          <a:noFill/>
        </p:spPr>
      </p:pic>
      <p:pic>
        <p:nvPicPr>
          <p:cNvPr id="17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214290"/>
            <a:ext cx="1458199" cy="1414453"/>
          </a:xfrm>
          <a:prstGeom prst="rect">
            <a:avLst/>
          </a:prstGeom>
          <a:noFill/>
        </p:spPr>
      </p:pic>
      <p:pic>
        <p:nvPicPr>
          <p:cNvPr id="18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071546"/>
            <a:ext cx="1243885" cy="1206568"/>
          </a:xfrm>
          <a:prstGeom prst="rect">
            <a:avLst/>
          </a:prstGeom>
          <a:noFill/>
        </p:spPr>
      </p:pic>
      <p:pic>
        <p:nvPicPr>
          <p:cNvPr id="19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0"/>
            <a:ext cx="1143008" cy="1108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5364" name="Picture 4" descr="BUMBLE BEES: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1143000" y="-1143000"/>
            <a:ext cx="6857999" cy="9144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86116" y="214290"/>
            <a:ext cx="2071701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5" name="TextBox 4"/>
          <p:cNvSpPr txBox="1"/>
          <p:nvPr/>
        </p:nvSpPr>
        <p:spPr>
          <a:xfrm>
            <a:off x="3500430" y="28572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Зміст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428868"/>
            <a:ext cx="7286676" cy="3211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baseline="30000" dirty="0" err="1" smtClean="0"/>
              <a:t>Зірка</a:t>
            </a:r>
            <a:r>
              <a:rPr lang="ru-RU" sz="3200" b="1" baseline="30000" dirty="0" smtClean="0"/>
              <a:t> МЕНЗАТЮК </a:t>
            </a:r>
            <a:r>
              <a:rPr lang="ru-RU" sz="3200" baseline="30000" dirty="0" smtClean="0"/>
              <a:t>Планета </a:t>
            </a:r>
            <a:r>
              <a:rPr lang="ru-RU" sz="3200" baseline="30000" dirty="0" err="1" smtClean="0"/>
              <a:t>Диваків</a:t>
            </a:r>
            <a:r>
              <a:rPr lang="ru-RU" sz="3200" baseline="30000" dirty="0" smtClean="0"/>
              <a:t> 	 </a:t>
            </a:r>
          </a:p>
          <a:p>
            <a:pPr algn="ctr"/>
            <a:r>
              <a:rPr lang="ru-RU" sz="3200" b="1" baseline="30000" dirty="0" err="1" smtClean="0"/>
              <a:t>Марія</a:t>
            </a:r>
            <a:r>
              <a:rPr lang="ru-RU" sz="3200" b="1" baseline="30000" dirty="0" smtClean="0"/>
              <a:t> ПОНОМАРЕНКО </a:t>
            </a:r>
            <a:r>
              <a:rPr lang="ru-RU" sz="3200" baseline="30000" dirty="0" err="1" smtClean="0"/>
              <a:t>Обрій</a:t>
            </a:r>
            <a:r>
              <a:rPr lang="ru-RU" sz="3200" baseline="30000" dirty="0" smtClean="0"/>
              <a:t> при </a:t>
            </a:r>
            <a:r>
              <a:rPr lang="ru-RU" sz="3200" baseline="30000" dirty="0" err="1" smtClean="0"/>
              <a:t>сході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сонця</a:t>
            </a:r>
            <a:r>
              <a:rPr lang="ru-RU" sz="3200" baseline="30000" dirty="0" smtClean="0"/>
              <a:t>  	 </a:t>
            </a:r>
          </a:p>
          <a:p>
            <a:pPr algn="ctr"/>
            <a:r>
              <a:rPr lang="ru-RU" sz="3200" b="1" baseline="30000" dirty="0" err="1" smtClean="0"/>
              <a:t>Віталій</a:t>
            </a:r>
            <a:r>
              <a:rPr lang="ru-RU" sz="3200" b="1" baseline="30000" dirty="0" smtClean="0"/>
              <a:t> СВЯТОВЕЦЬ </a:t>
            </a:r>
            <a:r>
              <a:rPr lang="ru-RU" sz="3200" baseline="30000" dirty="0" err="1" smtClean="0"/>
              <a:t>Лежить</a:t>
            </a:r>
            <a:r>
              <a:rPr lang="ru-RU" sz="3200" baseline="30000" dirty="0" smtClean="0"/>
              <a:t> бочка, а в </a:t>
            </a:r>
            <a:r>
              <a:rPr lang="ru-RU" sz="3200" baseline="30000" dirty="0" err="1" smtClean="0"/>
              <a:t>ній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заморочка</a:t>
            </a:r>
            <a:r>
              <a:rPr lang="ru-RU" sz="3200" baseline="30000" dirty="0" smtClean="0"/>
              <a:t> 	 </a:t>
            </a:r>
          </a:p>
          <a:p>
            <a:pPr algn="ctr"/>
            <a:r>
              <a:rPr lang="ru-RU" sz="3200" b="1" baseline="30000" dirty="0" err="1" smtClean="0"/>
              <a:t>Іван</a:t>
            </a:r>
            <a:r>
              <a:rPr lang="ru-RU" sz="3200" b="1" baseline="30000" dirty="0" smtClean="0"/>
              <a:t> ЯЦКАНИН </a:t>
            </a:r>
            <a:r>
              <a:rPr lang="ru-RU" sz="3200" baseline="30000" dirty="0" smtClean="0"/>
              <a:t>Гора </a:t>
            </a:r>
            <a:r>
              <a:rPr lang="ru-RU" sz="3200" baseline="30000" dirty="0" err="1" smtClean="0"/>
              <a:t>горі</a:t>
            </a:r>
            <a:r>
              <a:rPr lang="ru-RU" sz="3200" baseline="30000" dirty="0" smtClean="0"/>
              <a:t> не пара 	 </a:t>
            </a:r>
          </a:p>
          <a:p>
            <a:pPr algn="ctr"/>
            <a:r>
              <a:rPr lang="ru-RU" sz="3200" b="1" baseline="30000" dirty="0" err="1" smtClean="0"/>
              <a:t>Володимир</a:t>
            </a:r>
            <a:r>
              <a:rPr lang="ru-RU" sz="3200" b="1" baseline="30000" dirty="0" smtClean="0"/>
              <a:t> ІВЧЕНКО </a:t>
            </a:r>
            <a:r>
              <a:rPr lang="ru-RU" sz="3200" baseline="30000" dirty="0" err="1" smtClean="0"/>
              <a:t>Сучасна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казочка</a:t>
            </a:r>
            <a:r>
              <a:rPr lang="ru-RU" sz="3200" baseline="30000" dirty="0" smtClean="0"/>
              <a:t> 	 </a:t>
            </a:r>
          </a:p>
          <a:p>
            <a:pPr algn="ctr"/>
            <a:r>
              <a:rPr lang="ru-RU" sz="3200" b="1" baseline="30000" dirty="0" smtClean="0"/>
              <a:t>Валентина ЗАХАБУРА </a:t>
            </a:r>
            <a:r>
              <a:rPr lang="ru-RU" sz="3200" baseline="30000" dirty="0" err="1" smtClean="0"/>
              <a:t>Цвинтар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талантів</a:t>
            </a:r>
            <a:r>
              <a:rPr lang="ru-RU" sz="3200" baseline="30000" dirty="0" smtClean="0"/>
              <a:t>  	</a:t>
            </a:r>
          </a:p>
          <a:p>
            <a:pPr algn="ctr"/>
            <a:r>
              <a:rPr lang="ru-RU" sz="3200" b="1" baseline="30000" dirty="0" smtClean="0"/>
              <a:t>Наталя ОСИПЧУК </a:t>
            </a:r>
            <a:r>
              <a:rPr lang="ru-RU" sz="3200" baseline="30000" dirty="0" err="1" smtClean="0"/>
              <a:t>Мишко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починає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й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виграє</a:t>
            </a:r>
            <a:r>
              <a:rPr lang="ru-RU" sz="3200" baseline="30000" dirty="0" smtClean="0"/>
              <a:t> 	 </a:t>
            </a:r>
          </a:p>
          <a:p>
            <a:pPr algn="ctr"/>
            <a:r>
              <a:rPr lang="ru-RU" sz="3200" b="1" baseline="30000" dirty="0" err="1" smtClean="0"/>
              <a:t>Тетяна</a:t>
            </a:r>
            <a:r>
              <a:rPr lang="ru-RU" sz="3200" b="1" baseline="30000" dirty="0" smtClean="0"/>
              <a:t> ЩЕГЕЛЬСЬКА </a:t>
            </a:r>
            <a:r>
              <a:rPr lang="ru-RU" sz="3200" baseline="30000" dirty="0" smtClean="0"/>
              <a:t>Про весну </a:t>
            </a:r>
            <a:r>
              <a:rPr lang="ru-RU" sz="3200" baseline="30000" dirty="0" err="1" smtClean="0"/>
              <a:t>і</a:t>
            </a:r>
            <a:r>
              <a:rPr lang="ru-RU" sz="3200" baseline="30000" dirty="0" smtClean="0"/>
              <a:t> про </a:t>
            </a:r>
            <a:r>
              <a:rPr lang="ru-RU" sz="3200" baseline="30000" dirty="0" err="1" smtClean="0"/>
              <a:t>майбутню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зустріч</a:t>
            </a:r>
            <a:endParaRPr lang="ru-RU" sz="3200" baseline="30000" dirty="0"/>
          </a:p>
          <a:p>
            <a:pPr algn="ctr"/>
            <a:r>
              <a:rPr lang="ru-RU" sz="3200" baseline="30000" dirty="0" smtClean="0"/>
              <a:t> </a:t>
            </a:r>
            <a:r>
              <a:rPr lang="ru-RU" sz="3200" b="1" baseline="30000" dirty="0" err="1" smtClean="0"/>
              <a:t>Анатолій</a:t>
            </a:r>
            <a:r>
              <a:rPr lang="ru-RU" sz="3200" b="1" baseline="30000" dirty="0"/>
              <a:t> </a:t>
            </a:r>
            <a:r>
              <a:rPr lang="ru-RU" sz="3200" b="1" baseline="30000" dirty="0" smtClean="0"/>
              <a:t>ГРИГОРУК </a:t>
            </a:r>
            <a:r>
              <a:rPr lang="ru-RU" sz="3200" baseline="30000" dirty="0" err="1" smtClean="0"/>
              <a:t>Поросятко</a:t>
            </a:r>
            <a:r>
              <a:rPr lang="ru-RU" sz="3200" baseline="30000" dirty="0" smtClean="0"/>
              <a:t> на </a:t>
            </a:r>
            <a:r>
              <a:rPr lang="ru-RU" sz="3200" baseline="30000" dirty="0" err="1" smtClean="0"/>
              <a:t>ім’я</a:t>
            </a:r>
            <a:r>
              <a:rPr lang="ru-RU" sz="3200" baseline="30000" dirty="0" smtClean="0"/>
              <a:t> </a:t>
            </a:r>
            <a:r>
              <a:rPr lang="ru-RU" sz="3200" baseline="30000" dirty="0" err="1" smtClean="0"/>
              <a:t>Кабасик</a:t>
            </a:r>
            <a:r>
              <a:rPr lang="ru-RU" sz="3200" baseline="30000" dirty="0" smtClean="0"/>
              <a:t>	</a:t>
            </a:r>
            <a:endParaRPr lang="ru-RU" sz="3200" dirty="0"/>
          </a:p>
        </p:txBody>
      </p:sp>
      <p:pic>
        <p:nvPicPr>
          <p:cNvPr id="11" name="Рисунок 10" descr="trav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286388"/>
            <a:ext cx="9144000" cy="1571612"/>
          </a:xfrm>
          <a:prstGeom prst="rect">
            <a:avLst/>
          </a:prstGeom>
        </p:spPr>
      </p:pic>
      <p:pic>
        <p:nvPicPr>
          <p:cNvPr id="15366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0"/>
            <a:ext cx="1458199" cy="1414453"/>
          </a:xfrm>
          <a:prstGeom prst="rect">
            <a:avLst/>
          </a:prstGeom>
          <a:noFill/>
        </p:spPr>
      </p:pic>
      <p:pic>
        <p:nvPicPr>
          <p:cNvPr id="15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0"/>
            <a:ext cx="1315323" cy="1275863"/>
          </a:xfrm>
          <a:prstGeom prst="rect">
            <a:avLst/>
          </a:prstGeom>
          <a:noFill/>
        </p:spPr>
      </p:pic>
      <p:pic>
        <p:nvPicPr>
          <p:cNvPr id="16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1285860"/>
            <a:ext cx="1237257" cy="1200139"/>
          </a:xfrm>
          <a:prstGeom prst="rect">
            <a:avLst/>
          </a:prstGeom>
          <a:noFill/>
        </p:spPr>
      </p:pic>
      <p:pic>
        <p:nvPicPr>
          <p:cNvPr id="17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214290"/>
            <a:ext cx="1458199" cy="1414453"/>
          </a:xfrm>
          <a:prstGeom prst="rect">
            <a:avLst/>
          </a:prstGeom>
          <a:noFill/>
        </p:spPr>
      </p:pic>
      <p:pic>
        <p:nvPicPr>
          <p:cNvPr id="18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071546"/>
            <a:ext cx="1243885" cy="1206568"/>
          </a:xfrm>
          <a:prstGeom prst="rect">
            <a:avLst/>
          </a:prstGeom>
          <a:noFill/>
        </p:spPr>
      </p:pic>
      <p:pic>
        <p:nvPicPr>
          <p:cNvPr id="19" name="Picture 6" descr="Flowers flower clip art outline free clipart images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0"/>
            <a:ext cx="1143008" cy="110871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39" t="45898" r="34114" b="28711"/>
          <a:stretch>
            <a:fillRect/>
          </a:stretch>
        </p:blipFill>
        <p:spPr bwMode="auto">
          <a:xfrm>
            <a:off x="1500166" y="1000108"/>
            <a:ext cx="5929354" cy="1414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6" name="Picture 5" descr="http://s44.radikal.ru/i106/0908/7f/51dac99acb56.pn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tretch>
            <a:fillRect/>
          </a:stretch>
        </p:blipFill>
        <p:spPr bwMode="auto">
          <a:xfrm rot="5400000">
            <a:off x="1142999" y="-1142999"/>
            <a:ext cx="6858001" cy="91439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500174"/>
            <a:ext cx="7715304" cy="3252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aseline="30000" dirty="0" err="1" smtClean="0"/>
              <a:t>Збірка</a:t>
            </a:r>
            <a:r>
              <a:rPr lang="ru-RU" sz="3600" baseline="30000" dirty="0" smtClean="0"/>
              <a:t> </a:t>
            </a:r>
            <a:r>
              <a:rPr lang="ru-RU" sz="3600" baseline="30000" dirty="0" err="1"/>
              <a:t>поезій</a:t>
            </a:r>
            <a:r>
              <a:rPr lang="ru-RU" sz="3600" baseline="30000" dirty="0"/>
              <a:t> та </a:t>
            </a:r>
            <a:r>
              <a:rPr lang="ru-RU" sz="3600" baseline="30000" dirty="0" err="1"/>
              <a:t>оповідань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сучасних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українських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письменників</a:t>
            </a:r>
            <a:r>
              <a:rPr lang="ru-RU" sz="3600" baseline="30000" dirty="0"/>
              <a:t> для </a:t>
            </a:r>
            <a:r>
              <a:rPr lang="ru-RU" sz="3600" baseline="30000" dirty="0" err="1"/>
              <a:t>юнацтва</a:t>
            </a:r>
            <a:r>
              <a:rPr lang="ru-RU" sz="3600" baseline="30000" dirty="0"/>
              <a:t>. </a:t>
            </a:r>
            <a:r>
              <a:rPr lang="ru-RU" sz="3600" baseline="30000" dirty="0" err="1"/>
              <a:t>Це</a:t>
            </a:r>
            <a:r>
              <a:rPr lang="ru-RU" sz="3600" baseline="30000" dirty="0"/>
              <a:t> так </a:t>
            </a:r>
            <a:r>
              <a:rPr lang="ru-RU" sz="3600" baseline="30000" dirty="0" smtClean="0"/>
              <a:t>званий </a:t>
            </a:r>
            <a:r>
              <a:rPr lang="ru-RU" sz="3600" baseline="30000" dirty="0"/>
              <a:t>«</a:t>
            </a:r>
            <a:r>
              <a:rPr lang="ru-RU" sz="3600" baseline="30000" dirty="0" err="1"/>
              <a:t>подаруночок</a:t>
            </a:r>
            <a:r>
              <a:rPr lang="ru-RU" sz="3600" baseline="30000" dirty="0"/>
              <a:t>» </a:t>
            </a:r>
            <a:r>
              <a:rPr lang="ru-RU" sz="3600" baseline="30000" dirty="0" err="1"/>
              <a:t>підростаючому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поколінню</a:t>
            </a:r>
            <a:r>
              <a:rPr lang="ru-RU" sz="3600" baseline="30000" dirty="0"/>
              <a:t> на шляху </a:t>
            </a:r>
            <a:r>
              <a:rPr lang="ru-RU" sz="3600" baseline="30000" dirty="0" err="1"/>
              <a:t>формування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їхнього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світогляду</a:t>
            </a:r>
            <a:r>
              <a:rPr lang="ru-RU" sz="3600" baseline="30000" dirty="0"/>
              <a:t> та </a:t>
            </a:r>
            <a:r>
              <a:rPr lang="ru-RU" sz="3600" baseline="30000" dirty="0" err="1" smtClean="0"/>
              <a:t>життєвих</a:t>
            </a:r>
            <a:r>
              <a:rPr lang="ru-RU" sz="3600" baseline="30000" dirty="0" smtClean="0"/>
              <a:t> </a:t>
            </a:r>
            <a:r>
              <a:rPr lang="ru-RU" sz="3600" baseline="30000" dirty="0" err="1"/>
              <a:t>орієнтирів</a:t>
            </a:r>
            <a:r>
              <a:rPr lang="ru-RU" sz="3600" baseline="30000" dirty="0"/>
              <a:t>. Книга </a:t>
            </a:r>
            <a:r>
              <a:rPr lang="ru-RU" sz="3600" baseline="30000" dirty="0" err="1"/>
              <a:t>несе</a:t>
            </a:r>
            <a:r>
              <a:rPr lang="ru-RU" sz="3600" baseline="30000" dirty="0"/>
              <a:t> в </a:t>
            </a:r>
            <a:r>
              <a:rPr lang="ru-RU" sz="3600" baseline="30000" dirty="0" err="1"/>
              <a:t>собі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виховну</a:t>
            </a:r>
            <a:r>
              <a:rPr lang="ru-RU" sz="3600" baseline="30000" dirty="0"/>
              <a:t> та </a:t>
            </a:r>
            <a:r>
              <a:rPr lang="ru-RU" sz="3600" baseline="30000" dirty="0" err="1"/>
              <a:t>пізнавальну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функції</a:t>
            </a:r>
            <a:r>
              <a:rPr lang="ru-RU" sz="3600" baseline="30000" dirty="0"/>
              <a:t> через </a:t>
            </a:r>
            <a:r>
              <a:rPr lang="ru-RU" sz="3600" baseline="30000" dirty="0" err="1"/>
              <a:t>легкі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розважальні</a:t>
            </a:r>
            <a:r>
              <a:rPr lang="ru-RU" sz="3600" baseline="30000" dirty="0"/>
              <a:t> </a:t>
            </a:r>
            <a:r>
              <a:rPr lang="ru-RU" sz="3600" baseline="30000" dirty="0" smtClean="0"/>
              <a:t>твори</a:t>
            </a:r>
            <a:r>
              <a:rPr lang="ru-RU" sz="3600" baseline="30000" dirty="0"/>
              <a:t>. З </a:t>
            </a:r>
            <a:r>
              <a:rPr lang="ru-RU" sz="3600" baseline="30000" dirty="0" err="1"/>
              <a:t>цією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скарбничкою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знань</a:t>
            </a:r>
            <a:r>
              <a:rPr lang="ru-RU" sz="3600" baseline="30000" dirty="0"/>
              <a:t> часу для </a:t>
            </a:r>
            <a:r>
              <a:rPr lang="ru-RU" sz="3600" baseline="30000" dirty="0" err="1"/>
              <a:t>нудьги</a:t>
            </a:r>
            <a:r>
              <a:rPr lang="ru-RU" sz="3600" baseline="30000" dirty="0"/>
              <a:t> у </a:t>
            </a:r>
            <a:r>
              <a:rPr lang="ru-RU" sz="3600" baseline="30000" dirty="0" err="1"/>
              <a:t>вашої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дитини</a:t>
            </a:r>
            <a:r>
              <a:rPr lang="ru-RU" sz="3600" baseline="30000" dirty="0"/>
              <a:t> не </a:t>
            </a:r>
            <a:r>
              <a:rPr lang="ru-RU" sz="3600" baseline="30000" dirty="0" smtClean="0"/>
              <a:t>буде. </a:t>
            </a:r>
          </a:p>
          <a:p>
            <a:pPr algn="ctr"/>
            <a:r>
              <a:rPr lang="ru-RU" sz="3600" baseline="30000" dirty="0" smtClean="0"/>
              <a:t>Для </a:t>
            </a:r>
            <a:r>
              <a:rPr lang="ru-RU" sz="3600" baseline="30000" dirty="0" err="1"/>
              <a:t>дітей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середнього</a:t>
            </a:r>
            <a:r>
              <a:rPr lang="ru-RU" sz="3600" baseline="30000" dirty="0"/>
              <a:t> та старшого </a:t>
            </a:r>
            <a:r>
              <a:rPr lang="ru-RU" sz="3600" baseline="30000" dirty="0" err="1"/>
              <a:t>шкільного</a:t>
            </a:r>
            <a:r>
              <a:rPr lang="ru-RU" sz="3600" baseline="30000" dirty="0"/>
              <a:t> </a:t>
            </a:r>
            <a:r>
              <a:rPr lang="ru-RU" sz="3600" baseline="30000" dirty="0" err="1"/>
              <a:t>віку</a:t>
            </a:r>
            <a:r>
              <a:rPr lang="ru-RU" sz="3600" baseline="30000" dirty="0"/>
              <a:t>.</a:t>
            </a:r>
          </a:p>
          <a:p>
            <a:pPr algn="ctr"/>
            <a:r>
              <a:rPr lang="ru-RU" sz="2000" baseline="30000" dirty="0"/>
              <a:t>                                                                                               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71802" y="428604"/>
            <a:ext cx="3286147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5" name="TextBox 4"/>
          <p:cNvSpPr txBox="1"/>
          <p:nvPr/>
        </p:nvSpPr>
        <p:spPr>
          <a:xfrm>
            <a:off x="3571868" y="500042"/>
            <a:ext cx="2214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Анотація</a:t>
            </a:r>
            <a:endParaRPr lang="ru-RU" sz="40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9218" name="AutoShape 2" descr="Картинки по запросу дети с книгами клипар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Картинки по запросу дети с книгами клипар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4" descr="http://picsmap.ru/images/3570843_ramki-bibliotechny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572008"/>
            <a:ext cx="3982446" cy="1874550"/>
          </a:xfrm>
          <a:prstGeom prst="rect">
            <a:avLst/>
          </a:prstGeom>
          <a:noFill/>
        </p:spPr>
      </p:pic>
      <p:pic>
        <p:nvPicPr>
          <p:cNvPr id="12" name="Picture 4" descr="http://picsmap.ru/images/3570843_ramki-bibliotechny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42910" y="4572008"/>
            <a:ext cx="3982446" cy="1874550"/>
          </a:xfrm>
          <a:prstGeom prst="rect">
            <a:avLst/>
          </a:prstGeom>
          <a:noFill/>
        </p:spPr>
      </p:pic>
      <p:pic>
        <p:nvPicPr>
          <p:cNvPr id="13" name="Picture 2" descr="https://4.bp.blogspot.com/-sONyLmhSSug/V9gooXnWDHI/AAAAAAAAALA/cMmn8qR-4tgDjaPSlNSzzC4-hkKbw6oQQCLcB/s1600/miniat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286116" y="4429132"/>
            <a:ext cx="2811966" cy="2080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 descr="Bee reading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071546"/>
            <a:ext cx="3929090" cy="2662234"/>
          </a:xfrm>
          <a:prstGeom prst="rect">
            <a:avLst/>
          </a:prstGeom>
        </p:spPr>
      </p:pic>
      <p:pic>
        <p:nvPicPr>
          <p:cNvPr id="4" name="Рисунок 3" descr="Bee 2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3714752"/>
            <a:ext cx="3857652" cy="2400916"/>
          </a:xfrm>
          <a:prstGeom prst="rect">
            <a:avLst/>
          </a:prstGeom>
        </p:spPr>
      </p:pic>
      <p:pic>
        <p:nvPicPr>
          <p:cNvPr id="5" name="Рисунок 4" descr="Bee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3571876"/>
            <a:ext cx="4286280" cy="2814123"/>
          </a:xfrm>
          <a:prstGeom prst="rect">
            <a:avLst/>
          </a:prstGeom>
        </p:spPr>
      </p:pic>
      <p:pic>
        <p:nvPicPr>
          <p:cNvPr id="18436" name="Picture 4" descr="Clipart flowers: 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V="1">
            <a:off x="0" y="0"/>
            <a:ext cx="3357554" cy="3000368"/>
          </a:xfrm>
          <a:prstGeom prst="rect">
            <a:avLst/>
          </a:prstGeom>
          <a:noFill/>
        </p:spPr>
      </p:pic>
      <p:pic>
        <p:nvPicPr>
          <p:cNvPr id="10" name="Picture 4" descr="Clipart flowers: 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5786446" y="0"/>
            <a:ext cx="3357554" cy="3000368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3214678" y="214290"/>
            <a:ext cx="307183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2" name="TextBox 11"/>
          <p:cNvSpPr txBox="1"/>
          <p:nvPr/>
        </p:nvSpPr>
        <p:spPr>
          <a:xfrm>
            <a:off x="3286116" y="214290"/>
            <a:ext cx="3214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Ілюстрації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b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214291"/>
            <a:ext cx="2071702" cy="2076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Boat (2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214290"/>
            <a:ext cx="1928826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boo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285728"/>
            <a:ext cx="1943533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boy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59" y="2285992"/>
            <a:ext cx="2357454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butterfly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7422" y="5500702"/>
            <a:ext cx="4000528" cy="1152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Feather pe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34" y="4500570"/>
            <a:ext cx="1552713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Mountai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1736" y="2071678"/>
            <a:ext cx="3857652" cy="2388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Seaso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29388" y="285728"/>
            <a:ext cx="2214554" cy="2214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War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74" y="2500306"/>
            <a:ext cx="2714612" cy="2328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Sun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16" y="4929198"/>
            <a:ext cx="1785950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Скругленный прямоугольник 12"/>
          <p:cNvSpPr/>
          <p:nvPr/>
        </p:nvSpPr>
        <p:spPr>
          <a:xfrm>
            <a:off x="2500298" y="4500570"/>
            <a:ext cx="3665317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14" name="TextBox 13"/>
          <p:cNvSpPr txBox="1"/>
          <p:nvPr/>
        </p:nvSpPr>
        <p:spPr>
          <a:xfrm>
            <a:off x="2928926" y="4572008"/>
            <a:ext cx="3286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Ілюстрації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43042" y="214290"/>
            <a:ext cx="59293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2000232" y="285728"/>
            <a:ext cx="5500726" cy="714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Елементи </a:t>
            </a:r>
            <a:r>
              <a:rPr lang="uk-UA" sz="40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оформлення</a:t>
            </a:r>
            <a:endParaRPr lang="ru-RU" sz="40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34590" t="35156" r="32467" b="30664"/>
          <a:stretch>
            <a:fillRect/>
          </a:stretch>
        </p:blipFill>
        <p:spPr bwMode="auto">
          <a:xfrm>
            <a:off x="785786" y="1285860"/>
            <a:ext cx="4286280" cy="250033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20351" t="28515" r="25293" b="19726"/>
          <a:stretch>
            <a:fillRect/>
          </a:stretch>
        </p:blipFill>
        <p:spPr bwMode="auto">
          <a:xfrm>
            <a:off x="3644654" y="3714752"/>
            <a:ext cx="5070750" cy="271464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12" name="Скругленный прямоугольник 11"/>
          <p:cNvSpPr/>
          <p:nvPr/>
        </p:nvSpPr>
        <p:spPr>
          <a:xfrm>
            <a:off x="928662" y="3571876"/>
            <a:ext cx="271464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Колонцифра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214414" y="5857892"/>
            <a:ext cx="2714644" cy="57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Заголовки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 l="36274" t="56836" r="37921" b="23633"/>
          <a:stretch>
            <a:fillRect/>
          </a:stretch>
        </p:blipFill>
        <p:spPr bwMode="auto">
          <a:xfrm>
            <a:off x="5214942" y="2285992"/>
            <a:ext cx="3357586" cy="142876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71472" y="285728"/>
            <a:ext cx="8143932" cy="62865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28926" y="214290"/>
            <a:ext cx="3571900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/>
          </a:p>
        </p:txBody>
      </p:sp>
      <p:sp>
        <p:nvSpPr>
          <p:cNvPr id="4" name="TextBox 3"/>
          <p:cNvSpPr txBox="1"/>
          <p:nvPr/>
        </p:nvSpPr>
        <p:spPr>
          <a:xfrm>
            <a:off x="3643306" y="285728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n w="3155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Оправа</a:t>
            </a:r>
            <a:endParaRPr lang="ru-RU" sz="4400" b="1" dirty="0">
              <a:ln w="3155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 l="24158" t="25391" r="25329" b="14062"/>
          <a:stretch>
            <a:fillRect/>
          </a:stretch>
        </p:blipFill>
        <p:spPr bwMode="auto">
          <a:xfrm>
            <a:off x="571472" y="1071546"/>
            <a:ext cx="8070190" cy="543860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147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Liza</dc:creator>
  <cp:lastModifiedBy>Liza</cp:lastModifiedBy>
  <cp:revision>63</cp:revision>
  <dcterms:created xsi:type="dcterms:W3CDTF">2017-04-25T12:10:10Z</dcterms:created>
  <dcterms:modified xsi:type="dcterms:W3CDTF">2017-05-28T09:56:54Z</dcterms:modified>
</cp:coreProperties>
</file>