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9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5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2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2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4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4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0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3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1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7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8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±Ð»Ð¾ÐºÑÐµÐ¹Ð½ ÑÐµÑÐ½Ð¾Ð»Ð¾Ð³Ð¸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5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рийнятий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2016 року Кодекс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гравців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індустрії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цифрових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валют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Australian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Currency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Industry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Conduct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Документ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являється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результатом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напрацювань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цифрових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валют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комерції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Australian Digital Currency Industry Code of Conduc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544628" cy="414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Ð ÐµÐ·ÑÐ»ÑÑÐ°Ñ Ð¿Ð¾ÑÑÐºÑ Ð·Ð¾Ð±ÑÐ°Ð¶ÐµÐ½Ñ Ð·Ð° Ð·Ð°Ð¿Ð¸ÑÐ¾Ð¼ &quot;Keyless Signature Infrastructu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 ÐµÐ·ÑÐ»ÑÑÐ°Ñ Ð¿Ð¾ÑÑÐºÑ Ð·Ð¾Ð±ÑÐ°Ð¶ÐµÐ½Ñ Ð·Ð° Ð·Ð°Ð¿Ð¸ÑÐ¾Ð¼ &quot;Keyless Signature Infrastructur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 ÐµÐ·ÑÐ»ÑÑÐ°Ñ Ð¿Ð¾ÑÑÐºÑ Ð·Ð¾Ð±ÑÐ°Ð¶ÐµÐ½Ñ Ð·Ð° Ð·Ð°Ð¿Ð¸ÑÐ¾Ð¼ &quot;Keyless Signature Infrastructure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Ð ÐµÐ·ÑÐ»ÑÑÐ°Ñ Ð¿Ð¾ÑÑÐºÑ Ð·Ð¾Ð±ÑÐ°Ð¶ÐµÐ½Ñ Ð·Ð° Ð·Ð°Ð¿Ð¸ÑÐ¾Ð¼ &quot;Keyless Signature Infrastructure (KSI)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937"/>
            <a:ext cx="9505056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5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СИСТЕМА ЕЛЕКТРОННОЇ РЕЄСТРАЦІЇ БІЗНЕСУ</a:t>
            </a:r>
          </a:p>
          <a:p>
            <a:pPr algn="ctr">
              <a:buFont typeface="Wingdings" pitchFamily="2" charset="2"/>
              <a:buChar char="Ø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СИСТЕМА СПЛАТИ ПОДАТКІВ </a:t>
            </a:r>
          </a:p>
          <a:p>
            <a:pPr algn="ctr">
              <a:buFont typeface="Wingdings" pitchFamily="2" charset="2"/>
              <a:buChar char="Ø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СИСТЕМА ЕЛЕКТРОННОГО ГОЛОСУВАННЯ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зраїльські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установи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чіткі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нормативні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правила, в рамках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легально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вести свою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пов’язану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криптовалютами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Ð ÐµÐ·ÑÐ»ÑÑÐ°Ñ Ð¿Ð¾ÑÑÐºÑ Ð·Ð¾Ð±ÑÐ°Ð¶ÐµÐ½Ñ Ð·Ð° Ð·Ð°Ð¿Ð¸ÑÐ¾Ð¼ &quot;ÐÐ·ÑÐ°ÑÐ»Ñ ÐºÑÐ¸Ð¿ÑÐ¾Ð²Ð°Ð»ÑÑ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472607" cy="410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1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Ð ÐµÐ·ÑÐ»ÑÑÐ°Ñ Ð¿Ð¾ÑÑÐºÑ Ð·Ð¾Ð±ÑÐ°Ð¶ÐµÐ½Ñ Ð·Ð° Ð·Ð°Ð¿Ð¸ÑÐ¾Ð¼ &quot;GFS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9143999" cy="68579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Перший Закон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віртуальні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кампаній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залученню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ICO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Ð ÐµÐ·ÑÐ»ÑÑÐ°Ñ Ð¿Ð¾ÑÑÐºÑ Ð·Ð¾Ð±ÑÐ°Ð¶ÐµÐ½Ñ Ð·Ð° Ð·Ð°Ð¿Ð¸ÑÐ¾Ð¼ &quot;IC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470548" cy="48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Ð ÐµÐ·ÑÐ»ÑÑÐ°Ñ Ð¿Ð¾ÑÑÐºÑ Ð·Ð¾Ð±ÑÐ°Ð¶ÐµÐ½Ñ Ð·Ð° Ð·Ð°Ð¿Ð¸ÑÐ¾Ð¼ &quot;ÐÐµÐºÑÐµÑ Ð¿ÑÐ¾ ÑÐ¸ÑÑÐ¾Ð²Ñ ÐµÐºÐ¾Ð½Ð¾Ð¼ÑÐº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"/>
            <a:ext cx="4320480" cy="68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итайский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регулятор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жорстку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закручуванню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гайок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поширенню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криптовалют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Китайський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уряд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заборонив ICO, а банкам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видано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розпорядження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заморозити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криптовалютними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біржами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Ð ÐµÐ·ÑÐ»ÑÑÐ°Ñ Ð¿Ð¾ÑÑÐºÑ Ð·Ð¾Ð±ÑÐ°Ð¶ÐµÐ½Ñ Ð·Ð° Ð·Ð°Ð¿Ð¸ÑÐ¾Ð¼ &quot;ÐºÐ¸ÑÐ°Ð¹ Ð¿ÑÐ¾ÑÐ¸ ÐºÑÐ¸Ð¿ÑÐ¾Ð²Ð°Ð»ÑÑ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479730" cy="41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Німецька компанія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SAP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використовує програмне забезпечення на основі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блокчейн-технології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для якісної взаємодії між пацієнтами, лікарями і аптеками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Ð ÐµÐ·ÑÐ»ÑÑÐ°Ñ Ð¿Ð¾ÑÑÐºÑ Ð·Ð¾Ð±ÑÐ°Ð¶ÐµÐ½Ñ Ð·Ð° Ð·Ð°Ð¿Ð¸ÑÐ¾Ð¼ &quot;ÐÑÐ¼ÐµÑÑÐºÐ° ÐºÐ¾Ð¼Ð¿Ð°Ð½ÑÑ SAP Ñ ÐºÑÐ¸Ð¿ÑÐ¾Ð²Ð°Ð»ÑÑ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96931"/>
            <a:ext cx="5959546" cy="444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енергетична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RWE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блокчейн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пунктах зарядки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електрокарів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Ð ÐµÐ·ÑÐ»ÑÑÐ°Ñ Ð¿Ð¾ÑÑÐºÑ Ð·Ð¾Ð±ÑÐ°Ð¶ÐµÐ½Ñ Ð·Ð° Ð·Ð°Ð¿Ð¸ÑÐ¾Ð¼ &quot;ÐÑÐ¼ÐµÑÑÐºÐ° ÐµÐ½ÐµÑÐ³ÐµÑÐ¸ÑÐ½Ð° ÐºÐ¾Ð¼Ð¿Ð°Ð½ÑÑ RW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4510"/>
            <a:ext cx="6660232" cy="49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агато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зусиль, в тому числі й на законодавчому рівні, направлені саме на викорінення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анонімізації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криптовалютних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операцій та реалізації так званих вимог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KYC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ALM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KYC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в свою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чергу, розшифровується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тобто «знай свого клієнта», 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ALM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це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Anti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Laundering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що в перекладі з англійської означає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«анти-відмивання грошей».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KYC/AML. KY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5658667" cy="31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Нещодавно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Єврокомісія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опублікувала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наведені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тему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Блокчейн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Комісією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проаналізовані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напрямки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університетах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школах.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Ð ÐµÐ·ÑÐ»ÑÑÐ°Ñ Ð¿Ð¾ÑÑÐºÑ Ð·Ð¾Ð±ÑÐ°Ð¶ÐµÐ½Ñ Ð·Ð° Ð·Ð°Ð¿Ð¸ÑÐ¾Ð¼ &quot;ÑÐµÑÐ½Ð¾Ð»Ð¾Ð³ÑÑ Ð±Ð»Ð¾ÐºÑÐµÐ¹Ð½ Ð² ÑÑÐµÑÑ Ð¾ÑÐ²ÑÑ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6321"/>
            <a:ext cx="5940152" cy="445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маленькому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нідерландському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розгорнута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масштабна платформа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проекту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Біткоін-міста.Там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ресторанів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клубів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готелей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можливих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магазинів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приймають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оплати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біткоін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Арнем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світовою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столицею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біткоіну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принаймі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розплатитися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криптовалютою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змінюючи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фіатні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Ð ÐµÐ·ÑÐ»ÑÑÐ°Ñ Ð¿Ð¾ÑÑÐºÑ Ð·Ð¾Ð±ÑÐ°Ð¶ÐµÐ½Ñ Ð·Ð° Ð·Ð°Ð¿Ð¸ÑÐ¾Ð¼ &quot;ÐÑÑÐºÐ¾ÑÐ½-Ð¼ÑÑÑÐ¾ ÐÑÐ½ÐµÐ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50167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алютне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Сінгапуру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(MAS)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розробляє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поправки в правила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для того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легким доступ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цифровий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криптовалютним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біржам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Ð ÐµÐ·ÑÐ»ÑÑÐ°Ñ Ð¿Ð¾ÑÑÐºÑ Ð·Ð¾Ð±ÑÐ°Ð¶ÐµÐ½Ñ Ð·Ð° Ð·Ð°Ð¿Ð¸ÑÐ¾Ð¼ &quot;ÐºÑÐ¸Ð¿ÑÐ¾Ð²Ð°Ð»ÑÑÐ° Ð² ÑÑÐ½Ð³Ð°Ð¿ÑÑ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70" y="2103681"/>
            <a:ext cx="6310440" cy="47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Цуг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розташована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так звана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Криптодолина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Crypto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Valley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основною метою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кращої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екосистеми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блокчейну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суміжних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розмістилися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фінтех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блокчейн-стартапів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 ÐµÐ·ÑÐ»ÑÑÐ°Ñ Ð¿Ð¾ÑÑÐºÑ Ð·Ð¾Ð±ÑÐ°Ð¶ÐµÐ½Ñ Ð·Ð° Ð·Ð°Ð¿Ð¸ÑÐ¾Ð¼ &quot;Crypto Valley Associa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702911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ÑÑÐ° ÑÐ° ÐºÐ°Ð½Ð°Ð´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" y="1"/>
            <a:ext cx="9114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Окремо треба приділити увагу американському регулятору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SEC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Комісії по цінним паперам та біржам, адже досить велика кількість компаній використовують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криптовалюти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з метою залучення коштів і пропонують своїм інвесторам лише перспективу прибутку від діяльності їх проекту.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чином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криптовалюти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характеристик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і тому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проводить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розслідувань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сфері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¡Ð¨Ð (SE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41104"/>
            <a:ext cx="4392487" cy="329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ершим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регулятором в США,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публично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виступив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офіційними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рекомендаціями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криптовалютними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деривативами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ф'ючерсами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(CFTC)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¡Ð¨Ð CFT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67" y="2093483"/>
            <a:ext cx="6065262" cy="454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114" y="0"/>
            <a:ext cx="9149114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ЗАКОНОПРОЕКТ </a:t>
            </a:r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BILL C-3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рикладом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залучення технології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блокчейн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в реальний сектор, є співробітництво фінансової корпорації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AmericanExpress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блокчейн-проекту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Ripple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яким вдалося запровадити революційний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блокчейн-сервіс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миттєвих транскордонних грошових переказів між США та Великобританією.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Ð ÐµÐ·ÑÐ»ÑÑÐ°Ñ Ð¿Ð¾ÑÑÐºÑ Ð·Ð¾Ð±ÑÐ°Ð¶ÐµÐ½Ñ Ð·Ð° Ð·Ð°Ð¿Ð¸ÑÐ¾Ð¼ &quot;AmericanExpress ÑÐ° Ð±Ð»Ð¾ÐºÑÐµÐ¹Ð½-Ð¿ÑÐ¾ÐµÐºÑÑ Ripp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70" y="2712203"/>
            <a:ext cx="5544616" cy="41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Швеції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розвинених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тенденція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витіснення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грошей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цифрові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аналоги,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центробанк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розглядає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криптовалюти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e-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krona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Ð ÐµÐ·ÑÐ»ÑÑÐ°Ñ Ð¿Ð¾ÑÑÐºÑ Ð·Ð¾Ð±ÑÐ°Ð¶ÐµÐ½Ñ Ð·Ð° Ð·Ð°Ð¿Ð¸ÑÐ¾Ð¼ &quot;e-kron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44300"/>
            <a:ext cx="5754627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30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Ethereum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офіційним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платіжним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валюти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Bitcoin Ñ Ethereum  ÑÐ¿Ð¾Ð½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80011"/>
            <a:ext cx="6732240" cy="5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538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Назар</dc:creator>
  <cp:lastModifiedBy>Назар</cp:lastModifiedBy>
  <cp:revision>10</cp:revision>
  <dcterms:created xsi:type="dcterms:W3CDTF">2018-06-14T21:39:03Z</dcterms:created>
  <dcterms:modified xsi:type="dcterms:W3CDTF">2018-06-14T23:25:29Z</dcterms:modified>
</cp:coreProperties>
</file>