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2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6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6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220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549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97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28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385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1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95EFC2B-F47E-48AA-B74A-8B6EF3492338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0A21CC51-2383-432C-8A45-B5632CE24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9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sharesinv.com/wp-content/uploads/articles/Karex-table-1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Світовий ринок презервативів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63658" y="4480277"/>
            <a:ext cx="2661920" cy="744093"/>
          </a:xfrm>
        </p:spPr>
        <p:txBody>
          <a:bodyPr>
            <a:noAutofit/>
          </a:bodyPr>
          <a:lstStyle/>
          <a:p>
            <a:r>
              <a:rPr lang="ru-RU" sz="2400" dirty="0" smtClean="0"/>
              <a:t>Кириллов </a:t>
            </a:r>
            <a:r>
              <a:rPr lang="ru-RU" sz="2400" dirty="0" err="1" smtClean="0"/>
              <a:t>Олександр</a:t>
            </a:r>
            <a:endParaRPr lang="en-US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43" y="441972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studexpo.ru/imag_/153/11114/image003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870857"/>
            <a:ext cx="10112248" cy="4577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16" y="3914429"/>
            <a:ext cx="22098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6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Варто зазначити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/>
              <a:t>Витрати на виготовлення 1 презервативу від 0,02 до 0,1 </a:t>
            </a:r>
            <a:r>
              <a:rPr lang="en-US" sz="2400" dirty="0" smtClean="0"/>
              <a:t>USD</a:t>
            </a:r>
          </a:p>
          <a:p>
            <a:r>
              <a:rPr lang="ru-RU" sz="2400" dirty="0" err="1"/>
              <a:t>Н</a:t>
            </a:r>
            <a:r>
              <a:rPr lang="ru-RU" sz="2400" dirty="0" err="1" smtClean="0"/>
              <a:t>авіть</a:t>
            </a:r>
            <a:r>
              <a:rPr lang="ru-RU" sz="2400" dirty="0" smtClean="0"/>
              <a:t> з </a:t>
            </a:r>
            <a:r>
              <a:rPr lang="ru-RU" sz="2400" dirty="0" err="1" smtClean="0"/>
              <a:t>усіма</a:t>
            </a:r>
            <a:r>
              <a:rPr lang="ru-RU" sz="2400" dirty="0" smtClean="0"/>
              <a:t> </a:t>
            </a:r>
            <a:r>
              <a:rPr lang="ru-RU" sz="2400" dirty="0" err="1" smtClean="0"/>
              <a:t>іншими</a:t>
            </a:r>
            <a:r>
              <a:rPr lang="ru-RU" sz="2400" dirty="0"/>
              <a:t> </a:t>
            </a:r>
            <a:r>
              <a:rPr lang="ru-RU" sz="2400" dirty="0" err="1" smtClean="0"/>
              <a:t>витратами</a:t>
            </a:r>
            <a:r>
              <a:rPr lang="ru-RU" sz="2400" dirty="0" smtClean="0"/>
              <a:t> ми </a:t>
            </a:r>
            <a:r>
              <a:rPr lang="ru-RU" sz="2400" dirty="0" err="1" smtClean="0"/>
              <a:t>маємо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переплачувати</a:t>
            </a:r>
            <a:r>
              <a:rPr lang="ru-RU" sz="2400" dirty="0" smtClean="0"/>
              <a:t> за бренд.</a:t>
            </a:r>
          </a:p>
          <a:p>
            <a:r>
              <a:rPr lang="ru-RU" sz="2400" dirty="0" smtClean="0"/>
              <a:t>Проблема </a:t>
            </a:r>
            <a:r>
              <a:rPr lang="ru-RU" sz="2400" dirty="0" err="1" smtClean="0"/>
              <a:t>розвинених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країн</a:t>
            </a:r>
            <a:r>
              <a:rPr lang="ru-RU" sz="2400" dirty="0" smtClean="0"/>
              <a:t> у </a:t>
            </a:r>
            <a:r>
              <a:rPr lang="ru-RU" sz="2400" dirty="0" err="1" smtClean="0"/>
              <a:t>старінні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нації</a:t>
            </a:r>
            <a:endParaRPr lang="ru-RU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Сучасні проблеми на ринку презервативів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Велика передплата за бренд</a:t>
            </a:r>
          </a:p>
          <a:p>
            <a:r>
              <a:rPr lang="uk-UA" dirty="0" smtClean="0"/>
              <a:t>Глобальне зосередження виробництва на сході</a:t>
            </a:r>
          </a:p>
          <a:p>
            <a:r>
              <a:rPr lang="uk-UA" dirty="0" smtClean="0"/>
              <a:t>Алергія на латекс у 2-4 % людей</a:t>
            </a:r>
          </a:p>
          <a:p>
            <a:r>
              <a:rPr lang="uk-UA" dirty="0" smtClean="0"/>
              <a:t>Організації що боряться зі статевими захворюваннями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0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861" y="1696885"/>
            <a:ext cx="4223511" cy="5161115"/>
          </a:xfrm>
        </p:spPr>
      </p:pic>
    </p:spTree>
    <p:extLst>
      <p:ext uri="{BB962C8B-B14F-4D97-AF65-F5344CB8AC3E}">
        <p14:creationId xmlns:p14="http://schemas.microsoft.com/office/powerpoint/2010/main" val="410403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Чому</a:t>
            </a:r>
            <a:r>
              <a:rPr lang="ru-RU" dirty="0" smtClean="0"/>
              <a:t> презерватив?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smtClean="0"/>
              <a:t>Методи контрацепції</a:t>
            </a:r>
          </a:p>
          <a:p>
            <a:endParaRPr lang="ru-RU" dirty="0" smtClean="0"/>
          </a:p>
          <a:p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біологічні</a:t>
            </a:r>
            <a:r>
              <a:rPr lang="ru-RU" dirty="0"/>
              <a:t>) </a:t>
            </a:r>
            <a:r>
              <a:rPr lang="ru-RU" dirty="0" err="1" smtClean="0"/>
              <a:t>методи</a:t>
            </a:r>
            <a:endParaRPr lang="ru-RU" dirty="0" smtClean="0"/>
          </a:p>
          <a:p>
            <a:r>
              <a:rPr lang="uk-UA" dirty="0" err="1" smtClean="0"/>
              <a:t>Преривання</a:t>
            </a:r>
            <a:r>
              <a:rPr lang="uk-UA" dirty="0" smtClean="0"/>
              <a:t> статевого акту</a:t>
            </a:r>
          </a:p>
          <a:p>
            <a:r>
              <a:rPr lang="ru-RU" dirty="0" err="1"/>
              <a:t>Бар'єрний</a:t>
            </a:r>
            <a:r>
              <a:rPr lang="ru-RU" dirty="0"/>
              <a:t> </a:t>
            </a:r>
            <a:r>
              <a:rPr lang="ru-RU" dirty="0" smtClean="0"/>
              <a:t>метод</a:t>
            </a:r>
          </a:p>
          <a:p>
            <a:r>
              <a:rPr lang="ru-RU" u="sng" dirty="0" err="1" smtClean="0"/>
              <a:t>Гормональна</a:t>
            </a:r>
            <a:r>
              <a:rPr lang="ru-RU" u="sng" dirty="0" smtClean="0"/>
              <a:t> </a:t>
            </a:r>
            <a:r>
              <a:rPr lang="ru-RU" u="sng" dirty="0" err="1" smtClean="0"/>
              <a:t>крнтрацепція</a:t>
            </a:r>
            <a:endParaRPr lang="ru-RU" u="sng" dirty="0" smtClean="0"/>
          </a:p>
          <a:p>
            <a:r>
              <a:rPr lang="ru-RU" u="sng" dirty="0" err="1" smtClean="0"/>
              <a:t>Добровільна</a:t>
            </a:r>
            <a:r>
              <a:rPr lang="ru-RU" u="sng" dirty="0" smtClean="0"/>
              <a:t> </a:t>
            </a:r>
            <a:r>
              <a:rPr lang="ru-RU" u="sng" dirty="0" err="1" smtClean="0"/>
              <a:t>стерелізація</a:t>
            </a: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0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це?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2914" y="2121408"/>
            <a:ext cx="6135334" cy="4468078"/>
          </a:xfrm>
        </p:spPr>
        <p:txBody>
          <a:bodyPr/>
          <a:lstStyle/>
          <a:p>
            <a:r>
              <a:rPr lang="uk-UA" dirty="0"/>
              <a:t>Презерватив - один з найпопулярніших методів контрацепції. Він досить простий у використанні, безпечний для здоров'я і здатний захистити від небажаної вагітності і багатьох венеричних захворювань</a:t>
            </a:r>
            <a:r>
              <a:rPr lang="uk-UA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Латексні</a:t>
            </a:r>
            <a:r>
              <a:rPr lang="ru-RU" dirty="0" smtClean="0"/>
              <a:t> </a:t>
            </a:r>
            <a:r>
              <a:rPr lang="ru-RU" dirty="0" err="1"/>
              <a:t>презервативи</a:t>
            </a:r>
            <a:r>
              <a:rPr lang="ru-RU" dirty="0"/>
              <a:t>  на 92% </a:t>
            </a:r>
            <a:r>
              <a:rPr lang="ru-RU" dirty="0" err="1"/>
              <a:t>складається</a:t>
            </a:r>
            <a:r>
              <a:rPr lang="ru-RU" dirty="0"/>
              <a:t> з натурального латексу, все </a:t>
            </a:r>
            <a:r>
              <a:rPr lang="ru-RU" dirty="0" err="1"/>
              <a:t>інше</a:t>
            </a:r>
            <a:r>
              <a:rPr lang="ru-RU" dirty="0"/>
              <a:t> – </a:t>
            </a:r>
            <a:r>
              <a:rPr lang="ru-RU" dirty="0" err="1"/>
              <a:t>різноманітні</a:t>
            </a:r>
            <a:r>
              <a:rPr lang="ru-RU" dirty="0"/>
              <a:t> добавки (</a:t>
            </a:r>
            <a:r>
              <a:rPr lang="ru-RU" dirty="0" err="1"/>
              <a:t>вулканізатори</a:t>
            </a:r>
            <a:r>
              <a:rPr lang="ru-RU" dirty="0"/>
              <a:t>, </a:t>
            </a:r>
            <a:r>
              <a:rPr lang="ru-RU" dirty="0" err="1"/>
              <a:t>стабілізатори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роблять</a:t>
            </a:r>
            <a:r>
              <a:rPr lang="ru-RU" u="sng" dirty="0"/>
              <a:t> </a:t>
            </a:r>
            <a:r>
              <a:rPr lang="ru-RU" dirty="0" smtClean="0"/>
              <a:t>презерватив</a:t>
            </a:r>
            <a:r>
              <a:rPr lang="ru-RU" dirty="0"/>
              <a:t> </a:t>
            </a:r>
            <a:r>
              <a:rPr lang="ru-RU" dirty="0" err="1"/>
              <a:t>міцним</a:t>
            </a:r>
            <a:r>
              <a:rPr lang="ru-RU" dirty="0"/>
              <a:t> і  тягучим.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57" y="2121408"/>
            <a:ext cx="3510135" cy="351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38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презервативів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Класичні</a:t>
            </a:r>
            <a:endParaRPr lang="ru-RU" dirty="0" smtClean="0"/>
          </a:p>
          <a:p>
            <a:r>
              <a:rPr lang="uk-UA" dirty="0" err="1" smtClean="0"/>
              <a:t>Контуровані</a:t>
            </a:r>
            <a:endParaRPr lang="uk-UA" dirty="0" smtClean="0"/>
          </a:p>
          <a:p>
            <a:r>
              <a:rPr lang="uk-UA" dirty="0" smtClean="0"/>
              <a:t>Текстуровані</a:t>
            </a:r>
          </a:p>
          <a:p>
            <a:r>
              <a:rPr lang="uk-UA" dirty="0" smtClean="0"/>
              <a:t>Визначаються наявністю </a:t>
            </a:r>
            <a:r>
              <a:rPr lang="uk-UA" dirty="0"/>
              <a:t>і якостям </a:t>
            </a:r>
            <a:r>
              <a:rPr lang="uk-UA" dirty="0" smtClean="0"/>
              <a:t>мастила</a:t>
            </a:r>
          </a:p>
          <a:p>
            <a:r>
              <a:rPr lang="uk-UA" dirty="0"/>
              <a:t>Збільшеного </a:t>
            </a:r>
            <a:r>
              <a:rPr lang="uk-UA" dirty="0" smtClean="0"/>
              <a:t>розміру</a:t>
            </a:r>
          </a:p>
          <a:p>
            <a:r>
              <a:rPr lang="uk-UA" dirty="0" smtClean="0"/>
              <a:t>Різної товщини</a:t>
            </a:r>
          </a:p>
          <a:p>
            <a:r>
              <a:rPr lang="uk-UA" dirty="0"/>
              <a:t>Світяться в темряві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07" y="2121408"/>
            <a:ext cx="4491136" cy="261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34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Найбільші компанії виробники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err="1"/>
              <a:t>Reckitt</a:t>
            </a:r>
            <a:r>
              <a:rPr lang="uk-UA" sz="2800" dirty="0"/>
              <a:t> </a:t>
            </a:r>
            <a:r>
              <a:rPr lang="uk-UA" sz="2800" dirty="0" err="1" smtClean="0"/>
              <a:t>Benckiser</a:t>
            </a:r>
            <a:endParaRPr lang="uk-UA" sz="2800" dirty="0" smtClean="0"/>
          </a:p>
          <a:p>
            <a:r>
              <a:rPr lang="uk-UA" sz="2800" dirty="0" err="1" smtClean="0"/>
              <a:t>Ansell</a:t>
            </a:r>
            <a:endParaRPr lang="uk-UA" sz="2800" dirty="0" smtClean="0"/>
          </a:p>
          <a:p>
            <a:r>
              <a:rPr lang="uk-UA" sz="2800" dirty="0" err="1"/>
              <a:t>Sir</a:t>
            </a:r>
            <a:r>
              <a:rPr lang="uk-UA" sz="2800" dirty="0"/>
              <a:t> </a:t>
            </a:r>
            <a:r>
              <a:rPr lang="uk-UA" sz="2800" dirty="0" err="1"/>
              <a:t>Richard</a:t>
            </a:r>
            <a:endParaRPr lang="en-US" sz="2800" dirty="0"/>
          </a:p>
          <a:p>
            <a:r>
              <a:rPr lang="ru-RU" sz="2800" dirty="0" err="1"/>
              <a:t>Merle</a:t>
            </a:r>
            <a:r>
              <a:rPr lang="ru-RU" sz="2800" dirty="0"/>
              <a:t> </a:t>
            </a:r>
            <a:r>
              <a:rPr lang="ru-RU" sz="2800" dirty="0" err="1" smtClean="0"/>
              <a:t>Youngs</a:t>
            </a:r>
            <a:endParaRPr lang="ru-RU" sz="2800" dirty="0" smtClean="0"/>
          </a:p>
          <a:p>
            <a:r>
              <a:rPr lang="ru-RU" sz="2800" dirty="0" err="1"/>
              <a:t>Pacific</a:t>
            </a:r>
            <a:r>
              <a:rPr lang="ru-RU" sz="2800" dirty="0"/>
              <a:t> </a:t>
            </a:r>
            <a:r>
              <a:rPr lang="ru-RU" sz="2800" dirty="0" err="1"/>
              <a:t>Dunlop</a:t>
            </a:r>
            <a:r>
              <a:rPr lang="ru-RU" sz="2800" dirty="0"/>
              <a:t> </a:t>
            </a:r>
            <a:r>
              <a:rPr lang="ru-RU" sz="2800" dirty="0" err="1"/>
              <a:t>Limited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68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Reckitt</a:t>
            </a:r>
            <a:r>
              <a:rPr lang="uk-UA" dirty="0"/>
              <a:t> </a:t>
            </a:r>
            <a:r>
              <a:rPr lang="uk-UA" dirty="0" err="1"/>
              <a:t>Benckiser</a:t>
            </a:r>
            <a:r>
              <a:rPr lang="uk-UA" dirty="0"/>
              <a:t/>
            </a:r>
            <a:br>
              <a:rPr lang="uk-UA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7572" y="1685979"/>
            <a:ext cx="9902952" cy="1434592"/>
          </a:xfrm>
        </p:spPr>
        <p:txBody>
          <a:bodyPr>
            <a:normAutofit/>
          </a:bodyPr>
          <a:lstStyle/>
          <a:p>
            <a:r>
              <a:rPr lang="uk-UA" sz="2400" dirty="0" err="1" smtClean="0"/>
              <a:t>Contex</a:t>
            </a:r>
            <a:r>
              <a:rPr lang="uk-UA" sz="2400" dirty="0"/>
              <a:t>, "Гусарські" </a:t>
            </a:r>
            <a:r>
              <a:rPr lang="en-US" sz="2400" dirty="0" smtClean="0"/>
              <a:t>,</a:t>
            </a:r>
            <a:r>
              <a:rPr lang="uk-UA" sz="2400" dirty="0" smtClean="0"/>
              <a:t> </a:t>
            </a:r>
            <a:r>
              <a:rPr lang="uk-UA" sz="2400" dirty="0"/>
              <a:t>"</a:t>
            </a:r>
            <a:r>
              <a:rPr lang="uk-UA" sz="2400" dirty="0" smtClean="0"/>
              <a:t>Козацька“</a:t>
            </a:r>
            <a:r>
              <a:rPr lang="ru-RU" sz="2400" dirty="0"/>
              <a:t> </a:t>
            </a:r>
            <a:r>
              <a:rPr lang="uk-UA" sz="2400" dirty="0" smtClean="0"/>
              <a:t>і </a:t>
            </a:r>
            <a:r>
              <a:rPr lang="uk-UA" sz="2400" dirty="0" err="1" smtClean="0"/>
              <a:t>Durex</a:t>
            </a:r>
            <a:endParaRPr lang="uk-UA" sz="2400" dirty="0" smtClean="0"/>
          </a:p>
          <a:p>
            <a:r>
              <a:rPr lang="uk-UA" sz="2400" dirty="0" smtClean="0"/>
              <a:t>майже монополіст </a:t>
            </a:r>
            <a:r>
              <a:rPr lang="uk-UA" sz="2400" dirty="0"/>
              <a:t>на ринку презервативів країн СНД і, звичайно ж одним зі світових лідерів </a:t>
            </a:r>
            <a:r>
              <a:rPr lang="uk-UA" sz="2400" dirty="0" smtClean="0"/>
              <a:t>виробників презервативів</a:t>
            </a:r>
            <a:endParaRPr lang="en-US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89" y="3368474"/>
            <a:ext cx="2208784" cy="25243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706" y="4105726"/>
            <a:ext cx="2248581" cy="26505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020" y="3016133"/>
            <a:ext cx="2876666" cy="28766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419" y="3719135"/>
            <a:ext cx="2390031" cy="246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1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Karex</a:t>
            </a:r>
            <a:r>
              <a:rPr lang="en-US" b="1" dirty="0"/>
              <a:t> 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1787579"/>
            <a:ext cx="10058400" cy="4050792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sz="2400" dirty="0" smtClean="0"/>
              <a:t>7 </a:t>
            </a:r>
            <a:r>
              <a:rPr lang="ru-RU" sz="2400" dirty="0" err="1" smtClean="0"/>
              <a:t>мільярдів</a:t>
            </a:r>
            <a:r>
              <a:rPr lang="ru-RU" sz="2400" dirty="0" smtClean="0"/>
              <a:t> шт. = 20 %</a:t>
            </a:r>
            <a:r>
              <a:rPr lang="ru-RU" sz="2400" dirty="0" err="1" smtClean="0"/>
              <a:t>світу</a:t>
            </a:r>
            <a:endParaRPr lang="ru-RU" sz="2400" dirty="0" smtClean="0"/>
          </a:p>
          <a:p>
            <a:r>
              <a:rPr lang="ru-RU" sz="2400" dirty="0" err="1" smtClean="0"/>
              <a:t>Контракти</a:t>
            </a:r>
            <a:r>
              <a:rPr lang="ru-RU" sz="2400" dirty="0" smtClean="0"/>
              <a:t> з </a:t>
            </a:r>
            <a:r>
              <a:rPr lang="uk-UA" sz="2400" dirty="0" err="1" smtClean="0"/>
              <a:t>Durex</a:t>
            </a:r>
            <a:r>
              <a:rPr lang="uk-UA" sz="2400" dirty="0" smtClean="0"/>
              <a:t> </a:t>
            </a:r>
            <a:r>
              <a:rPr lang="uk-UA" sz="2400" dirty="0"/>
              <a:t>та </a:t>
            </a:r>
            <a:r>
              <a:rPr lang="uk-UA" sz="2400" dirty="0" err="1"/>
              <a:t>LifeStyles</a:t>
            </a:r>
            <a:r>
              <a:rPr lang="uk-UA" sz="2400" dirty="0"/>
              <a:t> </a:t>
            </a:r>
            <a:endParaRPr lang="uk-UA" sz="2400" dirty="0" smtClean="0"/>
          </a:p>
          <a:p>
            <a:r>
              <a:rPr lang="uk-UA" sz="2400" dirty="0" err="1" smtClean="0"/>
              <a:t>Лідуючі</a:t>
            </a:r>
            <a:r>
              <a:rPr lang="uk-UA" sz="2400" dirty="0" smtClean="0"/>
              <a:t> позиції у виробництві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http://www.sharesinv.com/wp-content/uploads/articles/Karex-table-1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627" y="3987147"/>
            <a:ext cx="9061087" cy="2370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32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974" y="397547"/>
            <a:ext cx="10058400" cy="1609344"/>
          </a:xfrm>
        </p:spPr>
        <p:txBody>
          <a:bodyPr/>
          <a:lstStyle/>
          <a:p>
            <a:r>
              <a:rPr lang="uk-UA" dirty="0" smtClean="0"/>
              <a:t>Імпорт презервативів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469" y="1729014"/>
            <a:ext cx="5911409" cy="4570677"/>
          </a:xfrm>
        </p:spPr>
      </p:pic>
    </p:spTree>
    <p:extLst>
      <p:ext uri="{BB962C8B-B14F-4D97-AF65-F5344CB8AC3E}">
        <p14:creationId xmlns:p14="http://schemas.microsoft.com/office/powerpoint/2010/main" val="307342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Експорт презервативів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421" y="1772556"/>
            <a:ext cx="7941023" cy="4454071"/>
          </a:xfrm>
        </p:spPr>
      </p:pic>
    </p:spTree>
    <p:extLst>
      <p:ext uri="{BB962C8B-B14F-4D97-AF65-F5344CB8AC3E}">
        <p14:creationId xmlns:p14="http://schemas.microsoft.com/office/powerpoint/2010/main" val="277842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Дерево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119</TotalTime>
  <Words>199</Words>
  <Application>Microsoft Office PowerPoint</Application>
  <PresentationFormat>Широкоэкранный</PresentationFormat>
  <Paragraphs>51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Wingdings</vt:lpstr>
      <vt:lpstr>Дерево</vt:lpstr>
      <vt:lpstr>Світовий ринок презервативів</vt:lpstr>
      <vt:lpstr>Чому презерватив?</vt:lpstr>
      <vt:lpstr>Що це?</vt:lpstr>
      <vt:lpstr>Види презервативів</vt:lpstr>
      <vt:lpstr>Найбільші компанії виробники</vt:lpstr>
      <vt:lpstr>Reckitt Benckiser </vt:lpstr>
      <vt:lpstr>Karex  </vt:lpstr>
      <vt:lpstr>Імпорт презервативів</vt:lpstr>
      <vt:lpstr>Експорт презервативів</vt:lpstr>
      <vt:lpstr>Презентация PowerPoint</vt:lpstr>
      <vt:lpstr>Варто зазначити</vt:lpstr>
      <vt:lpstr>Сучасні проблеми на ринку презервативів</vt:lpstr>
      <vt:lpstr>Дякую за увагу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12</cp:revision>
  <dcterms:created xsi:type="dcterms:W3CDTF">2017-12-19T02:07:30Z</dcterms:created>
  <dcterms:modified xsi:type="dcterms:W3CDTF">2017-12-19T04:07:09Z</dcterms:modified>
</cp:coreProperties>
</file>