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Kirillov</a:t>
            </a:r>
            <a:r>
              <a:rPr lang="en-US" dirty="0" smtClean="0"/>
              <a:t> </a:t>
            </a:r>
            <a:r>
              <a:rPr lang="en-US" dirty="0" err="1" smtClean="0"/>
              <a:t>Alexandr</a:t>
            </a:r>
            <a:endParaRPr lang="sv-SE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urban expansion</a:t>
            </a:r>
          </a:p>
        </p:txBody>
      </p:sp>
    </p:spTree>
    <p:extLst>
      <p:ext uri="{BB962C8B-B14F-4D97-AF65-F5344CB8AC3E}">
        <p14:creationId xmlns:p14="http://schemas.microsoft.com/office/powerpoint/2010/main" val="30235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044261" cy="3960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hunting for food</a:t>
            </a:r>
          </a:p>
        </p:txBody>
      </p:sp>
    </p:spTree>
    <p:extLst>
      <p:ext uri="{BB962C8B-B14F-4D97-AF65-F5344CB8AC3E}">
        <p14:creationId xmlns:p14="http://schemas.microsoft.com/office/powerpoint/2010/main" val="1222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363617" cy="42494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games near the house</a:t>
            </a:r>
          </a:p>
        </p:txBody>
      </p:sp>
    </p:spTree>
    <p:extLst>
      <p:ext uri="{BB962C8B-B14F-4D97-AF65-F5344CB8AC3E}">
        <p14:creationId xmlns:p14="http://schemas.microsoft.com/office/powerpoint/2010/main" val="17270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586637" cy="43883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demolition of slums</a:t>
            </a:r>
          </a:p>
        </p:txBody>
      </p:sp>
    </p:spTree>
    <p:extLst>
      <p:ext uri="{BB962C8B-B14F-4D97-AF65-F5344CB8AC3E}">
        <p14:creationId xmlns:p14="http://schemas.microsoft.com/office/powerpoint/2010/main" val="30794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970514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980728"/>
            <a:ext cx="4114800" cy="701040"/>
          </a:xfrm>
        </p:spPr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dirty="0"/>
              <a:t>vagrancy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680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264696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980728"/>
            <a:ext cx="4114800" cy="701040"/>
          </a:xfrm>
        </p:spPr>
        <p:txBody>
          <a:bodyPr/>
          <a:lstStyle/>
          <a:p>
            <a:r>
              <a:rPr lang="sv-SE" dirty="0"/>
              <a:t>mendicancy</a:t>
            </a:r>
          </a:p>
        </p:txBody>
      </p:sp>
    </p:spTree>
    <p:extLst>
      <p:ext uri="{BB962C8B-B14F-4D97-AF65-F5344CB8AC3E}">
        <p14:creationId xmlns:p14="http://schemas.microsoft.com/office/powerpoint/2010/main" val="2240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192688" cy="37521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air pollution</a:t>
            </a:r>
          </a:p>
        </p:txBody>
      </p:sp>
    </p:spTree>
    <p:extLst>
      <p:ext uri="{BB962C8B-B14F-4D97-AF65-F5344CB8AC3E}">
        <p14:creationId xmlns:p14="http://schemas.microsoft.com/office/powerpoint/2010/main" val="32720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45" y="2020888"/>
            <a:ext cx="6108109" cy="4075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water pollution</a:t>
            </a:r>
          </a:p>
        </p:txBody>
      </p:sp>
    </p:spTree>
    <p:extLst>
      <p:ext uri="{BB962C8B-B14F-4D97-AF65-F5344CB8AC3E}">
        <p14:creationId xmlns:p14="http://schemas.microsoft.com/office/powerpoint/2010/main" val="17194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6600" dirty="0"/>
              <a:t>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17652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579084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701040"/>
          </a:xfrm>
        </p:spPr>
        <p:txBody>
          <a:bodyPr/>
          <a:lstStyle/>
          <a:p>
            <a:r>
              <a:rPr lang="sv-SE" dirty="0"/>
              <a:t>Jefferson 1853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55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044652" cy="42884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114800" cy="701040"/>
          </a:xfrm>
        </p:spPr>
        <p:txBody>
          <a:bodyPr/>
          <a:lstStyle/>
          <a:p>
            <a:r>
              <a:rPr lang="sv-SE" dirty="0"/>
              <a:t>Mexican migrants</a:t>
            </a:r>
          </a:p>
        </p:txBody>
      </p:sp>
    </p:spTree>
    <p:extLst>
      <p:ext uri="{BB962C8B-B14F-4D97-AF65-F5344CB8AC3E}">
        <p14:creationId xmlns:p14="http://schemas.microsoft.com/office/powerpoint/2010/main" val="465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245982" cy="46830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Mexican migrants</a:t>
            </a:r>
          </a:p>
        </p:txBody>
      </p:sp>
    </p:spTree>
    <p:extLst>
      <p:ext uri="{BB962C8B-B14F-4D97-AF65-F5344CB8AC3E}">
        <p14:creationId xmlns:p14="http://schemas.microsoft.com/office/powerpoint/2010/main" val="8744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721997" cy="44671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Slum  Mumbai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6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767324" cy="4504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Life in the slums</a:t>
            </a:r>
          </a:p>
        </p:txBody>
      </p:sp>
    </p:spTree>
    <p:extLst>
      <p:ext uri="{BB962C8B-B14F-4D97-AF65-F5344CB8AC3E}">
        <p14:creationId xmlns:p14="http://schemas.microsoft.com/office/powerpoint/2010/main" val="12063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859277" cy="45931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playground</a:t>
            </a:r>
          </a:p>
        </p:txBody>
      </p:sp>
    </p:spTree>
    <p:extLst>
      <p:ext uri="{BB962C8B-B14F-4D97-AF65-F5344CB8AC3E}">
        <p14:creationId xmlns:p14="http://schemas.microsoft.com/office/powerpoint/2010/main" val="27477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697166" cy="44611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child Labour</a:t>
            </a:r>
          </a:p>
        </p:txBody>
      </p:sp>
    </p:spTree>
    <p:extLst>
      <p:ext uri="{BB962C8B-B14F-4D97-AF65-F5344CB8AC3E}">
        <p14:creationId xmlns:p14="http://schemas.microsoft.com/office/powerpoint/2010/main" val="33376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944766" cy="46298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search Clothing</a:t>
            </a:r>
          </a:p>
        </p:txBody>
      </p:sp>
    </p:spTree>
    <p:extLst>
      <p:ext uri="{BB962C8B-B14F-4D97-AF65-F5344CB8AC3E}">
        <p14:creationId xmlns:p14="http://schemas.microsoft.com/office/powerpoint/2010/main" val="14191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</TotalTime>
  <Words>43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urban expansion</vt:lpstr>
      <vt:lpstr>Jefferson 1853 United States</vt:lpstr>
      <vt:lpstr>Mexican migrants</vt:lpstr>
      <vt:lpstr>Mexican migrants</vt:lpstr>
      <vt:lpstr>Slum  Mumbai</vt:lpstr>
      <vt:lpstr>Life in the slums</vt:lpstr>
      <vt:lpstr>playground</vt:lpstr>
      <vt:lpstr>child Labour</vt:lpstr>
      <vt:lpstr>search Clothing</vt:lpstr>
      <vt:lpstr>hunting for food</vt:lpstr>
      <vt:lpstr>games near the house</vt:lpstr>
      <vt:lpstr>the demolition of slums</vt:lpstr>
      <vt:lpstr> vagrancy</vt:lpstr>
      <vt:lpstr>mendicancy</vt:lpstr>
      <vt:lpstr>air pollution</vt:lpstr>
      <vt:lpstr>water pollution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2015-12-16T20:28:03Z</dcterms:created>
  <dcterms:modified xsi:type="dcterms:W3CDTF">2015-12-16T21:00:42Z</dcterms:modified>
</cp:coreProperties>
</file>