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62" y="149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44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4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3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4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9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1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5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6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84CF8-E543-4BF3-927A-1BD4F3C317F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FB3AF-74CD-4D97-93CD-897DF19C2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0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0070" y="1122363"/>
            <a:ext cx="8854440" cy="79787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Century Gothic" panose="020B0502020202020204" pitchFamily="34" charset="0"/>
              </a:rPr>
              <a:t>ІСТОРІЯ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1220" y="3723412"/>
            <a:ext cx="56540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ЛИСТУВАННЯ</a:t>
            </a:r>
            <a:endParaRPr lang="en-US" sz="6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23360" y="1920240"/>
            <a:ext cx="1927861" cy="4154984"/>
          </a:xfrm>
          <a:prstGeom prst="rect">
            <a:avLst/>
          </a:prstGeom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6600" b="1" dirty="0" smtClean="0">
                <a:latin typeface="Century Gothic" panose="020B0502020202020204" pitchFamily="34" charset="0"/>
              </a:rPr>
              <a:t>ДІ</a:t>
            </a:r>
          </a:p>
          <a:p>
            <a:r>
              <a:rPr lang="ru-RU" sz="6600" b="1" dirty="0" smtClean="0">
                <a:latin typeface="Century Gothic" panose="020B0502020202020204" pitchFamily="34" charset="0"/>
              </a:rPr>
              <a:t>ЛО</a:t>
            </a:r>
          </a:p>
          <a:p>
            <a:r>
              <a:rPr lang="ru-RU" sz="6600" b="1" dirty="0" smtClean="0">
                <a:latin typeface="Century Gothic" panose="020B0502020202020204" pitchFamily="34" charset="0"/>
              </a:rPr>
              <a:t>ВО</a:t>
            </a:r>
          </a:p>
          <a:p>
            <a:r>
              <a:rPr lang="ru-RU" sz="6600" b="1" dirty="0" smtClean="0">
                <a:latin typeface="Century Gothic" panose="020B0502020202020204" pitchFamily="34" charset="0"/>
              </a:rPr>
              <a:t>ГО</a:t>
            </a:r>
            <a:endParaRPr lang="en-US" sz="6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7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9760" y="2834639"/>
            <a:ext cx="9464040" cy="3342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72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ДЯКУЮ ЗА УВАГУ</a:t>
            </a:r>
            <a:endParaRPr lang="en-US" sz="72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7108">
            <a:off x="112610" y="878010"/>
            <a:ext cx="5334000" cy="881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780" y="4761547"/>
            <a:ext cx="5410200" cy="209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4360069"/>
            <a:ext cx="3336204" cy="21574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174" y="0"/>
            <a:ext cx="2530806" cy="31276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6297">
            <a:off x="6176438" y="453928"/>
            <a:ext cx="2520440" cy="140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08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0880" y="1979295"/>
            <a:ext cx="1066800" cy="1341755"/>
          </a:xfrm>
        </p:spPr>
        <p:txBody>
          <a:bodyPr>
            <a:noAutofit/>
          </a:bodyPr>
          <a:lstStyle/>
          <a:p>
            <a:r>
              <a:rPr lang="uk-UA" sz="9600" b="1" dirty="0" smtClean="0">
                <a:latin typeface="Century Gothic" panose="020B0502020202020204" pitchFamily="34" charset="0"/>
              </a:rPr>
              <a:t>У</a:t>
            </a:r>
            <a:endParaRPr lang="en-US" sz="9600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230880" y="3047999"/>
            <a:ext cx="6461760" cy="3494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96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СЕРІАЛАХ</a:t>
            </a:r>
            <a:endParaRPr lang="en-US" sz="96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94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5400" b="1" dirty="0" smtClean="0">
                <a:latin typeface="Century Gothic" panose="020B0502020202020204" pitchFamily="34" charset="0"/>
              </a:rPr>
              <a:t>ДОШКА У КВАРТИРІ ДЖО ТА ЧЕНДЛЕРА.</a:t>
            </a:r>
            <a:endParaRPr lang="en-US" sz="5400" b="1" dirty="0"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" y="1915837"/>
            <a:ext cx="5046345" cy="2810426"/>
          </a:xfrm>
          <a:prstGeom prst="rect">
            <a:avLst/>
          </a:prstGeom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882640" y="1915837"/>
            <a:ext cx="5471160" cy="2976203"/>
          </a:xfrm>
          <a:ln w="76200"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Часто саме на цій дошці було багато «</a:t>
            </a:r>
            <a:r>
              <a:rPr lang="uk-UA" dirty="0" err="1" smtClean="0"/>
              <a:t>пасхалок</a:t>
            </a:r>
            <a:r>
              <a:rPr lang="uk-UA" dirty="0" smtClean="0"/>
              <a:t>».</a:t>
            </a:r>
          </a:p>
          <a:p>
            <a:pPr marL="0" indent="0">
              <a:buNone/>
            </a:pPr>
            <a:r>
              <a:rPr lang="uk-UA" dirty="0" smtClean="0"/>
              <a:t>А також </a:t>
            </a:r>
            <a:r>
              <a:rPr lang="uk-UA" dirty="0" err="1" smtClean="0"/>
              <a:t>Чендлер</a:t>
            </a:r>
            <a:r>
              <a:rPr lang="uk-UA" dirty="0" smtClean="0"/>
              <a:t> залишав повідомлення для </a:t>
            </a:r>
            <a:r>
              <a:rPr lang="uk-UA" dirty="0" err="1" smtClean="0"/>
              <a:t>Джої</a:t>
            </a:r>
            <a:r>
              <a:rPr lang="uk-UA" dirty="0" smtClean="0"/>
              <a:t>, щоб нагадати </a:t>
            </a:r>
            <a:r>
              <a:rPr lang="uk-UA" dirty="0" err="1" smtClean="0"/>
              <a:t>ему</a:t>
            </a:r>
            <a:r>
              <a:rPr lang="uk-UA" dirty="0" smtClean="0"/>
              <a:t> зателефонувати той чи іншій дівчині. </a:t>
            </a:r>
            <a:endParaRPr lang="en-US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11455" y="5117189"/>
            <a:ext cx="8490585" cy="1059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4000" b="1" smtClean="0">
                <a:latin typeface="Century Gothic" panose="020B0502020202020204" pitchFamily="34" charset="0"/>
              </a:rPr>
              <a:t>Тому ця дошка є одним із засобів листування.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75" y="6181039"/>
            <a:ext cx="4097665" cy="6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4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Century Gothic" panose="020B0502020202020204" pitchFamily="34" charset="0"/>
              </a:rPr>
              <a:t>SMS </a:t>
            </a:r>
            <a:r>
              <a:rPr lang="uk-UA" sz="3600" b="1" dirty="0" smtClean="0">
                <a:latin typeface="Century Gothic" panose="020B0502020202020204" pitchFamily="34" charset="0"/>
              </a:rPr>
              <a:t>ДЛЯ ШВИДКОГО ПЛАНУВАННЯ СВЯТА АБО ПРОСТО ПОВІДОМИТИ ПРО СМІШНЕ ВІДЕО.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55" y="5886133"/>
            <a:ext cx="3311525" cy="8278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1526"/>
            <a:ext cx="2606474" cy="26064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06032" y="1506022"/>
            <a:ext cx="3911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КОЛИ ЗАБУЛИ ПРО ДЕНЬ МАТЕРІ</a:t>
            </a:r>
            <a:endParaRPr lang="en-US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960554" y="2176860"/>
            <a:ext cx="1645920" cy="3709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ЯК СЬЮ</a:t>
            </a:r>
            <a:endParaRPr lang="en-US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37604">
            <a:off x="1476468" y="1715476"/>
            <a:ext cx="571748" cy="7185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82170" flipH="1">
            <a:off x="10383306" y="673789"/>
            <a:ext cx="697300" cy="8763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9365" y="2599381"/>
            <a:ext cx="4474435" cy="25143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0374" y="2622386"/>
            <a:ext cx="4135626" cy="232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3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1760" y="4898340"/>
            <a:ext cx="5135880" cy="1341698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АБО КОЛИ ЗЛАМАВСЯ ТУАЛЕТ</a:t>
            </a:r>
            <a:endParaRPr lang="en-US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617286"/>
            <a:ext cx="2606474" cy="2606474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55" y="5886133"/>
            <a:ext cx="3311525" cy="8278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" t="5240"/>
          <a:stretch/>
        </p:blipFill>
        <p:spPr>
          <a:xfrm>
            <a:off x="7078980" y="365125"/>
            <a:ext cx="4556760" cy="2439612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707380" y="3428999"/>
            <a:ext cx="7299960" cy="7820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АБО СПІЛКУВАТИСЯ ЧЕРЕЗ ВЕЛИКІ ТАБЛИЦІ</a:t>
            </a:r>
            <a:endParaRPr lang="en-US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60359" flipH="1">
            <a:off x="6730329" y="2518579"/>
            <a:ext cx="697300" cy="8763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5265" r="2477"/>
          <a:stretch/>
        </p:blipFill>
        <p:spPr>
          <a:xfrm>
            <a:off x="352508" y="2113097"/>
            <a:ext cx="4472888" cy="24415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94530" flipH="1">
            <a:off x="3837652" y="4228678"/>
            <a:ext cx="6973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2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ДУЖЕ ВАЖЛИВО МІСЦЕ ДЕ ТИ ПИШЕШ ЛИСТ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13561"/>
            <a:ext cx="5257800" cy="1280160"/>
          </a:xfrm>
          <a:ln w="76200"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smtClean="0">
                <a:latin typeface="Century Gothic" panose="020B0502020202020204" pitchFamily="34" charset="0"/>
              </a:rPr>
              <a:t>НАПРИКЛАД, КАБІНЕТ </a:t>
            </a:r>
            <a:endParaRPr lang="en-US" sz="3600" b="1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uk-UA" sz="3600" b="1" dirty="0" smtClean="0">
                <a:latin typeface="Century Gothic" panose="020B0502020202020204" pitchFamily="34" charset="0"/>
              </a:rPr>
              <a:t>ЯК У ТЕДА</a:t>
            </a:r>
            <a:r>
              <a:rPr lang="en-US" sz="3600" b="1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0" y="5017515"/>
            <a:ext cx="2209800" cy="14290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27441"/>
            <a:ext cx="3249651" cy="31349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21050"/>
            <a:ext cx="520192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5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7077" y="1341118"/>
            <a:ext cx="3784803" cy="1558955"/>
          </a:xfrm>
          <a:ln w="76200"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400" b="1" dirty="0" smtClean="0">
                <a:latin typeface="Century Gothic" panose="020B0502020202020204" pitchFamily="34" charset="0"/>
              </a:rPr>
              <a:t>АБО ЯК У БАРНІ.</a:t>
            </a:r>
            <a:endParaRPr lang="en-US" sz="4400" b="1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8" y="707389"/>
            <a:ext cx="5606742" cy="3155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40398" flipH="1">
            <a:off x="6582379" y="2007869"/>
            <a:ext cx="697300" cy="876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651" y="5215635"/>
            <a:ext cx="2209800" cy="14290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844" y="3069668"/>
            <a:ext cx="3073807" cy="357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0880" cy="249682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Century Gothic" panose="020B0502020202020204" pitchFamily="34" charset="0"/>
              </a:rPr>
              <a:t>А СПІЛКУВАТИСЯ ЗІ СВОЇМИ ПАРТНЕРАМИ ПО РОБОТІ ТРЕБА ВІЧЛИВО ЯК </a:t>
            </a:r>
            <a:r>
              <a:rPr lang="uk-UA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РАДЖ ЗІ СВОЄЮ СОБАКОЮ.</a:t>
            </a:r>
            <a:endParaRPr lang="en-US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958" y="2861945"/>
            <a:ext cx="525312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205" y="4718873"/>
            <a:ext cx="4380685" cy="21445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0" y="1821861"/>
            <a:ext cx="1960967" cy="2143835"/>
          </a:xfrm>
          <a:prstGeom prst="rect">
            <a:avLst/>
          </a:prstGeom>
        </p:spPr>
      </p:pic>
      <p:pic>
        <p:nvPicPr>
          <p:cNvPr id="12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976" y="2542678"/>
            <a:ext cx="3977005" cy="217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1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АБО ЛЮБІТЬ ЇХ </a:t>
            </a:r>
            <a:r>
              <a:rPr lang="uk-UA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ЯК СКАЛЛІ ТА ХІЧКОК ОДИН ОДНОГО. </a:t>
            </a:r>
            <a:endParaRPr lang="en-US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404" y="4791957"/>
            <a:ext cx="3710516" cy="20706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55" y="4718304"/>
            <a:ext cx="4680585" cy="21396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289" y="1662108"/>
            <a:ext cx="4095512" cy="331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6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126</Words>
  <Application>Microsoft Office PowerPoint</Application>
  <PresentationFormat>Широкоэкранный</PresentationFormat>
  <Paragraphs>24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Тема Office</vt:lpstr>
      <vt:lpstr>ІСТОРІЯ</vt:lpstr>
      <vt:lpstr>У</vt:lpstr>
      <vt:lpstr>ДОШКА У КВАРТИРІ ДЖО ТА ЧЕНДЛЕРА.</vt:lpstr>
      <vt:lpstr>SMS ДЛЯ ШВИДКОГО ПЛАНУВАННЯ СВЯТА АБО ПРОСТО ПОВІДОМИТИ ПРО СМІШНЕ ВІДЕО.</vt:lpstr>
      <vt:lpstr>Презентация PowerPoint</vt:lpstr>
      <vt:lpstr>ДУЖЕ ВАЖЛИВО МІСЦЕ ДЕ ТИ ПИШЕШ ЛИСТ</vt:lpstr>
      <vt:lpstr>Презентация PowerPoint</vt:lpstr>
      <vt:lpstr>А СПІЛКУВАТИСЯ ЗІ СВОЇМИ ПАРТНЕРАМИ ПО РОБОТІ ТРЕБА ВІЧЛИВО ЯК РАДЖ ЗІ СВОЄЮ СОБАКОЮ.</vt:lpstr>
      <vt:lpstr>АБО ЛЮБІТЬ ЇХ ЯК СКАЛЛІ ТА ХІЧКОК ОДИН ОДНОГО.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</dc:title>
  <dc:creator>Пользователь Windows</dc:creator>
  <cp:lastModifiedBy>Пользователь Windows</cp:lastModifiedBy>
  <cp:revision>9</cp:revision>
  <dcterms:created xsi:type="dcterms:W3CDTF">2020-04-16T13:19:12Z</dcterms:created>
  <dcterms:modified xsi:type="dcterms:W3CDTF">2020-04-16T14:36:42Z</dcterms:modified>
</cp:coreProperties>
</file>