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Що мені загрожує в Інтернеті?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48680"/>
            <a:ext cx="2941331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80" y="553453"/>
            <a:ext cx="2833051" cy="17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уникнути ризиків?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Не розміщуйте в Інтернеті: домашню адресу, номер телефону, розпорядок дня; фото, що можуть скомпрометувати вас або ваших знайомих.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Не надавайте незнайомим людям персональні дані, паролі від поштових скриньок</a:t>
            </a:r>
            <a:r>
              <a:rPr lang="uk-UA" dirty="0"/>
              <a:t> </a:t>
            </a:r>
            <a:r>
              <a:rPr lang="uk-UA" dirty="0" smtClean="0"/>
              <a:t>та акаунтів.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Використовуйте засоби захисту браузера, комплексну антивірусну програму, регулярно оновлюйте антивірусні бази.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Використовуйте ліцензійне програмне забезпечення.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Регулярно проводьте резервне копіювання найбільш цінних даних.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Не відкривайте вкладені до листів електроної пошти файли, якщо ви не знаєте від кого вони надійшли.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000" dirty="0" smtClean="0"/>
              <a:t>Кінець</a:t>
            </a:r>
            <a:endParaRPr lang="uk-UA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9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7004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4" y="3443530"/>
            <a:ext cx="3155007" cy="22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42" y="-367086"/>
            <a:ext cx="3135589" cy="20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686050" cy="19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Вступ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Дослідження компанії «Київстар»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Типи основних загроз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Комунікаційні ризики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Контентні ризики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Споживчі ризики</a:t>
            </a:r>
            <a:endParaRPr lang="uk-UA" dirty="0" smtClean="0"/>
          </a:p>
          <a:p>
            <a:r>
              <a:rPr lang="uk-UA" dirty="0" smtClean="0">
                <a:hlinkClick r:id="rId8" action="ppaction://hlinksldjump"/>
              </a:rPr>
              <a:t>Технічні ризики</a:t>
            </a:r>
            <a:endParaRPr lang="uk-UA" dirty="0" smtClean="0"/>
          </a:p>
          <a:p>
            <a:r>
              <a:rPr lang="uk-UA" dirty="0" smtClean="0">
                <a:hlinkClick r:id="rId9" action="ppaction://hlinksldjump"/>
              </a:rPr>
              <a:t>Як уникнути ризиків?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сьогодні значна частина загроз пов’язана з активним використанням Інтернету. Сучасна людина не може просто відмовитися від використання Інтернету, щоб захистити свій комп’ютер і свої дані. Бо завдяки Інтернету ми миттєво отримуємо новини з усього світу, вільно спілкуємося з людьми, що перебувають у різних куточках світу, шукаємо матеріали для навчання та для розвитку наших творчих здібностей тощо.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12" y="4595192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95192"/>
            <a:ext cx="3362902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Дослідження компанії «Київстар»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 даними дослідження, здійсненого за ініціативами компанії «Київстар», 28% опитаних дітей надсилали свої фото незнайомим людям в Інтернеті, 17% надсилали дані про себе та родину – від адреси й графіка роботи батьків до наявності цінних речей, 22% дітей потрапляли на сайти для дорослих, 28% дітей, використовуючи рекламу в Інтернеті, намагались купити цигарки й алкогольні напої, а 11% - навіть наркотики. Близько 14% відправляли платні </a:t>
            </a:r>
            <a:r>
              <a:rPr lang="ru-RU" dirty="0" smtClean="0"/>
              <a:t>SMS</a:t>
            </a:r>
            <a:r>
              <a:rPr lang="en-US" dirty="0" smtClean="0"/>
              <a:t>-</a:t>
            </a:r>
            <a:r>
              <a:rPr lang="uk-UA" dirty="0" smtClean="0"/>
              <a:t>повідомлення на запит інтернет-ігор для переходу на інший рівень або для отримання бонусів.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основних загроз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dirty="0" smtClean="0"/>
              <a:t>Серед основних загроз використання комп’ютерних мереж для користувачів, особливо підлітків, виділяють:</a:t>
            </a:r>
          </a:p>
          <a:p>
            <a:r>
              <a:rPr lang="uk-UA" dirty="0" smtClean="0"/>
              <a:t>Комунікаційні ризики</a:t>
            </a:r>
          </a:p>
          <a:p>
            <a:r>
              <a:rPr lang="uk-UA" dirty="0" smtClean="0"/>
              <a:t>Контентні ризики</a:t>
            </a:r>
          </a:p>
          <a:p>
            <a:r>
              <a:rPr lang="uk-UA" dirty="0" smtClean="0"/>
              <a:t>Споживчі ризики</a:t>
            </a:r>
          </a:p>
          <a:p>
            <a:r>
              <a:rPr lang="uk-UA" dirty="0" smtClean="0"/>
              <a:t>Технічні ризики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771503" cy="250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258"/>
            <a:ext cx="7620000" cy="1143000"/>
          </a:xfrm>
        </p:spPr>
        <p:txBody>
          <a:bodyPr/>
          <a:lstStyle/>
          <a:p>
            <a:r>
              <a:rPr lang="uk-UA" dirty="0" smtClean="0"/>
              <a:t>Комунікаційні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7620000" cy="4800600"/>
          </a:xfrm>
        </p:spPr>
        <p:txBody>
          <a:bodyPr/>
          <a:lstStyle/>
          <a:p>
            <a:r>
              <a:rPr lang="uk-UA" dirty="0" smtClean="0"/>
              <a:t>Комунікаційні ризики – ризики, що пов’язані зі спілкуванням у мережі та використанням онлайн-ігор:</a:t>
            </a:r>
          </a:p>
          <a:p>
            <a:pPr lvl="1"/>
            <a:r>
              <a:rPr lang="uk-UA" dirty="0" smtClean="0"/>
              <a:t>Булінг – залякування, приниження, цькування, переслідування, компрометація людей з використанням особистих або підроблених матеріалів, розміщених в Інтернеті, надсилання повідомлень з використанням різних сервісів.</a:t>
            </a:r>
          </a:p>
          <a:p>
            <a:pPr lvl="1"/>
            <a:r>
              <a:rPr lang="uk-UA" dirty="0" smtClean="0"/>
              <a:t>Компрометувати – виставляти в негарному вигляді.</a:t>
            </a:r>
          </a:p>
          <a:p>
            <a:pPr lvl="1"/>
            <a:r>
              <a:rPr lang="uk-UA" dirty="0" smtClean="0"/>
              <a:t>Кібер-грумінг – входження в довіру людини для використання її в сексуальних цілях.</a:t>
            </a:r>
          </a:p>
          <a:p>
            <a:pPr lvl="1"/>
            <a:r>
              <a:rPr lang="uk-UA" dirty="0" smtClean="0"/>
              <a:t>Надмірне захоплення іграми в мережі – може призвести до втрати реальності, комп’ютерної залежності.</a:t>
            </a:r>
          </a:p>
          <a:p>
            <a:pPr marL="628650" indent="-514350">
              <a:buFont typeface="+mj-lt"/>
              <a:buAutoNum type="romanLcPeriod"/>
            </a:pPr>
            <a:endParaRPr lang="uk-UA" dirty="0" smtClean="0"/>
          </a:p>
          <a:p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15794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Контентні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Контентні ризики – ризики що пов’язані  з доступом до матеріалів, розміщених в мережі, - матеріалів шкідливого характеру або таких, що не відповідають віковим особливостям розвитку дитячої психіки. Такі матеріали, як правило, містять:</a:t>
            </a:r>
          </a:p>
          <a:p>
            <a:pPr lvl="1"/>
            <a:r>
              <a:rPr lang="uk-UA" dirty="0" smtClean="0"/>
              <a:t>Сцени насилля, жорстокої поведінки з людьми та тваринами</a:t>
            </a:r>
          </a:p>
          <a:p>
            <a:pPr lvl="1"/>
            <a:r>
              <a:rPr lang="uk-UA" dirty="0" smtClean="0"/>
              <a:t>Пропаганду расової та національної ненависті</a:t>
            </a:r>
          </a:p>
          <a:p>
            <a:pPr lvl="1"/>
            <a:r>
              <a:rPr lang="uk-UA" dirty="0" smtClean="0"/>
              <a:t>Рекламу використання тютюну, алкоголю та наркотиків, азартних ігор</a:t>
            </a:r>
          </a:p>
          <a:p>
            <a:pPr lvl="1"/>
            <a:r>
              <a:rPr lang="uk-UA" dirty="0" smtClean="0"/>
              <a:t>Пропаганду релігійних вірувань, заборонених законодавством, або спільнот, що не мають офіційного дозволу на свою діяльність.</a:t>
            </a:r>
          </a:p>
          <a:p>
            <a:pPr lvl="1"/>
            <a:r>
              <a:rPr lang="uk-UA" dirty="0" smtClean="0"/>
              <a:t>Нецензурну лексику</a:t>
            </a:r>
          </a:p>
          <a:p>
            <a:pPr lvl="1"/>
            <a:r>
              <a:rPr lang="uk-UA" dirty="0" smtClean="0"/>
              <a:t>Матеріали для дорослих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2920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Споживчі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Споживчі ризики – ризики, пов’язані з порушенням прав споживачів:</a:t>
            </a:r>
          </a:p>
          <a:p>
            <a:pPr lvl="1"/>
            <a:r>
              <a:rPr lang="uk-UA" dirty="0" smtClean="0"/>
              <a:t>Реклама та продаж через мережу інтернет-магазинів низькоякісної продукції</a:t>
            </a:r>
          </a:p>
          <a:p>
            <a:pPr lvl="1"/>
            <a:r>
              <a:rPr lang="uk-UA" dirty="0" smtClean="0"/>
              <a:t>Купівля підроблених товарів відомих виробників</a:t>
            </a:r>
          </a:p>
          <a:p>
            <a:pPr lvl="1"/>
            <a:r>
              <a:rPr lang="uk-UA" dirty="0" smtClean="0"/>
              <a:t>Втрата коштів через невиконання обіцянок надіслати товар, невідповідність товару за якістю або за виробником</a:t>
            </a:r>
          </a:p>
          <a:p>
            <a:pPr lvl="1"/>
            <a:r>
              <a:rPr lang="uk-UA" dirty="0" smtClean="0"/>
              <a:t>Викрадання персональних даних для зняття коштів без відома користувача з його рахунків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4116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uk-UA" dirty="0" smtClean="0"/>
              <a:t>Технічні ризики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2194"/>
            <a:ext cx="7620000" cy="4800600"/>
          </a:xfrm>
        </p:spPr>
        <p:txBody>
          <a:bodyPr/>
          <a:lstStyle/>
          <a:p>
            <a:r>
              <a:rPr lang="uk-UA" dirty="0" smtClean="0"/>
              <a:t>Технічні ризики – ризики, що пов’язані з роботою шкідливих програм:</a:t>
            </a:r>
          </a:p>
          <a:p>
            <a:pPr lvl="1"/>
            <a:r>
              <a:rPr lang="uk-UA" dirty="0" smtClean="0"/>
              <a:t>Комп’ютерні віруси – програми, здатні  саморозмножуватися та виконувати несанкціоновані деструктивні дії на ураженому комп’ютері.</a:t>
            </a:r>
          </a:p>
          <a:p>
            <a:pPr lvl="1"/>
            <a:r>
              <a:rPr lang="uk-UA" dirty="0" smtClean="0"/>
              <a:t>Хробаки – пересилають свої копії комп’ютерними мережами з метою проникнення на віддалені комп’ютери .</a:t>
            </a:r>
          </a:p>
          <a:p>
            <a:pPr lvl="1"/>
            <a:r>
              <a:rPr lang="uk-UA" dirty="0" smtClean="0"/>
              <a:t>Троянські програми – програми, що проникають на комп’ютери користувачів разом з іншими програмами, які користувач «отримує» комп’ютерними мережами або на змінному носії</a:t>
            </a:r>
          </a:p>
          <a:p>
            <a:pPr lvl="1"/>
            <a:r>
              <a:rPr lang="uk-UA" dirty="0" smtClean="0"/>
              <a:t>Рекламні модулі – програми, що вбудовуються у браузер користувача для показу реклами під час перегляду веб-сторінок.</a:t>
            </a:r>
          </a:p>
          <a:p>
            <a:pPr lvl="1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184</TotalTime>
  <Words>630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Що мені загрожує в Інтернеті?</vt:lpstr>
      <vt:lpstr>Зміст</vt:lpstr>
      <vt:lpstr>Вступ</vt:lpstr>
      <vt:lpstr>Дослідження компанії «Київстар»</vt:lpstr>
      <vt:lpstr>Типи основних загроз</vt:lpstr>
      <vt:lpstr>Комунікаційні ризики</vt:lpstr>
      <vt:lpstr>Контентні ризики</vt:lpstr>
      <vt:lpstr>Споживчі ризики</vt:lpstr>
      <vt:lpstr>Технічні ризики</vt:lpstr>
      <vt:lpstr>Як уникнути ризиків?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мені загрожує в Інтернеті?</dc:title>
  <dc:creator>user</dc:creator>
  <cp:lastModifiedBy>user</cp:lastModifiedBy>
  <cp:revision>17</cp:revision>
  <dcterms:created xsi:type="dcterms:W3CDTF">2022-05-04T08:27:01Z</dcterms:created>
  <dcterms:modified xsi:type="dcterms:W3CDTF">2022-05-19T20:06:09Z</dcterms:modified>
</cp:coreProperties>
</file>