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2" d="100"/>
          <a:sy n="82" d="100"/>
        </p:scale>
        <p:origin x="-139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78688" cy="2492895"/>
          </a:xfrm>
        </p:spPr>
        <p:txBody>
          <a:bodyPr/>
          <a:lstStyle/>
          <a:p>
            <a:r>
              <a:rPr lang="uk-UA" dirty="0" smtClean="0"/>
              <a:t>Екранізація творів А. Конан Дойла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68" y="2543916"/>
            <a:ext cx="5996752" cy="38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uk-UA" dirty="0" smtClean="0"/>
              <a:t>«Знак чотирьох» (1983)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І</a:t>
            </a:r>
            <a:r>
              <a:rPr lang="uk-UA" dirty="0" smtClean="0"/>
              <a:t>єн Річадсон у ролі Шерлока Холмса.</a:t>
            </a:r>
          </a:p>
          <a:p>
            <a:r>
              <a:rPr lang="uk-UA" dirty="0" smtClean="0"/>
              <a:t>Варіант Шерлока Холмса у виконані Ієна. За основу фільму взято класичний варіант оповідання «Знак чотирьох».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9554"/>
            <a:ext cx="396044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«Молодий Шерлок Холмс» (1985)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r>
              <a:rPr lang="uk-UA" dirty="0" smtClean="0"/>
              <a:t>Ніколас Роу у ролі Шерлока.</a:t>
            </a:r>
          </a:p>
          <a:p>
            <a:r>
              <a:rPr lang="uk-UA" dirty="0" smtClean="0"/>
              <a:t>Ця екранізація не стосується жодного з оповідань Конана Дойла.</a:t>
            </a:r>
            <a:r>
              <a:rPr lang="ru-RU" dirty="0" smtClean="0"/>
              <a:t>Тут розповідається про роки юності  Шерлока.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0" y="4077072"/>
            <a:ext cx="5012281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«Справа про шовкову паночку» (2004)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00808"/>
            <a:ext cx="3250704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Руперт Еверетт у ролі Холмса</a:t>
            </a:r>
          </a:p>
          <a:p>
            <a:r>
              <a:rPr lang="uk-UA" dirty="0" smtClean="0"/>
              <a:t>Цей актор теж вважав за краще показати не канонічну версію детектива – чуйний, нервовий і залежний від наркотиків. Він ображений на Ватсона і тому не береться за розслідування.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6" y="1983569"/>
            <a:ext cx="481350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8548" y="4437112"/>
            <a:ext cx="3326904" cy="1222375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Кінець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572000" cy="2446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80728"/>
            <a:ext cx="4571999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2190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10 екранізацій про Шерлока Холмса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Артур Конан Дойл прославився своїми творами про Шерлока Холмса, і звичайно багато хто хотів екранізувати твори. Багато у кого це виходило, але у когось не виходило. У цій презентації я вам розкажу про 10 екранізацій Шерлока Холмса.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26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uk-UA" dirty="0" smtClean="0"/>
              <a:t>Собака Баскервілів» (1939)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66429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Безіл Ретбоун у ролі Шерлока «Собака Баскервілів»</a:t>
            </a:r>
          </a:p>
          <a:p>
            <a:r>
              <a:rPr lang="uk-UA" dirty="0" smtClean="0"/>
              <a:t>Це не перша екранізація романів про Шерлока, але на той момент одна з найбільш пам'ятних. Став першим з чотирнадцяти фільмів за участю акторів Безіла Ретбоун (Шерлок) і Найджела Брюса (Ватсон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34" y="3717032"/>
            <a:ext cx="4788532" cy="30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Серіал Шерлок Холмс (1964-1965)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3754760" cy="561662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Дуглас Уілмер у ролі Шерлока Холмса.</a:t>
            </a:r>
          </a:p>
          <a:p>
            <a:r>
              <a:rPr lang="ru-RU" dirty="0" smtClean="0"/>
              <a:t>Д</a:t>
            </a:r>
            <a:r>
              <a:rPr lang="uk-UA" dirty="0"/>
              <a:t>о</a:t>
            </a:r>
            <a:r>
              <a:rPr lang="ru-RU" dirty="0" smtClean="0"/>
              <a:t> актора Дугласа </a:t>
            </a:r>
            <a:r>
              <a:rPr lang="uk-UA" dirty="0" smtClean="0"/>
              <a:t>Уілмера назавжди </a:t>
            </a:r>
            <a:r>
              <a:rPr lang="ru-RU" dirty="0" smtClean="0"/>
              <a:t>пристала слава Шерлока Холмса після участі в серії фільмів </a:t>
            </a:r>
            <a:r>
              <a:rPr lang="en-US" dirty="0" smtClean="0"/>
              <a:t>BBC</a:t>
            </a:r>
            <a:r>
              <a:rPr lang="uk-UA" dirty="0" smtClean="0"/>
              <a:t>. На відміну від всіх попереднів Шерлоків, він представив свого героя як дошкульну, неприємну і безсердечну людину.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95053"/>
            <a:ext cx="4464496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2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Серіал про Шерлока Холмса (1968)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114800" cy="5517232"/>
          </a:xfrm>
        </p:spPr>
        <p:txBody>
          <a:bodyPr>
            <a:noAutofit/>
          </a:bodyPr>
          <a:lstStyle/>
          <a:p>
            <a:r>
              <a:rPr lang="uk-UA" sz="2700" dirty="0" smtClean="0"/>
              <a:t>Пітер Кушінг у ролі Шерлока Холмса</a:t>
            </a:r>
            <a:r>
              <a:rPr lang="ru-RU" sz="2700" dirty="0" smtClean="0"/>
              <a:t>.</a:t>
            </a:r>
            <a:endParaRPr lang="uk-UA" sz="2700" dirty="0" smtClean="0"/>
          </a:p>
          <a:p>
            <a:r>
              <a:rPr lang="uk-UA" sz="2700" dirty="0" smtClean="0"/>
              <a:t>Друга спроба </a:t>
            </a:r>
            <a:r>
              <a:rPr lang="en-US" sz="2700" dirty="0" smtClean="0"/>
              <a:t>BBC Television </a:t>
            </a:r>
            <a:r>
              <a:rPr lang="uk-UA" sz="2700" dirty="0" smtClean="0"/>
              <a:t> екранізувати оповідання Артура Конан Дойла, але вже в кольорі. Ватсон залишився колишній - Найджел Сток. Однак, серіал зазнав багато критики, тому було знято всього шість серій.</a:t>
            </a:r>
            <a:endParaRPr lang="ru-RU" sz="27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9821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«Приватне життя Шерлока Холмса» (1970)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68939"/>
            <a:ext cx="3898776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Роберт  Стівенс у ролі Шерлока Холмса.</a:t>
            </a:r>
          </a:p>
          <a:p>
            <a:r>
              <a:rPr lang="uk-UA" dirty="0" smtClean="0"/>
              <a:t>Цей фільм про Шерлока Холмса значно відійшов від канону і представив героя з іншого боку. Сатирчний і повний пригод. Розповідає про невидану главу з щоденників Шерлока Холмса.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8536"/>
            <a:ext cx="3994533" cy="39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«Критичне рішення» (1976)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199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Нікола Вільямсон у ролі Шерлока</a:t>
            </a:r>
          </a:p>
          <a:p>
            <a:r>
              <a:rPr lang="uk-UA" dirty="0" smtClean="0"/>
              <a:t>Ця адаптація Шерлока ще креативніше попередніх. Заснований на романі Ніколаса Мейера, фільм показує Холмса повністю залежного від кокаїну. Він змушений лягти на психіатричну клініку, але він змушений попутно розслідувати міжнародне викрадення.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916855"/>
            <a:ext cx="3275856" cy="38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«Убивство за наказом» (1979)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3672408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Крістофер  Пламер у ролі Холмса.</a:t>
            </a:r>
          </a:p>
          <a:p>
            <a:r>
              <a:rPr lang="uk-UA" dirty="0" smtClean="0"/>
              <a:t>Цей фільм є сумішшю всіх можливих версій. Сюжет заснований на історії Джека Різника, відомого маніяка, чию особу так і не вдалося встановити. А Шерлок Холмс має розслідувати злочин.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81262"/>
            <a:ext cx="4038623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86800" cy="838200"/>
          </a:xfrm>
        </p:spPr>
        <p:txBody>
          <a:bodyPr>
            <a:normAutofit/>
          </a:bodyPr>
          <a:lstStyle/>
          <a:p>
            <a:r>
              <a:rPr lang="uk-UA" dirty="0" smtClean="0"/>
              <a:t>«</a:t>
            </a:r>
            <a:r>
              <a:rPr lang="uk-UA" sz="2200" dirty="0" smtClean="0"/>
              <a:t>Пригоди Шерлока Холмса і доктора Ватсона» (1979-1986)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176464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Василій Ліванов у ролі Шерлока Холмса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Радянська класик, що стала однією з найулюбленіших екранізацій оповідань Конана Дойла. Серіал знімався протягом шести років ( з хвостиком). Саме у цій екранізації фраза «Елементарно, Ватсон!» стала крилатою.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69"/>
            <a:ext cx="430946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507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Екранізація творів А. Конан Дойла</vt:lpstr>
      <vt:lpstr> 10 екранізацій про Шерлока Холмса</vt:lpstr>
      <vt:lpstr>«Собака Баскервілів» (1939)</vt:lpstr>
      <vt:lpstr>Серіал Шерлок Холмс (1964-1965)</vt:lpstr>
      <vt:lpstr>Серіал про Шерлока Холмса (1968)</vt:lpstr>
      <vt:lpstr>«Приватне життя Шерлока Холмса» (1970)</vt:lpstr>
      <vt:lpstr>«Критичне рішення» (1976) </vt:lpstr>
      <vt:lpstr>«Убивство за наказом» (1979)</vt:lpstr>
      <vt:lpstr>«Пригоди Шерлока Холмса і доктора Ватсона» (1979-1986)</vt:lpstr>
      <vt:lpstr>«Знак чотирьох» (1983)</vt:lpstr>
      <vt:lpstr>«Молодий Шерлок Холмс» (1985)</vt:lpstr>
      <vt:lpstr>«Справа про шовкову паночку» (2004)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Екранізація творів А. Конан Дойла</dc:title>
  <dc:creator>user</dc:creator>
  <cp:lastModifiedBy>user</cp:lastModifiedBy>
  <cp:revision>17</cp:revision>
  <dcterms:modified xsi:type="dcterms:W3CDTF">2022-05-19T17:51:13Z</dcterms:modified>
</cp:coreProperties>
</file>