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70" r:id="rId3"/>
    <p:sldId id="257" r:id="rId4"/>
    <p:sldId id="258" r:id="rId5"/>
    <p:sldId id="259" r:id="rId6"/>
    <p:sldId id="260" r:id="rId7"/>
    <p:sldId id="261" r:id="rId8"/>
    <p:sldId id="262" r:id="rId9"/>
    <p:sldId id="263" r:id="rId10"/>
    <p:sldId id="264" r:id="rId11"/>
    <p:sldId id="266" r:id="rId12"/>
    <p:sldId id="265" r:id="rId13"/>
    <p:sldId id="267" r:id="rId14"/>
    <p:sldId id="269" r:id="rId15"/>
    <p:sldId id="268"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2045" y="-5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АЕС %</c:v>
                </c:pt>
              </c:strCache>
            </c:strRef>
          </c:tx>
          <c:invertIfNegative val="0"/>
          <c:cat>
            <c:strRef>
              <c:f>Лист1!$A$2:$A$5</c:f>
              <c:strCache>
                <c:ptCount val="4"/>
                <c:pt idx="0">
                  <c:v>Франція</c:v>
                </c:pt>
                <c:pt idx="1">
                  <c:v>Україна </c:v>
                </c:pt>
                <c:pt idx="2">
                  <c:v>Угорщина</c:v>
                </c:pt>
                <c:pt idx="3">
                  <c:v>Бельгія</c:v>
                </c:pt>
              </c:strCache>
            </c:strRef>
          </c:cat>
          <c:val>
            <c:numRef>
              <c:f>Лист1!$B$2:$B$5</c:f>
              <c:numCache>
                <c:formatCode>General</c:formatCode>
                <c:ptCount val="4"/>
                <c:pt idx="0">
                  <c:v>76.900000000000006</c:v>
                </c:pt>
                <c:pt idx="1">
                  <c:v>53.5</c:v>
                </c:pt>
                <c:pt idx="2">
                  <c:v>53.4</c:v>
                </c:pt>
                <c:pt idx="3">
                  <c:v>47.5</c:v>
                </c:pt>
              </c:numCache>
            </c:numRef>
          </c:val>
        </c:ser>
        <c:ser>
          <c:idx val="1"/>
          <c:order val="1"/>
          <c:tx>
            <c:strRef>
              <c:f>Лист1!$C$1</c:f>
              <c:strCache>
                <c:ptCount val="1"/>
                <c:pt idx="0">
                  <c:v>ТЕС %</c:v>
                </c:pt>
              </c:strCache>
            </c:strRef>
          </c:tx>
          <c:invertIfNegative val="0"/>
          <c:cat>
            <c:strRef>
              <c:f>Лист1!$A$2:$A$5</c:f>
              <c:strCache>
                <c:ptCount val="4"/>
                <c:pt idx="0">
                  <c:v>Франція</c:v>
                </c:pt>
                <c:pt idx="1">
                  <c:v>Україна </c:v>
                </c:pt>
                <c:pt idx="2">
                  <c:v>Угорщина</c:v>
                </c:pt>
                <c:pt idx="3">
                  <c:v>Бельгія</c:v>
                </c:pt>
              </c:strCache>
            </c:strRef>
          </c:cat>
          <c:val>
            <c:numRef>
              <c:f>Лист1!$C$2:$C$5</c:f>
              <c:numCache>
                <c:formatCode>General</c:formatCode>
                <c:ptCount val="4"/>
                <c:pt idx="0">
                  <c:v>1.5</c:v>
                </c:pt>
                <c:pt idx="1">
                  <c:v>41.2</c:v>
                </c:pt>
                <c:pt idx="2">
                  <c:v>38.4</c:v>
                </c:pt>
                <c:pt idx="3">
                  <c:v>35.6</c:v>
                </c:pt>
              </c:numCache>
            </c:numRef>
          </c:val>
        </c:ser>
        <c:ser>
          <c:idx val="2"/>
          <c:order val="2"/>
          <c:tx>
            <c:strRef>
              <c:f>Лист1!$D$1</c:f>
              <c:strCache>
                <c:ptCount val="1"/>
                <c:pt idx="0">
                  <c:v>ГЕС %</c:v>
                </c:pt>
              </c:strCache>
            </c:strRef>
          </c:tx>
          <c:invertIfNegative val="0"/>
          <c:cat>
            <c:strRef>
              <c:f>Лист1!$A$2:$A$5</c:f>
              <c:strCache>
                <c:ptCount val="4"/>
                <c:pt idx="0">
                  <c:v>Франція</c:v>
                </c:pt>
                <c:pt idx="1">
                  <c:v>Україна </c:v>
                </c:pt>
                <c:pt idx="2">
                  <c:v>Угорщина</c:v>
                </c:pt>
                <c:pt idx="3">
                  <c:v>Бельгія</c:v>
                </c:pt>
              </c:strCache>
            </c:strRef>
          </c:cat>
          <c:val>
            <c:numRef>
              <c:f>Лист1!$D$2:$D$5</c:f>
              <c:numCache>
                <c:formatCode>General</c:formatCode>
                <c:ptCount val="4"/>
                <c:pt idx="0">
                  <c:v>14.7</c:v>
                </c:pt>
                <c:pt idx="1">
                  <c:v>4.3</c:v>
                </c:pt>
                <c:pt idx="2">
                  <c:v>1</c:v>
                </c:pt>
                <c:pt idx="3">
                  <c:v>0.6</c:v>
                </c:pt>
              </c:numCache>
            </c:numRef>
          </c:val>
        </c:ser>
        <c:ser>
          <c:idx val="3"/>
          <c:order val="3"/>
          <c:tx>
            <c:strRef>
              <c:f>Лист1!$E$1</c:f>
              <c:strCache>
                <c:ptCount val="1"/>
                <c:pt idx="0">
                  <c:v>ГАЕС %</c:v>
                </c:pt>
              </c:strCache>
            </c:strRef>
          </c:tx>
          <c:invertIfNegative val="0"/>
          <c:cat>
            <c:strRef>
              <c:f>Лист1!$A$2:$A$5</c:f>
              <c:strCache>
                <c:ptCount val="4"/>
                <c:pt idx="0">
                  <c:v>Франція</c:v>
                </c:pt>
                <c:pt idx="1">
                  <c:v>Україна </c:v>
                </c:pt>
                <c:pt idx="2">
                  <c:v>Угорщина</c:v>
                </c:pt>
                <c:pt idx="3">
                  <c:v>Бельгія</c:v>
                </c:pt>
              </c:strCache>
            </c:strRef>
          </c:cat>
          <c:val>
            <c:numRef>
              <c:f>Лист1!$E$2:$E$5</c:f>
              <c:numCache>
                <c:formatCode>General</c:formatCode>
                <c:ptCount val="4"/>
                <c:pt idx="0">
                  <c:v>6.9</c:v>
                </c:pt>
                <c:pt idx="1">
                  <c:v>1</c:v>
                </c:pt>
                <c:pt idx="2">
                  <c:v>7</c:v>
                </c:pt>
                <c:pt idx="3">
                  <c:v>16.3</c:v>
                </c:pt>
              </c:numCache>
            </c:numRef>
          </c:val>
        </c:ser>
        <c:dLbls>
          <c:dLblPos val="outEnd"/>
          <c:showLegendKey val="0"/>
          <c:showVal val="1"/>
          <c:showCatName val="0"/>
          <c:showSerName val="0"/>
          <c:showPercent val="0"/>
          <c:showBubbleSize val="0"/>
        </c:dLbls>
        <c:gapWidth val="150"/>
        <c:axId val="49922048"/>
        <c:axId val="49923584"/>
      </c:barChart>
      <c:catAx>
        <c:axId val="49922048"/>
        <c:scaling>
          <c:orientation val="minMax"/>
        </c:scaling>
        <c:delete val="0"/>
        <c:axPos val="b"/>
        <c:majorTickMark val="out"/>
        <c:minorTickMark val="none"/>
        <c:tickLblPos val="nextTo"/>
        <c:crossAx val="49923584"/>
        <c:crosses val="autoZero"/>
        <c:auto val="1"/>
        <c:lblAlgn val="ctr"/>
        <c:lblOffset val="100"/>
        <c:noMultiLvlLbl val="0"/>
      </c:catAx>
      <c:valAx>
        <c:axId val="49923584"/>
        <c:scaling>
          <c:orientation val="minMax"/>
        </c:scaling>
        <c:delete val="0"/>
        <c:axPos val="l"/>
        <c:majorGridlines/>
        <c:numFmt formatCode="General" sourceLinked="1"/>
        <c:majorTickMark val="out"/>
        <c:minorTickMark val="none"/>
        <c:tickLblPos val="nextTo"/>
        <c:crossAx val="49922048"/>
        <c:crosses val="autoZero"/>
        <c:crossBetween val="between"/>
      </c:valAx>
    </c:plotArea>
    <c:legend>
      <c:legendPos val="r"/>
      <c:layout/>
      <c:overlay val="0"/>
    </c:legend>
    <c:plotVisOnly val="1"/>
    <c:dispBlanksAs val="gap"/>
    <c:showDLblsOverMax val="0"/>
  </c:chart>
  <c:txPr>
    <a:bodyPr/>
    <a:lstStyle/>
    <a:p>
      <a:pPr>
        <a:defRPr sz="1200"/>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Електроенергетика Європи</c:v>
                </c:pt>
              </c:strCache>
            </c:strRef>
          </c:tx>
          <c:dPt>
            <c:idx val="0"/>
            <c:bubble3D val="0"/>
            <c:spPr>
              <a:solidFill>
                <a:srgbClr val="92D050"/>
              </a:solidFill>
            </c:spPr>
          </c:dPt>
          <c:dPt>
            <c:idx val="1"/>
            <c:bubble3D val="0"/>
            <c:spPr>
              <a:solidFill>
                <a:srgbClr val="00B0F0"/>
              </a:solidFill>
            </c:spPr>
          </c:dPt>
          <c:dPt>
            <c:idx val="2"/>
            <c:bubble3D val="0"/>
            <c:spPr>
              <a:solidFill>
                <a:srgbClr val="FFFF00"/>
              </a:solidFill>
            </c:spPr>
          </c:dPt>
          <c:dLbls>
            <c:dLblPos val="inEnd"/>
            <c:showLegendKey val="0"/>
            <c:showVal val="1"/>
            <c:showCatName val="0"/>
            <c:showSerName val="0"/>
            <c:showPercent val="0"/>
            <c:showBubbleSize val="0"/>
            <c:showLeaderLines val="1"/>
          </c:dLbls>
          <c:cat>
            <c:strRef>
              <c:f>Лист1!$A$2:$A$5</c:f>
              <c:strCache>
                <c:ptCount val="4"/>
                <c:pt idx="0">
                  <c:v>АЕС %</c:v>
                </c:pt>
                <c:pt idx="1">
                  <c:v>ГЕС %</c:v>
                </c:pt>
                <c:pt idx="2">
                  <c:v>ТЕС %</c:v>
                </c:pt>
                <c:pt idx="3">
                  <c:v>ГАЕС%</c:v>
                </c:pt>
              </c:strCache>
            </c:strRef>
          </c:cat>
          <c:val>
            <c:numRef>
              <c:f>Лист1!$B$2:$B$5</c:f>
              <c:numCache>
                <c:formatCode>General</c:formatCode>
                <c:ptCount val="4"/>
                <c:pt idx="0">
                  <c:v>29.5</c:v>
                </c:pt>
                <c:pt idx="1">
                  <c:v>10.199999999999999</c:v>
                </c:pt>
                <c:pt idx="2">
                  <c:v>52.9</c:v>
                </c:pt>
                <c:pt idx="3">
                  <c:v>7.4</c:v>
                </c:pt>
              </c:numCache>
            </c:numRef>
          </c:val>
        </c:ser>
        <c:dLbls>
          <c:dLblPos val="inEnd"/>
          <c:showLegendKey val="0"/>
          <c:showVal val="1"/>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uk-UA"/>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100.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11EC9-51E7-4454-93C0-7D0D9CE394C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uk-UA"/>
        </a:p>
      </dgm:t>
    </dgm:pt>
    <dgm:pt modelId="{949081DF-504B-4416-AB8E-12E53CAC3FBB}">
      <dgm:prSet phldrT="[Текст]"/>
      <dgm:spPr/>
      <dgm:t>
        <a:bodyPr/>
        <a:lstStyle/>
        <a:p>
          <a:r>
            <a:rPr lang="uk-UA" dirty="0" smtClean="0"/>
            <a:t>Розпад 1 кг урану  дає стільки ж енергії, скільки:</a:t>
          </a:r>
          <a:endParaRPr lang="uk-UA" dirty="0"/>
        </a:p>
      </dgm:t>
    </dgm:pt>
    <dgm:pt modelId="{14075A7A-D311-4FFA-ABE9-C12FF29D5430}" type="parTrans" cxnId="{F05A53B8-1712-4636-A69F-689CBBF5DD50}">
      <dgm:prSet/>
      <dgm:spPr/>
      <dgm:t>
        <a:bodyPr/>
        <a:lstStyle/>
        <a:p>
          <a:endParaRPr lang="uk-UA"/>
        </a:p>
      </dgm:t>
    </dgm:pt>
    <dgm:pt modelId="{8E28DE6E-B805-463C-81AC-B49193043CEE}" type="sibTrans" cxnId="{F05A53B8-1712-4636-A69F-689CBBF5DD50}">
      <dgm:prSet/>
      <dgm:spPr/>
      <dgm:t>
        <a:bodyPr/>
        <a:lstStyle/>
        <a:p>
          <a:endParaRPr lang="uk-UA"/>
        </a:p>
      </dgm:t>
    </dgm:pt>
    <dgm:pt modelId="{9970DC58-FFFA-46D4-9562-4EE6DE9AFFFE}" type="asst">
      <dgm:prSet phldrT="[Текст]"/>
      <dgm:spPr/>
      <dgm:t>
        <a:bodyPr/>
        <a:lstStyle/>
        <a:p>
          <a:r>
            <a:rPr lang="uk-UA" dirty="0" smtClean="0"/>
            <a:t>Спалювання 1500 т нафти</a:t>
          </a:r>
          <a:endParaRPr lang="uk-UA" dirty="0"/>
        </a:p>
      </dgm:t>
    </dgm:pt>
    <dgm:pt modelId="{76297640-E8C7-452E-A206-351E84FF7E46}" type="parTrans" cxnId="{9DCCF712-5060-47BC-B3B2-9B5AA13D5AA3}">
      <dgm:prSet/>
      <dgm:spPr/>
      <dgm:t>
        <a:bodyPr/>
        <a:lstStyle/>
        <a:p>
          <a:endParaRPr lang="uk-UA"/>
        </a:p>
      </dgm:t>
    </dgm:pt>
    <dgm:pt modelId="{13795233-BB12-416C-826A-D6F5DB530FBD}" type="sibTrans" cxnId="{9DCCF712-5060-47BC-B3B2-9B5AA13D5AA3}">
      <dgm:prSet/>
      <dgm:spPr/>
      <dgm:t>
        <a:bodyPr/>
        <a:lstStyle/>
        <a:p>
          <a:endParaRPr lang="uk-UA"/>
        </a:p>
      </dgm:t>
    </dgm:pt>
    <dgm:pt modelId="{FAC54604-43E8-47BA-9836-1B938BE3EC36}">
      <dgm:prSet phldrT="[Текст]"/>
      <dgm:spPr/>
      <dgm:t>
        <a:bodyPr/>
        <a:lstStyle/>
        <a:p>
          <a:r>
            <a:rPr lang="uk-UA" dirty="0" smtClean="0"/>
            <a:t>Спалювання 2500 т кам’яного вугілля</a:t>
          </a:r>
          <a:endParaRPr lang="uk-UA" dirty="0"/>
        </a:p>
      </dgm:t>
    </dgm:pt>
    <dgm:pt modelId="{55174E16-E833-4E48-B351-17B0AF4F69B1}" type="parTrans" cxnId="{AD329641-C0B9-4D1C-85F5-FEAC99DF5D40}">
      <dgm:prSet/>
      <dgm:spPr/>
      <dgm:t>
        <a:bodyPr/>
        <a:lstStyle/>
        <a:p>
          <a:endParaRPr lang="uk-UA"/>
        </a:p>
      </dgm:t>
    </dgm:pt>
    <dgm:pt modelId="{47F8A020-BFEF-47E4-96DD-82C9B25250FF}" type="sibTrans" cxnId="{AD329641-C0B9-4D1C-85F5-FEAC99DF5D40}">
      <dgm:prSet/>
      <dgm:spPr/>
      <dgm:t>
        <a:bodyPr/>
        <a:lstStyle/>
        <a:p>
          <a:endParaRPr lang="uk-UA"/>
        </a:p>
      </dgm:t>
    </dgm:pt>
    <mc:AlternateContent xmlns:mc="http://schemas.openxmlformats.org/markup-compatibility/2006" xmlns:a14="http://schemas.microsoft.com/office/drawing/2010/main">
      <mc:Choice Requires="a14">
        <dgm:pt modelId="{A9FDBDEC-A443-4ECE-9337-23868A958C79}">
          <dgm:prSet phldrT="[Текст]"/>
          <dgm:spPr/>
          <dgm:t>
            <a:bodyPr/>
            <a:lstStyle/>
            <a:p>
              <a:r>
                <a:rPr lang="uk-UA" dirty="0" smtClean="0"/>
                <a:t>Спалювання </a:t>
              </a:r>
            </a:p>
            <a:p>
              <a:r>
                <a:rPr lang="uk-UA" dirty="0" smtClean="0"/>
                <a:t>4 000 000 </a:t>
              </a:r>
              <a14:m>
                <m:oMath xmlns:m="http://schemas.openxmlformats.org/officeDocument/2006/math">
                  <m:sSup>
                    <m:sSupPr>
                      <m:ctrlPr>
                        <a:rPr lang="uk-UA" i="1" smtClean="0">
                          <a:latin typeface="Cambria Math"/>
                        </a:rPr>
                      </m:ctrlPr>
                    </m:sSupPr>
                    <m:e>
                      <m:r>
                        <a:rPr lang="uk-UA" b="0" i="1" smtClean="0">
                          <a:latin typeface="Cambria Math"/>
                        </a:rPr>
                        <m:t>м</m:t>
                      </m:r>
                    </m:e>
                    <m:sup>
                      <m:r>
                        <a:rPr lang="uk-UA" b="0" i="1" smtClean="0">
                          <a:latin typeface="Cambria Math"/>
                        </a:rPr>
                        <m:t>3</m:t>
                      </m:r>
                    </m:sup>
                  </m:sSup>
                </m:oMath>
              </a14:m>
              <a:r>
                <a:rPr lang="uk-UA" dirty="0" smtClean="0"/>
                <a:t> газу</a:t>
              </a:r>
              <a:endParaRPr lang="uk-UA" dirty="0"/>
            </a:p>
          </dgm:t>
        </dgm:pt>
      </mc:Choice>
      <mc:Fallback xmlns="">
        <dgm:pt modelId="{A9FDBDEC-A443-4ECE-9337-23868A958C79}">
          <dgm:prSet phldrT="[Текст]"/>
          <dgm:spPr/>
          <dgm:t>
            <a:bodyPr/>
            <a:lstStyle/>
            <a:p>
              <a:r>
                <a:rPr lang="uk-UA" dirty="0" smtClean="0"/>
                <a:t>Спалювання </a:t>
              </a:r>
            </a:p>
            <a:p>
              <a:r>
                <a:rPr lang="uk-UA" dirty="0" smtClean="0"/>
                <a:t>4 000 000 </a:t>
              </a:r>
              <a:r>
                <a:rPr lang="uk-UA" b="0" i="0" smtClean="0">
                  <a:latin typeface="Cambria Math"/>
                </a:rPr>
                <a:t>м^3</a:t>
              </a:r>
              <a:r>
                <a:rPr lang="uk-UA" dirty="0" smtClean="0"/>
                <a:t> газу</a:t>
              </a:r>
              <a:endParaRPr lang="uk-UA" dirty="0"/>
            </a:p>
          </dgm:t>
        </dgm:pt>
      </mc:Fallback>
    </mc:AlternateContent>
    <dgm:pt modelId="{77DF6D4F-4A55-4718-970D-6133BB6DBC23}" type="parTrans" cxnId="{2CE8F40A-9015-47EB-8866-973EE44149CB}">
      <dgm:prSet/>
      <dgm:spPr/>
      <dgm:t>
        <a:bodyPr/>
        <a:lstStyle/>
        <a:p>
          <a:endParaRPr lang="uk-UA"/>
        </a:p>
      </dgm:t>
    </dgm:pt>
    <dgm:pt modelId="{C8B93D00-0688-4C2F-8C58-FFE1457AC94D}" type="sibTrans" cxnId="{2CE8F40A-9015-47EB-8866-973EE44149CB}">
      <dgm:prSet/>
      <dgm:spPr/>
      <dgm:t>
        <a:bodyPr/>
        <a:lstStyle/>
        <a:p>
          <a:endParaRPr lang="uk-UA"/>
        </a:p>
      </dgm:t>
    </dgm:pt>
    <dgm:pt modelId="{B1507351-3432-4E7B-91F0-31AA36501E8B}" type="pres">
      <dgm:prSet presAssocID="{2B111EC9-51E7-4454-93C0-7D0D9CE394C1}" presName="hierChild1" presStyleCnt="0">
        <dgm:presLayoutVars>
          <dgm:orgChart val="1"/>
          <dgm:chPref val="1"/>
          <dgm:dir/>
          <dgm:animOne val="branch"/>
          <dgm:animLvl val="lvl"/>
          <dgm:resizeHandles/>
        </dgm:presLayoutVars>
      </dgm:prSet>
      <dgm:spPr/>
      <dgm:t>
        <a:bodyPr/>
        <a:lstStyle/>
        <a:p>
          <a:endParaRPr lang="uk-UA"/>
        </a:p>
      </dgm:t>
    </dgm:pt>
    <dgm:pt modelId="{85EBC544-D617-4963-96AC-E2D6DDCA79D9}" type="pres">
      <dgm:prSet presAssocID="{949081DF-504B-4416-AB8E-12E53CAC3FBB}" presName="hierRoot1" presStyleCnt="0">
        <dgm:presLayoutVars>
          <dgm:hierBranch val="init"/>
        </dgm:presLayoutVars>
      </dgm:prSet>
      <dgm:spPr/>
    </dgm:pt>
    <dgm:pt modelId="{945467CA-30B1-416B-82FA-A448276A7464}" type="pres">
      <dgm:prSet presAssocID="{949081DF-504B-4416-AB8E-12E53CAC3FBB}" presName="rootComposite1" presStyleCnt="0"/>
      <dgm:spPr/>
    </dgm:pt>
    <dgm:pt modelId="{EAD55184-D07A-4C6D-98F8-B1E5E8C730A5}" type="pres">
      <dgm:prSet presAssocID="{949081DF-504B-4416-AB8E-12E53CAC3FBB}" presName="rootText1" presStyleLbl="node0" presStyleIdx="0" presStyleCnt="1" custScaleX="153534">
        <dgm:presLayoutVars>
          <dgm:chPref val="3"/>
        </dgm:presLayoutVars>
      </dgm:prSet>
      <dgm:spPr/>
      <dgm:t>
        <a:bodyPr/>
        <a:lstStyle/>
        <a:p>
          <a:endParaRPr lang="uk-UA"/>
        </a:p>
      </dgm:t>
    </dgm:pt>
    <dgm:pt modelId="{F34CB9A1-29ED-4C61-BF38-C030BCBE4F79}" type="pres">
      <dgm:prSet presAssocID="{949081DF-504B-4416-AB8E-12E53CAC3FBB}" presName="rootConnector1" presStyleLbl="node1" presStyleIdx="0" presStyleCnt="0"/>
      <dgm:spPr/>
      <dgm:t>
        <a:bodyPr/>
        <a:lstStyle/>
        <a:p>
          <a:endParaRPr lang="uk-UA"/>
        </a:p>
      </dgm:t>
    </dgm:pt>
    <dgm:pt modelId="{EDD6ABF9-0909-4BD9-8542-E9DE2EBAA806}" type="pres">
      <dgm:prSet presAssocID="{949081DF-504B-4416-AB8E-12E53CAC3FBB}" presName="hierChild2" presStyleCnt="0"/>
      <dgm:spPr/>
    </dgm:pt>
    <dgm:pt modelId="{86822274-6D51-4B45-9BE1-722EB9F45A44}" type="pres">
      <dgm:prSet presAssocID="{55174E16-E833-4E48-B351-17B0AF4F69B1}" presName="Name37" presStyleLbl="parChTrans1D2" presStyleIdx="0" presStyleCnt="3"/>
      <dgm:spPr/>
      <dgm:t>
        <a:bodyPr/>
        <a:lstStyle/>
        <a:p>
          <a:endParaRPr lang="uk-UA"/>
        </a:p>
      </dgm:t>
    </dgm:pt>
    <dgm:pt modelId="{3B797FBC-1CA7-4B82-A626-528FA860F93B}" type="pres">
      <dgm:prSet presAssocID="{FAC54604-43E8-47BA-9836-1B938BE3EC36}" presName="hierRoot2" presStyleCnt="0">
        <dgm:presLayoutVars>
          <dgm:hierBranch val="init"/>
        </dgm:presLayoutVars>
      </dgm:prSet>
      <dgm:spPr/>
    </dgm:pt>
    <dgm:pt modelId="{7E534798-C1B0-4F5A-9BA1-3B29F32B3F03}" type="pres">
      <dgm:prSet presAssocID="{FAC54604-43E8-47BA-9836-1B938BE3EC36}" presName="rootComposite" presStyleCnt="0"/>
      <dgm:spPr/>
    </dgm:pt>
    <dgm:pt modelId="{AAD733C2-E8E3-4FE1-9B25-44C5158D0798}" type="pres">
      <dgm:prSet presAssocID="{FAC54604-43E8-47BA-9836-1B938BE3EC36}" presName="rootText" presStyleLbl="node2" presStyleIdx="0" presStyleCnt="2" custScaleX="140192">
        <dgm:presLayoutVars>
          <dgm:chPref val="3"/>
        </dgm:presLayoutVars>
      </dgm:prSet>
      <dgm:spPr/>
      <dgm:t>
        <a:bodyPr/>
        <a:lstStyle/>
        <a:p>
          <a:endParaRPr lang="uk-UA"/>
        </a:p>
      </dgm:t>
    </dgm:pt>
    <dgm:pt modelId="{5E27A5E0-A686-45E6-A981-21D048CBD247}" type="pres">
      <dgm:prSet presAssocID="{FAC54604-43E8-47BA-9836-1B938BE3EC36}" presName="rootConnector" presStyleLbl="node2" presStyleIdx="0" presStyleCnt="2"/>
      <dgm:spPr/>
      <dgm:t>
        <a:bodyPr/>
        <a:lstStyle/>
        <a:p>
          <a:endParaRPr lang="uk-UA"/>
        </a:p>
      </dgm:t>
    </dgm:pt>
    <dgm:pt modelId="{1107A784-0756-4951-817A-1A7F955FE025}" type="pres">
      <dgm:prSet presAssocID="{FAC54604-43E8-47BA-9836-1B938BE3EC36}" presName="hierChild4" presStyleCnt="0"/>
      <dgm:spPr/>
    </dgm:pt>
    <dgm:pt modelId="{F8CA301C-CD28-4A31-BE92-1332D4E51BF3}" type="pres">
      <dgm:prSet presAssocID="{FAC54604-43E8-47BA-9836-1B938BE3EC36}" presName="hierChild5" presStyleCnt="0"/>
      <dgm:spPr/>
    </dgm:pt>
    <dgm:pt modelId="{867B4164-8D8D-40DD-9F1E-6EECCBBC7A15}" type="pres">
      <dgm:prSet presAssocID="{77DF6D4F-4A55-4718-970D-6133BB6DBC23}" presName="Name37" presStyleLbl="parChTrans1D2" presStyleIdx="1" presStyleCnt="3"/>
      <dgm:spPr/>
      <dgm:t>
        <a:bodyPr/>
        <a:lstStyle/>
        <a:p>
          <a:endParaRPr lang="uk-UA"/>
        </a:p>
      </dgm:t>
    </dgm:pt>
    <dgm:pt modelId="{9418BAB3-2AC2-446A-907B-01C083CF6E33}" type="pres">
      <dgm:prSet presAssocID="{A9FDBDEC-A443-4ECE-9337-23868A958C79}" presName="hierRoot2" presStyleCnt="0">
        <dgm:presLayoutVars>
          <dgm:hierBranch val="init"/>
        </dgm:presLayoutVars>
      </dgm:prSet>
      <dgm:spPr/>
    </dgm:pt>
    <dgm:pt modelId="{BA266F7E-442C-4604-8EEE-0F8CEC119062}" type="pres">
      <dgm:prSet presAssocID="{A9FDBDEC-A443-4ECE-9337-23868A958C79}" presName="rootComposite" presStyleCnt="0"/>
      <dgm:spPr/>
    </dgm:pt>
    <dgm:pt modelId="{689FB756-988C-406E-8106-C25FEA6F0905}" type="pres">
      <dgm:prSet presAssocID="{A9FDBDEC-A443-4ECE-9337-23868A958C79}" presName="rootText" presStyleLbl="node2" presStyleIdx="1" presStyleCnt="2" custScaleX="156617">
        <dgm:presLayoutVars>
          <dgm:chPref val="3"/>
        </dgm:presLayoutVars>
      </dgm:prSet>
      <dgm:spPr/>
      <dgm:t>
        <a:bodyPr/>
        <a:lstStyle/>
        <a:p>
          <a:endParaRPr lang="uk-UA"/>
        </a:p>
      </dgm:t>
    </dgm:pt>
    <dgm:pt modelId="{78CF4E9E-EFCD-4CF6-98DE-478E21DF5BA7}" type="pres">
      <dgm:prSet presAssocID="{A9FDBDEC-A443-4ECE-9337-23868A958C79}" presName="rootConnector" presStyleLbl="node2" presStyleIdx="1" presStyleCnt="2"/>
      <dgm:spPr/>
      <dgm:t>
        <a:bodyPr/>
        <a:lstStyle/>
        <a:p>
          <a:endParaRPr lang="uk-UA"/>
        </a:p>
      </dgm:t>
    </dgm:pt>
    <dgm:pt modelId="{DB7EDD7D-CAD7-4FCC-A816-71141AF94FEB}" type="pres">
      <dgm:prSet presAssocID="{A9FDBDEC-A443-4ECE-9337-23868A958C79}" presName="hierChild4" presStyleCnt="0"/>
      <dgm:spPr/>
    </dgm:pt>
    <dgm:pt modelId="{3235AFED-454C-4DC1-A143-EFF15D403CCE}" type="pres">
      <dgm:prSet presAssocID="{A9FDBDEC-A443-4ECE-9337-23868A958C79}" presName="hierChild5" presStyleCnt="0"/>
      <dgm:spPr/>
    </dgm:pt>
    <dgm:pt modelId="{3D60ACE1-1F68-47A6-A1CD-0A84BB0AFA25}" type="pres">
      <dgm:prSet presAssocID="{949081DF-504B-4416-AB8E-12E53CAC3FBB}" presName="hierChild3" presStyleCnt="0"/>
      <dgm:spPr/>
    </dgm:pt>
    <dgm:pt modelId="{A1CCAE7B-60B0-468E-AF7F-C4BD043CBC00}" type="pres">
      <dgm:prSet presAssocID="{76297640-E8C7-452E-A206-351E84FF7E46}" presName="Name111" presStyleLbl="parChTrans1D2" presStyleIdx="2" presStyleCnt="3"/>
      <dgm:spPr/>
      <dgm:t>
        <a:bodyPr/>
        <a:lstStyle/>
        <a:p>
          <a:endParaRPr lang="uk-UA"/>
        </a:p>
      </dgm:t>
    </dgm:pt>
    <dgm:pt modelId="{4CE2FCC9-6720-4B46-BE09-177B6BA43795}" type="pres">
      <dgm:prSet presAssocID="{9970DC58-FFFA-46D4-9562-4EE6DE9AFFFE}" presName="hierRoot3" presStyleCnt="0">
        <dgm:presLayoutVars>
          <dgm:hierBranch val="init"/>
        </dgm:presLayoutVars>
      </dgm:prSet>
      <dgm:spPr/>
    </dgm:pt>
    <dgm:pt modelId="{BDEFCA53-AA83-45EC-B059-CEE137A3809C}" type="pres">
      <dgm:prSet presAssocID="{9970DC58-FFFA-46D4-9562-4EE6DE9AFFFE}" presName="rootComposite3" presStyleCnt="0"/>
      <dgm:spPr/>
    </dgm:pt>
    <dgm:pt modelId="{D2267DDA-01A2-4A17-A80D-9A5737F2430E}" type="pres">
      <dgm:prSet presAssocID="{9970DC58-FFFA-46D4-9562-4EE6DE9AFFFE}" presName="rootText3" presStyleLbl="asst1" presStyleIdx="0" presStyleCnt="1">
        <dgm:presLayoutVars>
          <dgm:chPref val="3"/>
        </dgm:presLayoutVars>
      </dgm:prSet>
      <dgm:spPr/>
      <dgm:t>
        <a:bodyPr/>
        <a:lstStyle/>
        <a:p>
          <a:endParaRPr lang="uk-UA"/>
        </a:p>
      </dgm:t>
    </dgm:pt>
    <dgm:pt modelId="{8E8CE0B5-921B-4562-850E-EED8043A7F5A}" type="pres">
      <dgm:prSet presAssocID="{9970DC58-FFFA-46D4-9562-4EE6DE9AFFFE}" presName="rootConnector3" presStyleLbl="asst1" presStyleIdx="0" presStyleCnt="1"/>
      <dgm:spPr/>
      <dgm:t>
        <a:bodyPr/>
        <a:lstStyle/>
        <a:p>
          <a:endParaRPr lang="uk-UA"/>
        </a:p>
      </dgm:t>
    </dgm:pt>
    <dgm:pt modelId="{02DB73BD-58E6-4C0B-961B-6B6969C37D30}" type="pres">
      <dgm:prSet presAssocID="{9970DC58-FFFA-46D4-9562-4EE6DE9AFFFE}" presName="hierChild6" presStyleCnt="0"/>
      <dgm:spPr/>
    </dgm:pt>
    <dgm:pt modelId="{173A3AEA-5576-4EE5-84C2-E267BF240EAB}" type="pres">
      <dgm:prSet presAssocID="{9970DC58-FFFA-46D4-9562-4EE6DE9AFFFE}" presName="hierChild7" presStyleCnt="0"/>
      <dgm:spPr/>
    </dgm:pt>
  </dgm:ptLst>
  <dgm:cxnLst>
    <dgm:cxn modelId="{AD329641-C0B9-4D1C-85F5-FEAC99DF5D40}" srcId="{949081DF-504B-4416-AB8E-12E53CAC3FBB}" destId="{FAC54604-43E8-47BA-9836-1B938BE3EC36}" srcOrd="1" destOrd="0" parTransId="{55174E16-E833-4E48-B351-17B0AF4F69B1}" sibTransId="{47F8A020-BFEF-47E4-96DD-82C9B25250FF}"/>
    <dgm:cxn modelId="{16D4E354-48D1-48BA-804F-52D899BF54EB}" type="presOf" srcId="{77DF6D4F-4A55-4718-970D-6133BB6DBC23}" destId="{867B4164-8D8D-40DD-9F1E-6EECCBBC7A15}" srcOrd="0" destOrd="0" presId="urn:microsoft.com/office/officeart/2005/8/layout/orgChart1"/>
    <dgm:cxn modelId="{43D2776F-42F5-404A-A4D9-87180FDEBCF9}" type="presOf" srcId="{9970DC58-FFFA-46D4-9562-4EE6DE9AFFFE}" destId="{D2267DDA-01A2-4A17-A80D-9A5737F2430E}" srcOrd="0" destOrd="0" presId="urn:microsoft.com/office/officeart/2005/8/layout/orgChart1"/>
    <dgm:cxn modelId="{F05A53B8-1712-4636-A69F-689CBBF5DD50}" srcId="{2B111EC9-51E7-4454-93C0-7D0D9CE394C1}" destId="{949081DF-504B-4416-AB8E-12E53CAC3FBB}" srcOrd="0" destOrd="0" parTransId="{14075A7A-D311-4FFA-ABE9-C12FF29D5430}" sibTransId="{8E28DE6E-B805-463C-81AC-B49193043CEE}"/>
    <dgm:cxn modelId="{E4302320-DDBA-4175-A1A6-DC3BBA14D60B}" type="presOf" srcId="{FAC54604-43E8-47BA-9836-1B938BE3EC36}" destId="{AAD733C2-E8E3-4FE1-9B25-44C5158D0798}" srcOrd="0" destOrd="0" presId="urn:microsoft.com/office/officeart/2005/8/layout/orgChart1"/>
    <dgm:cxn modelId="{B044981F-61D3-423A-A666-1D99ACF874C0}" type="presOf" srcId="{55174E16-E833-4E48-B351-17B0AF4F69B1}" destId="{86822274-6D51-4B45-9BE1-722EB9F45A44}" srcOrd="0" destOrd="0" presId="urn:microsoft.com/office/officeart/2005/8/layout/orgChart1"/>
    <dgm:cxn modelId="{47F6DF7E-ECD6-4869-AE8C-3B67CAA5EE56}" type="presOf" srcId="{2B111EC9-51E7-4454-93C0-7D0D9CE394C1}" destId="{B1507351-3432-4E7B-91F0-31AA36501E8B}" srcOrd="0" destOrd="0" presId="urn:microsoft.com/office/officeart/2005/8/layout/orgChart1"/>
    <dgm:cxn modelId="{7E353560-8D2E-465C-8F15-C49189504305}" type="presOf" srcId="{FAC54604-43E8-47BA-9836-1B938BE3EC36}" destId="{5E27A5E0-A686-45E6-A981-21D048CBD247}" srcOrd="1" destOrd="0" presId="urn:microsoft.com/office/officeart/2005/8/layout/orgChart1"/>
    <dgm:cxn modelId="{2CE8F40A-9015-47EB-8866-973EE44149CB}" srcId="{949081DF-504B-4416-AB8E-12E53CAC3FBB}" destId="{A9FDBDEC-A443-4ECE-9337-23868A958C79}" srcOrd="2" destOrd="0" parTransId="{77DF6D4F-4A55-4718-970D-6133BB6DBC23}" sibTransId="{C8B93D00-0688-4C2F-8C58-FFE1457AC94D}"/>
    <dgm:cxn modelId="{95B0EE52-72A7-4644-B759-7E68133A32A5}" type="presOf" srcId="{949081DF-504B-4416-AB8E-12E53CAC3FBB}" destId="{F34CB9A1-29ED-4C61-BF38-C030BCBE4F79}" srcOrd="1" destOrd="0" presId="urn:microsoft.com/office/officeart/2005/8/layout/orgChart1"/>
    <dgm:cxn modelId="{8D89BF7D-1747-42C8-97A2-85475B4264A9}" type="presOf" srcId="{A9FDBDEC-A443-4ECE-9337-23868A958C79}" destId="{689FB756-988C-406E-8106-C25FEA6F0905}" srcOrd="0" destOrd="0" presId="urn:microsoft.com/office/officeart/2005/8/layout/orgChart1"/>
    <dgm:cxn modelId="{4FC32804-3621-47EF-A636-4DE9612A509F}" type="presOf" srcId="{A9FDBDEC-A443-4ECE-9337-23868A958C79}" destId="{78CF4E9E-EFCD-4CF6-98DE-478E21DF5BA7}" srcOrd="1" destOrd="0" presId="urn:microsoft.com/office/officeart/2005/8/layout/orgChart1"/>
    <dgm:cxn modelId="{9DCCF712-5060-47BC-B3B2-9B5AA13D5AA3}" srcId="{949081DF-504B-4416-AB8E-12E53CAC3FBB}" destId="{9970DC58-FFFA-46D4-9562-4EE6DE9AFFFE}" srcOrd="0" destOrd="0" parTransId="{76297640-E8C7-452E-A206-351E84FF7E46}" sibTransId="{13795233-BB12-416C-826A-D6F5DB530FBD}"/>
    <dgm:cxn modelId="{8342DA85-6DA1-4987-AEDC-09ABDDA4A9FB}" type="presOf" srcId="{949081DF-504B-4416-AB8E-12E53CAC3FBB}" destId="{EAD55184-D07A-4C6D-98F8-B1E5E8C730A5}" srcOrd="0" destOrd="0" presId="urn:microsoft.com/office/officeart/2005/8/layout/orgChart1"/>
    <dgm:cxn modelId="{7AC9164D-0CF5-40FF-87DF-B2C89FE271B7}" type="presOf" srcId="{9970DC58-FFFA-46D4-9562-4EE6DE9AFFFE}" destId="{8E8CE0B5-921B-4562-850E-EED8043A7F5A}" srcOrd="1" destOrd="0" presId="urn:microsoft.com/office/officeart/2005/8/layout/orgChart1"/>
    <dgm:cxn modelId="{7AB44D3A-E304-4601-B3C2-39B5427550DB}" type="presOf" srcId="{76297640-E8C7-452E-A206-351E84FF7E46}" destId="{A1CCAE7B-60B0-468E-AF7F-C4BD043CBC00}" srcOrd="0" destOrd="0" presId="urn:microsoft.com/office/officeart/2005/8/layout/orgChart1"/>
    <dgm:cxn modelId="{51DD679E-4073-4F2B-AFA1-64D1D5BD5703}" type="presParOf" srcId="{B1507351-3432-4E7B-91F0-31AA36501E8B}" destId="{85EBC544-D617-4963-96AC-E2D6DDCA79D9}" srcOrd="0" destOrd="0" presId="urn:microsoft.com/office/officeart/2005/8/layout/orgChart1"/>
    <dgm:cxn modelId="{C58071AC-707D-451C-8471-46B2C4497CEA}" type="presParOf" srcId="{85EBC544-D617-4963-96AC-E2D6DDCA79D9}" destId="{945467CA-30B1-416B-82FA-A448276A7464}" srcOrd="0" destOrd="0" presId="urn:microsoft.com/office/officeart/2005/8/layout/orgChart1"/>
    <dgm:cxn modelId="{949A5485-9736-4CC9-AC77-C2A0E601FA8F}" type="presParOf" srcId="{945467CA-30B1-416B-82FA-A448276A7464}" destId="{EAD55184-D07A-4C6D-98F8-B1E5E8C730A5}" srcOrd="0" destOrd="0" presId="urn:microsoft.com/office/officeart/2005/8/layout/orgChart1"/>
    <dgm:cxn modelId="{0C1F29E3-2904-4FA4-A6F0-144D756F772C}" type="presParOf" srcId="{945467CA-30B1-416B-82FA-A448276A7464}" destId="{F34CB9A1-29ED-4C61-BF38-C030BCBE4F79}" srcOrd="1" destOrd="0" presId="urn:microsoft.com/office/officeart/2005/8/layout/orgChart1"/>
    <dgm:cxn modelId="{7054AF79-F97E-4AE5-9C7A-1281F741F190}" type="presParOf" srcId="{85EBC544-D617-4963-96AC-E2D6DDCA79D9}" destId="{EDD6ABF9-0909-4BD9-8542-E9DE2EBAA806}" srcOrd="1" destOrd="0" presId="urn:microsoft.com/office/officeart/2005/8/layout/orgChart1"/>
    <dgm:cxn modelId="{A4F95C4D-4A34-4505-BF40-D43E86E97431}" type="presParOf" srcId="{EDD6ABF9-0909-4BD9-8542-E9DE2EBAA806}" destId="{86822274-6D51-4B45-9BE1-722EB9F45A44}" srcOrd="0" destOrd="0" presId="urn:microsoft.com/office/officeart/2005/8/layout/orgChart1"/>
    <dgm:cxn modelId="{381959D2-C0E9-40A1-A3D5-FF12311144CD}" type="presParOf" srcId="{EDD6ABF9-0909-4BD9-8542-E9DE2EBAA806}" destId="{3B797FBC-1CA7-4B82-A626-528FA860F93B}" srcOrd="1" destOrd="0" presId="urn:microsoft.com/office/officeart/2005/8/layout/orgChart1"/>
    <dgm:cxn modelId="{9E3B712E-8036-4F67-A323-B34EC59A0394}" type="presParOf" srcId="{3B797FBC-1CA7-4B82-A626-528FA860F93B}" destId="{7E534798-C1B0-4F5A-9BA1-3B29F32B3F03}" srcOrd="0" destOrd="0" presId="urn:microsoft.com/office/officeart/2005/8/layout/orgChart1"/>
    <dgm:cxn modelId="{55C3724A-7C14-4BFD-BD0C-6CB911A3618D}" type="presParOf" srcId="{7E534798-C1B0-4F5A-9BA1-3B29F32B3F03}" destId="{AAD733C2-E8E3-4FE1-9B25-44C5158D0798}" srcOrd="0" destOrd="0" presId="urn:microsoft.com/office/officeart/2005/8/layout/orgChart1"/>
    <dgm:cxn modelId="{0C54BD51-BE49-4689-B74C-9F2B6BCC7FC2}" type="presParOf" srcId="{7E534798-C1B0-4F5A-9BA1-3B29F32B3F03}" destId="{5E27A5E0-A686-45E6-A981-21D048CBD247}" srcOrd="1" destOrd="0" presId="urn:microsoft.com/office/officeart/2005/8/layout/orgChart1"/>
    <dgm:cxn modelId="{338CFD2A-8BB4-488B-850C-CF07F522A9BD}" type="presParOf" srcId="{3B797FBC-1CA7-4B82-A626-528FA860F93B}" destId="{1107A784-0756-4951-817A-1A7F955FE025}" srcOrd="1" destOrd="0" presId="urn:microsoft.com/office/officeart/2005/8/layout/orgChart1"/>
    <dgm:cxn modelId="{BB4C54A4-DE22-435C-BEC7-0B242AD1AD29}" type="presParOf" srcId="{3B797FBC-1CA7-4B82-A626-528FA860F93B}" destId="{F8CA301C-CD28-4A31-BE92-1332D4E51BF3}" srcOrd="2" destOrd="0" presId="urn:microsoft.com/office/officeart/2005/8/layout/orgChart1"/>
    <dgm:cxn modelId="{59B34ABA-E276-4C1F-9ACA-D761B5EDF631}" type="presParOf" srcId="{EDD6ABF9-0909-4BD9-8542-E9DE2EBAA806}" destId="{867B4164-8D8D-40DD-9F1E-6EECCBBC7A15}" srcOrd="2" destOrd="0" presId="urn:microsoft.com/office/officeart/2005/8/layout/orgChart1"/>
    <dgm:cxn modelId="{4149A0C5-FD38-4F4D-9B7A-ECCC8B99577A}" type="presParOf" srcId="{EDD6ABF9-0909-4BD9-8542-E9DE2EBAA806}" destId="{9418BAB3-2AC2-446A-907B-01C083CF6E33}" srcOrd="3" destOrd="0" presId="urn:microsoft.com/office/officeart/2005/8/layout/orgChart1"/>
    <dgm:cxn modelId="{0145B375-D443-4CDD-8CBB-20340A0A4163}" type="presParOf" srcId="{9418BAB3-2AC2-446A-907B-01C083CF6E33}" destId="{BA266F7E-442C-4604-8EEE-0F8CEC119062}" srcOrd="0" destOrd="0" presId="urn:microsoft.com/office/officeart/2005/8/layout/orgChart1"/>
    <dgm:cxn modelId="{2A5B280D-71A6-45FC-BA8E-F8F11223CA10}" type="presParOf" srcId="{BA266F7E-442C-4604-8EEE-0F8CEC119062}" destId="{689FB756-988C-406E-8106-C25FEA6F0905}" srcOrd="0" destOrd="0" presId="urn:microsoft.com/office/officeart/2005/8/layout/orgChart1"/>
    <dgm:cxn modelId="{35C1560E-79DD-4C7F-ACAC-EC81EA9F8D35}" type="presParOf" srcId="{BA266F7E-442C-4604-8EEE-0F8CEC119062}" destId="{78CF4E9E-EFCD-4CF6-98DE-478E21DF5BA7}" srcOrd="1" destOrd="0" presId="urn:microsoft.com/office/officeart/2005/8/layout/orgChart1"/>
    <dgm:cxn modelId="{27A58DDB-C1C7-4E0C-8878-E6BDB6DBA473}" type="presParOf" srcId="{9418BAB3-2AC2-446A-907B-01C083CF6E33}" destId="{DB7EDD7D-CAD7-4FCC-A816-71141AF94FEB}" srcOrd="1" destOrd="0" presId="urn:microsoft.com/office/officeart/2005/8/layout/orgChart1"/>
    <dgm:cxn modelId="{D4DE9015-689B-4799-9997-9CBECA184A20}" type="presParOf" srcId="{9418BAB3-2AC2-446A-907B-01C083CF6E33}" destId="{3235AFED-454C-4DC1-A143-EFF15D403CCE}" srcOrd="2" destOrd="0" presId="urn:microsoft.com/office/officeart/2005/8/layout/orgChart1"/>
    <dgm:cxn modelId="{10BA4259-DE4B-4713-B1EE-4C542C29F8D4}" type="presParOf" srcId="{85EBC544-D617-4963-96AC-E2D6DDCA79D9}" destId="{3D60ACE1-1F68-47A6-A1CD-0A84BB0AFA25}" srcOrd="2" destOrd="0" presId="urn:microsoft.com/office/officeart/2005/8/layout/orgChart1"/>
    <dgm:cxn modelId="{D9DDDD94-8FE7-4BEC-8B0F-334693AD6AF2}" type="presParOf" srcId="{3D60ACE1-1F68-47A6-A1CD-0A84BB0AFA25}" destId="{A1CCAE7B-60B0-468E-AF7F-C4BD043CBC00}" srcOrd="0" destOrd="0" presId="urn:microsoft.com/office/officeart/2005/8/layout/orgChart1"/>
    <dgm:cxn modelId="{5BCD78A2-BA1A-4A63-A1B4-065EF0FB7A90}" type="presParOf" srcId="{3D60ACE1-1F68-47A6-A1CD-0A84BB0AFA25}" destId="{4CE2FCC9-6720-4B46-BE09-177B6BA43795}" srcOrd="1" destOrd="0" presId="urn:microsoft.com/office/officeart/2005/8/layout/orgChart1"/>
    <dgm:cxn modelId="{560F25C1-C103-4DD4-A714-653E54047476}" type="presParOf" srcId="{4CE2FCC9-6720-4B46-BE09-177B6BA43795}" destId="{BDEFCA53-AA83-45EC-B059-CEE137A3809C}" srcOrd="0" destOrd="0" presId="urn:microsoft.com/office/officeart/2005/8/layout/orgChart1"/>
    <dgm:cxn modelId="{63DEE167-3E96-4F4A-8884-88C3A43D5219}" type="presParOf" srcId="{BDEFCA53-AA83-45EC-B059-CEE137A3809C}" destId="{D2267DDA-01A2-4A17-A80D-9A5737F2430E}" srcOrd="0" destOrd="0" presId="urn:microsoft.com/office/officeart/2005/8/layout/orgChart1"/>
    <dgm:cxn modelId="{8E95B4FD-E057-4F5E-9B24-B419A554CB54}" type="presParOf" srcId="{BDEFCA53-AA83-45EC-B059-CEE137A3809C}" destId="{8E8CE0B5-921B-4562-850E-EED8043A7F5A}" srcOrd="1" destOrd="0" presId="urn:microsoft.com/office/officeart/2005/8/layout/orgChart1"/>
    <dgm:cxn modelId="{4309FDEB-ACC7-404C-AB7A-3880A4053CF8}" type="presParOf" srcId="{4CE2FCC9-6720-4B46-BE09-177B6BA43795}" destId="{02DB73BD-58E6-4C0B-961B-6B6969C37D30}" srcOrd="1" destOrd="0" presId="urn:microsoft.com/office/officeart/2005/8/layout/orgChart1"/>
    <dgm:cxn modelId="{339F7B5D-B8D5-4BF5-9B8E-02D0D7EDB389}" type="presParOf" srcId="{4CE2FCC9-6720-4B46-BE09-177B6BA43795}" destId="{173A3AEA-5576-4EE5-84C2-E267BF240E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11EC9-51E7-4454-93C0-7D0D9CE394C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uk-UA"/>
        </a:p>
      </dgm:t>
    </dgm:pt>
    <dgm:pt modelId="{949081DF-504B-4416-AB8E-12E53CAC3FBB}">
      <dgm:prSet phldrT="[Текст]"/>
      <dgm:spPr/>
      <dgm:t>
        <a:bodyPr/>
        <a:lstStyle/>
        <a:p>
          <a:r>
            <a:rPr lang="uk-UA" dirty="0" smtClean="0"/>
            <a:t>Розпад 1 кг урану  дає стільки ж енергії, скільки:</a:t>
          </a:r>
          <a:endParaRPr lang="uk-UA" dirty="0"/>
        </a:p>
      </dgm:t>
    </dgm:pt>
    <dgm:pt modelId="{14075A7A-D311-4FFA-ABE9-C12FF29D5430}" type="parTrans" cxnId="{F05A53B8-1712-4636-A69F-689CBBF5DD50}">
      <dgm:prSet/>
      <dgm:spPr/>
      <dgm:t>
        <a:bodyPr/>
        <a:lstStyle/>
        <a:p>
          <a:endParaRPr lang="uk-UA"/>
        </a:p>
      </dgm:t>
    </dgm:pt>
    <dgm:pt modelId="{8E28DE6E-B805-463C-81AC-B49193043CEE}" type="sibTrans" cxnId="{F05A53B8-1712-4636-A69F-689CBBF5DD50}">
      <dgm:prSet/>
      <dgm:spPr/>
      <dgm:t>
        <a:bodyPr/>
        <a:lstStyle/>
        <a:p>
          <a:endParaRPr lang="uk-UA"/>
        </a:p>
      </dgm:t>
    </dgm:pt>
    <dgm:pt modelId="{9970DC58-FFFA-46D4-9562-4EE6DE9AFFFE}" type="asst">
      <dgm:prSet phldrT="[Текст]"/>
      <dgm:spPr/>
      <dgm:t>
        <a:bodyPr/>
        <a:lstStyle/>
        <a:p>
          <a:r>
            <a:rPr lang="uk-UA" dirty="0" smtClean="0"/>
            <a:t>Спалювання 1500 т нафти</a:t>
          </a:r>
          <a:endParaRPr lang="uk-UA" dirty="0"/>
        </a:p>
      </dgm:t>
    </dgm:pt>
    <dgm:pt modelId="{76297640-E8C7-452E-A206-351E84FF7E46}" type="parTrans" cxnId="{9DCCF712-5060-47BC-B3B2-9B5AA13D5AA3}">
      <dgm:prSet/>
      <dgm:spPr/>
      <dgm:t>
        <a:bodyPr/>
        <a:lstStyle/>
        <a:p>
          <a:endParaRPr lang="uk-UA"/>
        </a:p>
      </dgm:t>
    </dgm:pt>
    <dgm:pt modelId="{13795233-BB12-416C-826A-D6F5DB530FBD}" type="sibTrans" cxnId="{9DCCF712-5060-47BC-B3B2-9B5AA13D5AA3}">
      <dgm:prSet/>
      <dgm:spPr/>
      <dgm:t>
        <a:bodyPr/>
        <a:lstStyle/>
        <a:p>
          <a:endParaRPr lang="uk-UA"/>
        </a:p>
      </dgm:t>
    </dgm:pt>
    <dgm:pt modelId="{FAC54604-43E8-47BA-9836-1B938BE3EC36}">
      <dgm:prSet phldrT="[Текст]"/>
      <dgm:spPr/>
      <dgm:t>
        <a:bodyPr/>
        <a:lstStyle/>
        <a:p>
          <a:r>
            <a:rPr lang="uk-UA" dirty="0" smtClean="0"/>
            <a:t>Спалювання 2500 т кам’яного вугілля</a:t>
          </a:r>
          <a:endParaRPr lang="uk-UA" dirty="0"/>
        </a:p>
      </dgm:t>
    </dgm:pt>
    <dgm:pt modelId="{55174E16-E833-4E48-B351-17B0AF4F69B1}" type="parTrans" cxnId="{AD329641-C0B9-4D1C-85F5-FEAC99DF5D40}">
      <dgm:prSet/>
      <dgm:spPr/>
      <dgm:t>
        <a:bodyPr/>
        <a:lstStyle/>
        <a:p>
          <a:endParaRPr lang="uk-UA"/>
        </a:p>
      </dgm:t>
    </dgm:pt>
    <dgm:pt modelId="{47F8A020-BFEF-47E4-96DD-82C9B25250FF}" type="sibTrans" cxnId="{AD329641-C0B9-4D1C-85F5-FEAC99DF5D40}">
      <dgm:prSet/>
      <dgm:spPr/>
      <dgm:t>
        <a:bodyPr/>
        <a:lstStyle/>
        <a:p>
          <a:endParaRPr lang="uk-UA"/>
        </a:p>
      </dgm:t>
    </dgm:pt>
    <dgm:pt modelId="{A9FDBDEC-A443-4ECE-9337-23868A958C79}">
      <dgm:prSet phldrT="[Текст]"/>
      <dgm:spPr>
        <a:blipFill rotWithShape="1">
          <a:blip xmlns:r="http://schemas.openxmlformats.org/officeDocument/2006/relationships" r:embed="rId1"/>
          <a:stretch>
            <a:fillRect t="-1250" b="-5000"/>
          </a:stretch>
        </a:blipFill>
      </dgm:spPr>
      <dgm:t>
        <a:bodyPr/>
        <a:lstStyle/>
        <a:p>
          <a:r>
            <a:rPr lang="uk-UA">
              <a:noFill/>
            </a:rPr>
            <a:t> </a:t>
          </a:r>
        </a:p>
      </dgm:t>
    </dgm:pt>
    <dgm:pt modelId="{77DF6D4F-4A55-4718-970D-6133BB6DBC23}" type="parTrans" cxnId="{2CE8F40A-9015-47EB-8866-973EE44149CB}">
      <dgm:prSet/>
      <dgm:spPr/>
      <dgm:t>
        <a:bodyPr/>
        <a:lstStyle/>
        <a:p>
          <a:endParaRPr lang="uk-UA"/>
        </a:p>
      </dgm:t>
    </dgm:pt>
    <dgm:pt modelId="{C8B93D00-0688-4C2F-8C58-FFE1457AC94D}" type="sibTrans" cxnId="{2CE8F40A-9015-47EB-8866-973EE44149CB}">
      <dgm:prSet/>
      <dgm:spPr/>
      <dgm:t>
        <a:bodyPr/>
        <a:lstStyle/>
        <a:p>
          <a:endParaRPr lang="uk-UA"/>
        </a:p>
      </dgm:t>
    </dgm:pt>
    <dgm:pt modelId="{B1507351-3432-4E7B-91F0-31AA36501E8B}" type="pres">
      <dgm:prSet presAssocID="{2B111EC9-51E7-4454-93C0-7D0D9CE394C1}" presName="hierChild1" presStyleCnt="0">
        <dgm:presLayoutVars>
          <dgm:orgChart val="1"/>
          <dgm:chPref val="1"/>
          <dgm:dir/>
          <dgm:animOne val="branch"/>
          <dgm:animLvl val="lvl"/>
          <dgm:resizeHandles/>
        </dgm:presLayoutVars>
      </dgm:prSet>
      <dgm:spPr/>
    </dgm:pt>
    <dgm:pt modelId="{85EBC544-D617-4963-96AC-E2D6DDCA79D9}" type="pres">
      <dgm:prSet presAssocID="{949081DF-504B-4416-AB8E-12E53CAC3FBB}" presName="hierRoot1" presStyleCnt="0">
        <dgm:presLayoutVars>
          <dgm:hierBranch val="init"/>
        </dgm:presLayoutVars>
      </dgm:prSet>
      <dgm:spPr/>
    </dgm:pt>
    <dgm:pt modelId="{945467CA-30B1-416B-82FA-A448276A7464}" type="pres">
      <dgm:prSet presAssocID="{949081DF-504B-4416-AB8E-12E53CAC3FBB}" presName="rootComposite1" presStyleCnt="0"/>
      <dgm:spPr/>
    </dgm:pt>
    <dgm:pt modelId="{EAD55184-D07A-4C6D-98F8-B1E5E8C730A5}" type="pres">
      <dgm:prSet presAssocID="{949081DF-504B-4416-AB8E-12E53CAC3FBB}" presName="rootText1" presStyleLbl="node0" presStyleIdx="0" presStyleCnt="1" custScaleX="153534">
        <dgm:presLayoutVars>
          <dgm:chPref val="3"/>
        </dgm:presLayoutVars>
      </dgm:prSet>
      <dgm:spPr/>
      <dgm:t>
        <a:bodyPr/>
        <a:lstStyle/>
        <a:p>
          <a:endParaRPr lang="uk-UA"/>
        </a:p>
      </dgm:t>
    </dgm:pt>
    <dgm:pt modelId="{F34CB9A1-29ED-4C61-BF38-C030BCBE4F79}" type="pres">
      <dgm:prSet presAssocID="{949081DF-504B-4416-AB8E-12E53CAC3FBB}" presName="rootConnector1" presStyleLbl="node1" presStyleIdx="0" presStyleCnt="0"/>
      <dgm:spPr/>
    </dgm:pt>
    <dgm:pt modelId="{EDD6ABF9-0909-4BD9-8542-E9DE2EBAA806}" type="pres">
      <dgm:prSet presAssocID="{949081DF-504B-4416-AB8E-12E53CAC3FBB}" presName="hierChild2" presStyleCnt="0"/>
      <dgm:spPr/>
    </dgm:pt>
    <dgm:pt modelId="{86822274-6D51-4B45-9BE1-722EB9F45A44}" type="pres">
      <dgm:prSet presAssocID="{55174E16-E833-4E48-B351-17B0AF4F69B1}" presName="Name37" presStyleLbl="parChTrans1D2" presStyleIdx="0" presStyleCnt="3"/>
      <dgm:spPr/>
    </dgm:pt>
    <dgm:pt modelId="{3B797FBC-1CA7-4B82-A626-528FA860F93B}" type="pres">
      <dgm:prSet presAssocID="{FAC54604-43E8-47BA-9836-1B938BE3EC36}" presName="hierRoot2" presStyleCnt="0">
        <dgm:presLayoutVars>
          <dgm:hierBranch val="init"/>
        </dgm:presLayoutVars>
      </dgm:prSet>
      <dgm:spPr/>
    </dgm:pt>
    <dgm:pt modelId="{7E534798-C1B0-4F5A-9BA1-3B29F32B3F03}" type="pres">
      <dgm:prSet presAssocID="{FAC54604-43E8-47BA-9836-1B938BE3EC36}" presName="rootComposite" presStyleCnt="0"/>
      <dgm:spPr/>
    </dgm:pt>
    <dgm:pt modelId="{AAD733C2-E8E3-4FE1-9B25-44C5158D0798}" type="pres">
      <dgm:prSet presAssocID="{FAC54604-43E8-47BA-9836-1B938BE3EC36}" presName="rootText" presStyleLbl="node2" presStyleIdx="0" presStyleCnt="2" custScaleX="140192">
        <dgm:presLayoutVars>
          <dgm:chPref val="3"/>
        </dgm:presLayoutVars>
      </dgm:prSet>
      <dgm:spPr/>
      <dgm:t>
        <a:bodyPr/>
        <a:lstStyle/>
        <a:p>
          <a:endParaRPr lang="uk-UA"/>
        </a:p>
      </dgm:t>
    </dgm:pt>
    <dgm:pt modelId="{5E27A5E0-A686-45E6-A981-21D048CBD247}" type="pres">
      <dgm:prSet presAssocID="{FAC54604-43E8-47BA-9836-1B938BE3EC36}" presName="rootConnector" presStyleLbl="node2" presStyleIdx="0" presStyleCnt="2"/>
      <dgm:spPr/>
    </dgm:pt>
    <dgm:pt modelId="{1107A784-0756-4951-817A-1A7F955FE025}" type="pres">
      <dgm:prSet presAssocID="{FAC54604-43E8-47BA-9836-1B938BE3EC36}" presName="hierChild4" presStyleCnt="0"/>
      <dgm:spPr/>
    </dgm:pt>
    <dgm:pt modelId="{F8CA301C-CD28-4A31-BE92-1332D4E51BF3}" type="pres">
      <dgm:prSet presAssocID="{FAC54604-43E8-47BA-9836-1B938BE3EC36}" presName="hierChild5" presStyleCnt="0"/>
      <dgm:spPr/>
    </dgm:pt>
    <dgm:pt modelId="{867B4164-8D8D-40DD-9F1E-6EECCBBC7A15}" type="pres">
      <dgm:prSet presAssocID="{77DF6D4F-4A55-4718-970D-6133BB6DBC23}" presName="Name37" presStyleLbl="parChTrans1D2" presStyleIdx="1" presStyleCnt="3"/>
      <dgm:spPr/>
    </dgm:pt>
    <dgm:pt modelId="{9418BAB3-2AC2-446A-907B-01C083CF6E33}" type="pres">
      <dgm:prSet presAssocID="{A9FDBDEC-A443-4ECE-9337-23868A958C79}" presName="hierRoot2" presStyleCnt="0">
        <dgm:presLayoutVars>
          <dgm:hierBranch val="init"/>
        </dgm:presLayoutVars>
      </dgm:prSet>
      <dgm:spPr/>
    </dgm:pt>
    <dgm:pt modelId="{BA266F7E-442C-4604-8EEE-0F8CEC119062}" type="pres">
      <dgm:prSet presAssocID="{A9FDBDEC-A443-4ECE-9337-23868A958C79}" presName="rootComposite" presStyleCnt="0"/>
      <dgm:spPr/>
    </dgm:pt>
    <dgm:pt modelId="{689FB756-988C-406E-8106-C25FEA6F0905}" type="pres">
      <dgm:prSet presAssocID="{A9FDBDEC-A443-4ECE-9337-23868A958C79}" presName="rootText" presStyleLbl="node2" presStyleIdx="1" presStyleCnt="2" custScaleX="156617">
        <dgm:presLayoutVars>
          <dgm:chPref val="3"/>
        </dgm:presLayoutVars>
      </dgm:prSet>
      <dgm:spPr/>
      <dgm:t>
        <a:bodyPr/>
        <a:lstStyle/>
        <a:p>
          <a:endParaRPr lang="uk-UA"/>
        </a:p>
      </dgm:t>
    </dgm:pt>
    <dgm:pt modelId="{78CF4E9E-EFCD-4CF6-98DE-478E21DF5BA7}" type="pres">
      <dgm:prSet presAssocID="{A9FDBDEC-A443-4ECE-9337-23868A958C79}" presName="rootConnector" presStyleLbl="node2" presStyleIdx="1" presStyleCnt="2"/>
      <dgm:spPr/>
    </dgm:pt>
    <dgm:pt modelId="{DB7EDD7D-CAD7-4FCC-A816-71141AF94FEB}" type="pres">
      <dgm:prSet presAssocID="{A9FDBDEC-A443-4ECE-9337-23868A958C79}" presName="hierChild4" presStyleCnt="0"/>
      <dgm:spPr/>
    </dgm:pt>
    <dgm:pt modelId="{3235AFED-454C-4DC1-A143-EFF15D403CCE}" type="pres">
      <dgm:prSet presAssocID="{A9FDBDEC-A443-4ECE-9337-23868A958C79}" presName="hierChild5" presStyleCnt="0"/>
      <dgm:spPr/>
    </dgm:pt>
    <dgm:pt modelId="{3D60ACE1-1F68-47A6-A1CD-0A84BB0AFA25}" type="pres">
      <dgm:prSet presAssocID="{949081DF-504B-4416-AB8E-12E53CAC3FBB}" presName="hierChild3" presStyleCnt="0"/>
      <dgm:spPr/>
    </dgm:pt>
    <dgm:pt modelId="{A1CCAE7B-60B0-468E-AF7F-C4BD043CBC00}" type="pres">
      <dgm:prSet presAssocID="{76297640-E8C7-452E-A206-351E84FF7E46}" presName="Name111" presStyleLbl="parChTrans1D2" presStyleIdx="2" presStyleCnt="3"/>
      <dgm:spPr/>
    </dgm:pt>
    <dgm:pt modelId="{4CE2FCC9-6720-4B46-BE09-177B6BA43795}" type="pres">
      <dgm:prSet presAssocID="{9970DC58-FFFA-46D4-9562-4EE6DE9AFFFE}" presName="hierRoot3" presStyleCnt="0">
        <dgm:presLayoutVars>
          <dgm:hierBranch val="init"/>
        </dgm:presLayoutVars>
      </dgm:prSet>
      <dgm:spPr/>
    </dgm:pt>
    <dgm:pt modelId="{BDEFCA53-AA83-45EC-B059-CEE137A3809C}" type="pres">
      <dgm:prSet presAssocID="{9970DC58-FFFA-46D4-9562-4EE6DE9AFFFE}" presName="rootComposite3" presStyleCnt="0"/>
      <dgm:spPr/>
    </dgm:pt>
    <dgm:pt modelId="{D2267DDA-01A2-4A17-A80D-9A5737F2430E}" type="pres">
      <dgm:prSet presAssocID="{9970DC58-FFFA-46D4-9562-4EE6DE9AFFFE}" presName="rootText3" presStyleLbl="asst1" presStyleIdx="0" presStyleCnt="1">
        <dgm:presLayoutVars>
          <dgm:chPref val="3"/>
        </dgm:presLayoutVars>
      </dgm:prSet>
      <dgm:spPr/>
    </dgm:pt>
    <dgm:pt modelId="{8E8CE0B5-921B-4562-850E-EED8043A7F5A}" type="pres">
      <dgm:prSet presAssocID="{9970DC58-FFFA-46D4-9562-4EE6DE9AFFFE}" presName="rootConnector3" presStyleLbl="asst1" presStyleIdx="0" presStyleCnt="1"/>
      <dgm:spPr/>
    </dgm:pt>
    <dgm:pt modelId="{02DB73BD-58E6-4C0B-961B-6B6969C37D30}" type="pres">
      <dgm:prSet presAssocID="{9970DC58-FFFA-46D4-9562-4EE6DE9AFFFE}" presName="hierChild6" presStyleCnt="0"/>
      <dgm:spPr/>
    </dgm:pt>
    <dgm:pt modelId="{173A3AEA-5576-4EE5-84C2-E267BF240EAB}" type="pres">
      <dgm:prSet presAssocID="{9970DC58-FFFA-46D4-9562-4EE6DE9AFFFE}" presName="hierChild7" presStyleCnt="0"/>
      <dgm:spPr/>
    </dgm:pt>
  </dgm:ptLst>
  <dgm:cxnLst>
    <dgm:cxn modelId="{4FC32804-3621-47EF-A636-4DE9612A509F}" type="presOf" srcId="{A9FDBDEC-A443-4ECE-9337-23868A958C79}" destId="{78CF4E9E-EFCD-4CF6-98DE-478E21DF5BA7}" srcOrd="1" destOrd="0" presId="urn:microsoft.com/office/officeart/2005/8/layout/orgChart1"/>
    <dgm:cxn modelId="{B044981F-61D3-423A-A666-1D99ACF874C0}" type="presOf" srcId="{55174E16-E833-4E48-B351-17B0AF4F69B1}" destId="{86822274-6D51-4B45-9BE1-722EB9F45A44}" srcOrd="0" destOrd="0" presId="urn:microsoft.com/office/officeart/2005/8/layout/orgChart1"/>
    <dgm:cxn modelId="{AD329641-C0B9-4D1C-85F5-FEAC99DF5D40}" srcId="{949081DF-504B-4416-AB8E-12E53CAC3FBB}" destId="{FAC54604-43E8-47BA-9836-1B938BE3EC36}" srcOrd="1" destOrd="0" parTransId="{55174E16-E833-4E48-B351-17B0AF4F69B1}" sibTransId="{47F8A020-BFEF-47E4-96DD-82C9B25250FF}"/>
    <dgm:cxn modelId="{47F6DF7E-ECD6-4869-AE8C-3B67CAA5EE56}" type="presOf" srcId="{2B111EC9-51E7-4454-93C0-7D0D9CE394C1}" destId="{B1507351-3432-4E7B-91F0-31AA36501E8B}" srcOrd="0" destOrd="0" presId="urn:microsoft.com/office/officeart/2005/8/layout/orgChart1"/>
    <dgm:cxn modelId="{43D2776F-42F5-404A-A4D9-87180FDEBCF9}" type="presOf" srcId="{9970DC58-FFFA-46D4-9562-4EE6DE9AFFFE}" destId="{D2267DDA-01A2-4A17-A80D-9A5737F2430E}" srcOrd="0" destOrd="0" presId="urn:microsoft.com/office/officeart/2005/8/layout/orgChart1"/>
    <dgm:cxn modelId="{8D89BF7D-1747-42C8-97A2-85475B4264A9}" type="presOf" srcId="{A9FDBDEC-A443-4ECE-9337-23868A958C79}" destId="{689FB756-988C-406E-8106-C25FEA6F0905}" srcOrd="0" destOrd="0" presId="urn:microsoft.com/office/officeart/2005/8/layout/orgChart1"/>
    <dgm:cxn modelId="{95B0EE52-72A7-4644-B759-7E68133A32A5}" type="presOf" srcId="{949081DF-504B-4416-AB8E-12E53CAC3FBB}" destId="{F34CB9A1-29ED-4C61-BF38-C030BCBE4F79}" srcOrd="1" destOrd="0" presId="urn:microsoft.com/office/officeart/2005/8/layout/orgChart1"/>
    <dgm:cxn modelId="{7AC9164D-0CF5-40FF-87DF-B2C89FE271B7}" type="presOf" srcId="{9970DC58-FFFA-46D4-9562-4EE6DE9AFFFE}" destId="{8E8CE0B5-921B-4562-850E-EED8043A7F5A}" srcOrd="1" destOrd="0" presId="urn:microsoft.com/office/officeart/2005/8/layout/orgChart1"/>
    <dgm:cxn modelId="{16D4E354-48D1-48BA-804F-52D899BF54EB}" type="presOf" srcId="{77DF6D4F-4A55-4718-970D-6133BB6DBC23}" destId="{867B4164-8D8D-40DD-9F1E-6EECCBBC7A15}" srcOrd="0" destOrd="0" presId="urn:microsoft.com/office/officeart/2005/8/layout/orgChart1"/>
    <dgm:cxn modelId="{7E353560-8D2E-465C-8F15-C49189504305}" type="presOf" srcId="{FAC54604-43E8-47BA-9836-1B938BE3EC36}" destId="{5E27A5E0-A686-45E6-A981-21D048CBD247}" srcOrd="1" destOrd="0" presId="urn:microsoft.com/office/officeart/2005/8/layout/orgChart1"/>
    <dgm:cxn modelId="{2CE8F40A-9015-47EB-8866-973EE44149CB}" srcId="{949081DF-504B-4416-AB8E-12E53CAC3FBB}" destId="{A9FDBDEC-A443-4ECE-9337-23868A958C79}" srcOrd="2" destOrd="0" parTransId="{77DF6D4F-4A55-4718-970D-6133BB6DBC23}" sibTransId="{C8B93D00-0688-4C2F-8C58-FFE1457AC94D}"/>
    <dgm:cxn modelId="{8342DA85-6DA1-4987-AEDC-09ABDDA4A9FB}" type="presOf" srcId="{949081DF-504B-4416-AB8E-12E53CAC3FBB}" destId="{EAD55184-D07A-4C6D-98F8-B1E5E8C730A5}" srcOrd="0" destOrd="0" presId="urn:microsoft.com/office/officeart/2005/8/layout/orgChart1"/>
    <dgm:cxn modelId="{F05A53B8-1712-4636-A69F-689CBBF5DD50}" srcId="{2B111EC9-51E7-4454-93C0-7D0D9CE394C1}" destId="{949081DF-504B-4416-AB8E-12E53CAC3FBB}" srcOrd="0" destOrd="0" parTransId="{14075A7A-D311-4FFA-ABE9-C12FF29D5430}" sibTransId="{8E28DE6E-B805-463C-81AC-B49193043CEE}"/>
    <dgm:cxn modelId="{7AB44D3A-E304-4601-B3C2-39B5427550DB}" type="presOf" srcId="{76297640-E8C7-452E-A206-351E84FF7E46}" destId="{A1CCAE7B-60B0-468E-AF7F-C4BD043CBC00}" srcOrd="0" destOrd="0" presId="urn:microsoft.com/office/officeart/2005/8/layout/orgChart1"/>
    <dgm:cxn modelId="{9DCCF712-5060-47BC-B3B2-9B5AA13D5AA3}" srcId="{949081DF-504B-4416-AB8E-12E53CAC3FBB}" destId="{9970DC58-FFFA-46D4-9562-4EE6DE9AFFFE}" srcOrd="0" destOrd="0" parTransId="{76297640-E8C7-452E-A206-351E84FF7E46}" sibTransId="{13795233-BB12-416C-826A-D6F5DB530FBD}"/>
    <dgm:cxn modelId="{E4302320-DDBA-4175-A1A6-DC3BBA14D60B}" type="presOf" srcId="{FAC54604-43E8-47BA-9836-1B938BE3EC36}" destId="{AAD733C2-E8E3-4FE1-9B25-44C5158D0798}" srcOrd="0" destOrd="0" presId="urn:microsoft.com/office/officeart/2005/8/layout/orgChart1"/>
    <dgm:cxn modelId="{51DD679E-4073-4F2B-AFA1-64D1D5BD5703}" type="presParOf" srcId="{B1507351-3432-4E7B-91F0-31AA36501E8B}" destId="{85EBC544-D617-4963-96AC-E2D6DDCA79D9}" srcOrd="0" destOrd="0" presId="urn:microsoft.com/office/officeart/2005/8/layout/orgChart1"/>
    <dgm:cxn modelId="{C58071AC-707D-451C-8471-46B2C4497CEA}" type="presParOf" srcId="{85EBC544-D617-4963-96AC-E2D6DDCA79D9}" destId="{945467CA-30B1-416B-82FA-A448276A7464}" srcOrd="0" destOrd="0" presId="urn:microsoft.com/office/officeart/2005/8/layout/orgChart1"/>
    <dgm:cxn modelId="{949A5485-9736-4CC9-AC77-C2A0E601FA8F}" type="presParOf" srcId="{945467CA-30B1-416B-82FA-A448276A7464}" destId="{EAD55184-D07A-4C6D-98F8-B1E5E8C730A5}" srcOrd="0" destOrd="0" presId="urn:microsoft.com/office/officeart/2005/8/layout/orgChart1"/>
    <dgm:cxn modelId="{0C1F29E3-2904-4FA4-A6F0-144D756F772C}" type="presParOf" srcId="{945467CA-30B1-416B-82FA-A448276A7464}" destId="{F34CB9A1-29ED-4C61-BF38-C030BCBE4F79}" srcOrd="1" destOrd="0" presId="urn:microsoft.com/office/officeart/2005/8/layout/orgChart1"/>
    <dgm:cxn modelId="{7054AF79-F97E-4AE5-9C7A-1281F741F190}" type="presParOf" srcId="{85EBC544-D617-4963-96AC-E2D6DDCA79D9}" destId="{EDD6ABF9-0909-4BD9-8542-E9DE2EBAA806}" srcOrd="1" destOrd="0" presId="urn:microsoft.com/office/officeart/2005/8/layout/orgChart1"/>
    <dgm:cxn modelId="{A4F95C4D-4A34-4505-BF40-D43E86E97431}" type="presParOf" srcId="{EDD6ABF9-0909-4BD9-8542-E9DE2EBAA806}" destId="{86822274-6D51-4B45-9BE1-722EB9F45A44}" srcOrd="0" destOrd="0" presId="urn:microsoft.com/office/officeart/2005/8/layout/orgChart1"/>
    <dgm:cxn modelId="{381959D2-C0E9-40A1-A3D5-FF12311144CD}" type="presParOf" srcId="{EDD6ABF9-0909-4BD9-8542-E9DE2EBAA806}" destId="{3B797FBC-1CA7-4B82-A626-528FA860F93B}" srcOrd="1" destOrd="0" presId="urn:microsoft.com/office/officeart/2005/8/layout/orgChart1"/>
    <dgm:cxn modelId="{9E3B712E-8036-4F67-A323-B34EC59A0394}" type="presParOf" srcId="{3B797FBC-1CA7-4B82-A626-528FA860F93B}" destId="{7E534798-C1B0-4F5A-9BA1-3B29F32B3F03}" srcOrd="0" destOrd="0" presId="urn:microsoft.com/office/officeart/2005/8/layout/orgChart1"/>
    <dgm:cxn modelId="{55C3724A-7C14-4BFD-BD0C-6CB911A3618D}" type="presParOf" srcId="{7E534798-C1B0-4F5A-9BA1-3B29F32B3F03}" destId="{AAD733C2-E8E3-4FE1-9B25-44C5158D0798}" srcOrd="0" destOrd="0" presId="urn:microsoft.com/office/officeart/2005/8/layout/orgChart1"/>
    <dgm:cxn modelId="{0C54BD51-BE49-4689-B74C-9F2B6BCC7FC2}" type="presParOf" srcId="{7E534798-C1B0-4F5A-9BA1-3B29F32B3F03}" destId="{5E27A5E0-A686-45E6-A981-21D048CBD247}" srcOrd="1" destOrd="0" presId="urn:microsoft.com/office/officeart/2005/8/layout/orgChart1"/>
    <dgm:cxn modelId="{338CFD2A-8BB4-488B-850C-CF07F522A9BD}" type="presParOf" srcId="{3B797FBC-1CA7-4B82-A626-528FA860F93B}" destId="{1107A784-0756-4951-817A-1A7F955FE025}" srcOrd="1" destOrd="0" presId="urn:microsoft.com/office/officeart/2005/8/layout/orgChart1"/>
    <dgm:cxn modelId="{BB4C54A4-DE22-435C-BEC7-0B242AD1AD29}" type="presParOf" srcId="{3B797FBC-1CA7-4B82-A626-528FA860F93B}" destId="{F8CA301C-CD28-4A31-BE92-1332D4E51BF3}" srcOrd="2" destOrd="0" presId="urn:microsoft.com/office/officeart/2005/8/layout/orgChart1"/>
    <dgm:cxn modelId="{59B34ABA-E276-4C1F-9ACA-D761B5EDF631}" type="presParOf" srcId="{EDD6ABF9-0909-4BD9-8542-E9DE2EBAA806}" destId="{867B4164-8D8D-40DD-9F1E-6EECCBBC7A15}" srcOrd="2" destOrd="0" presId="urn:microsoft.com/office/officeart/2005/8/layout/orgChart1"/>
    <dgm:cxn modelId="{4149A0C5-FD38-4F4D-9B7A-ECCC8B99577A}" type="presParOf" srcId="{EDD6ABF9-0909-4BD9-8542-E9DE2EBAA806}" destId="{9418BAB3-2AC2-446A-907B-01C083CF6E33}" srcOrd="3" destOrd="0" presId="urn:microsoft.com/office/officeart/2005/8/layout/orgChart1"/>
    <dgm:cxn modelId="{0145B375-D443-4CDD-8CBB-20340A0A4163}" type="presParOf" srcId="{9418BAB3-2AC2-446A-907B-01C083CF6E33}" destId="{BA266F7E-442C-4604-8EEE-0F8CEC119062}" srcOrd="0" destOrd="0" presId="urn:microsoft.com/office/officeart/2005/8/layout/orgChart1"/>
    <dgm:cxn modelId="{2A5B280D-71A6-45FC-BA8E-F8F11223CA10}" type="presParOf" srcId="{BA266F7E-442C-4604-8EEE-0F8CEC119062}" destId="{689FB756-988C-406E-8106-C25FEA6F0905}" srcOrd="0" destOrd="0" presId="urn:microsoft.com/office/officeart/2005/8/layout/orgChart1"/>
    <dgm:cxn modelId="{35C1560E-79DD-4C7F-ACAC-EC81EA9F8D35}" type="presParOf" srcId="{BA266F7E-442C-4604-8EEE-0F8CEC119062}" destId="{78CF4E9E-EFCD-4CF6-98DE-478E21DF5BA7}" srcOrd="1" destOrd="0" presId="urn:microsoft.com/office/officeart/2005/8/layout/orgChart1"/>
    <dgm:cxn modelId="{27A58DDB-C1C7-4E0C-8878-E6BDB6DBA473}" type="presParOf" srcId="{9418BAB3-2AC2-446A-907B-01C083CF6E33}" destId="{DB7EDD7D-CAD7-4FCC-A816-71141AF94FEB}" srcOrd="1" destOrd="0" presId="urn:microsoft.com/office/officeart/2005/8/layout/orgChart1"/>
    <dgm:cxn modelId="{D4DE9015-689B-4799-9997-9CBECA184A20}" type="presParOf" srcId="{9418BAB3-2AC2-446A-907B-01C083CF6E33}" destId="{3235AFED-454C-4DC1-A143-EFF15D403CCE}" srcOrd="2" destOrd="0" presId="urn:microsoft.com/office/officeart/2005/8/layout/orgChart1"/>
    <dgm:cxn modelId="{10BA4259-DE4B-4713-B1EE-4C542C29F8D4}" type="presParOf" srcId="{85EBC544-D617-4963-96AC-E2D6DDCA79D9}" destId="{3D60ACE1-1F68-47A6-A1CD-0A84BB0AFA25}" srcOrd="2" destOrd="0" presId="urn:microsoft.com/office/officeart/2005/8/layout/orgChart1"/>
    <dgm:cxn modelId="{D9DDDD94-8FE7-4BEC-8B0F-334693AD6AF2}" type="presParOf" srcId="{3D60ACE1-1F68-47A6-A1CD-0A84BB0AFA25}" destId="{A1CCAE7B-60B0-468E-AF7F-C4BD043CBC00}" srcOrd="0" destOrd="0" presId="urn:microsoft.com/office/officeart/2005/8/layout/orgChart1"/>
    <dgm:cxn modelId="{5BCD78A2-BA1A-4A63-A1B4-065EF0FB7A90}" type="presParOf" srcId="{3D60ACE1-1F68-47A6-A1CD-0A84BB0AFA25}" destId="{4CE2FCC9-6720-4B46-BE09-177B6BA43795}" srcOrd="1" destOrd="0" presId="urn:microsoft.com/office/officeart/2005/8/layout/orgChart1"/>
    <dgm:cxn modelId="{560F25C1-C103-4DD4-A714-653E54047476}" type="presParOf" srcId="{4CE2FCC9-6720-4B46-BE09-177B6BA43795}" destId="{BDEFCA53-AA83-45EC-B059-CEE137A3809C}" srcOrd="0" destOrd="0" presId="urn:microsoft.com/office/officeart/2005/8/layout/orgChart1"/>
    <dgm:cxn modelId="{63DEE167-3E96-4F4A-8884-88C3A43D5219}" type="presParOf" srcId="{BDEFCA53-AA83-45EC-B059-CEE137A3809C}" destId="{D2267DDA-01A2-4A17-A80D-9A5737F2430E}" srcOrd="0" destOrd="0" presId="urn:microsoft.com/office/officeart/2005/8/layout/orgChart1"/>
    <dgm:cxn modelId="{8E95B4FD-E057-4F5E-9B24-B419A554CB54}" type="presParOf" srcId="{BDEFCA53-AA83-45EC-B059-CEE137A3809C}" destId="{8E8CE0B5-921B-4562-850E-EED8043A7F5A}" srcOrd="1" destOrd="0" presId="urn:microsoft.com/office/officeart/2005/8/layout/orgChart1"/>
    <dgm:cxn modelId="{4309FDEB-ACC7-404C-AB7A-3880A4053CF8}" type="presParOf" srcId="{4CE2FCC9-6720-4B46-BE09-177B6BA43795}" destId="{02DB73BD-58E6-4C0B-961B-6B6969C37D30}" srcOrd="1" destOrd="0" presId="urn:microsoft.com/office/officeart/2005/8/layout/orgChart1"/>
    <dgm:cxn modelId="{339F7B5D-B8D5-4BF5-9B8E-02D0D7EDB389}" type="presParOf" srcId="{4CE2FCC9-6720-4B46-BE09-177B6BA43795}" destId="{173A3AEA-5576-4EE5-84C2-E267BF240E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2B530-F118-4CC6-8BEB-0D07C6538263}" type="doc">
      <dgm:prSet loTypeId="urn:microsoft.com/office/officeart/2005/8/layout/process1" loCatId="process" qsTypeId="urn:microsoft.com/office/officeart/2005/8/quickstyle/simple3" qsCatId="simple" csTypeId="urn:microsoft.com/office/officeart/2005/8/colors/colorful4" csCatId="colorful" phldr="1"/>
      <dgm:spPr/>
    </dgm:pt>
    <dgm:pt modelId="{6989B44D-2BF0-4E47-8382-DF6826418121}">
      <dgm:prSet phldrT="[Текст]"/>
      <dgm:spPr/>
      <dgm:t>
        <a:bodyPr/>
        <a:lstStyle/>
        <a:p>
          <a:r>
            <a:rPr lang="uk-UA" dirty="0" smtClean="0"/>
            <a:t>31 країна</a:t>
          </a:r>
          <a:endParaRPr lang="uk-UA" dirty="0"/>
        </a:p>
      </dgm:t>
    </dgm:pt>
    <dgm:pt modelId="{A2C8EA22-CAF5-4C90-BCD3-9DC4CA467F08}" type="parTrans" cxnId="{1F9EFDA5-844F-473F-97F0-781B8B8CA18D}">
      <dgm:prSet/>
      <dgm:spPr/>
      <dgm:t>
        <a:bodyPr/>
        <a:lstStyle/>
        <a:p>
          <a:endParaRPr lang="uk-UA"/>
        </a:p>
      </dgm:t>
    </dgm:pt>
    <dgm:pt modelId="{3E93EF36-8E2D-4AF8-AA26-6B9186A04731}" type="sibTrans" cxnId="{1F9EFDA5-844F-473F-97F0-781B8B8CA18D}">
      <dgm:prSet/>
      <dgm:spPr/>
      <dgm:t>
        <a:bodyPr/>
        <a:lstStyle/>
        <a:p>
          <a:endParaRPr lang="uk-UA"/>
        </a:p>
      </dgm:t>
    </dgm:pt>
    <dgm:pt modelId="{DCE10C37-BE67-4810-B904-40F0129E3A4E}">
      <dgm:prSet phldrT="[Текст]"/>
      <dgm:spPr/>
      <dgm:t>
        <a:bodyPr/>
        <a:lstStyle/>
        <a:p>
          <a:r>
            <a:rPr lang="uk-UA" dirty="0" smtClean="0"/>
            <a:t>191 електростанція</a:t>
          </a:r>
          <a:endParaRPr lang="uk-UA" dirty="0"/>
        </a:p>
      </dgm:t>
    </dgm:pt>
    <dgm:pt modelId="{EC3E9C6A-59F3-4044-A8D7-0B58C63D6985}" type="parTrans" cxnId="{44FE5821-E8C7-4F30-9193-7CEDBBACA623}">
      <dgm:prSet/>
      <dgm:spPr/>
      <dgm:t>
        <a:bodyPr/>
        <a:lstStyle/>
        <a:p>
          <a:endParaRPr lang="uk-UA"/>
        </a:p>
      </dgm:t>
    </dgm:pt>
    <dgm:pt modelId="{CC643D94-0D6C-49C9-B34B-408DF86AC34E}" type="sibTrans" cxnId="{44FE5821-E8C7-4F30-9193-7CEDBBACA623}">
      <dgm:prSet/>
      <dgm:spPr/>
      <dgm:t>
        <a:bodyPr/>
        <a:lstStyle/>
        <a:p>
          <a:endParaRPr lang="uk-UA"/>
        </a:p>
      </dgm:t>
    </dgm:pt>
    <dgm:pt modelId="{75C57EAF-6FAA-4F70-9A87-3C3F5B4A1358}">
      <dgm:prSet phldrT="[Текст]"/>
      <dgm:spPr/>
      <dgm:t>
        <a:bodyPr/>
        <a:lstStyle/>
        <a:p>
          <a:r>
            <a:rPr lang="uk-UA" dirty="0" smtClean="0"/>
            <a:t>448 енергоблоків</a:t>
          </a:r>
          <a:endParaRPr lang="uk-UA" dirty="0"/>
        </a:p>
      </dgm:t>
    </dgm:pt>
    <dgm:pt modelId="{09A106FC-4A8E-484D-83C0-831A914F59F9}" type="parTrans" cxnId="{BECDD631-2EDD-4965-B16F-D755E7BD3737}">
      <dgm:prSet/>
      <dgm:spPr/>
      <dgm:t>
        <a:bodyPr/>
        <a:lstStyle/>
        <a:p>
          <a:endParaRPr lang="uk-UA"/>
        </a:p>
      </dgm:t>
    </dgm:pt>
    <dgm:pt modelId="{B77D529C-A404-4D27-AF2F-E99E96C63CAA}" type="sibTrans" cxnId="{BECDD631-2EDD-4965-B16F-D755E7BD3737}">
      <dgm:prSet/>
      <dgm:spPr/>
      <dgm:t>
        <a:bodyPr/>
        <a:lstStyle/>
        <a:p>
          <a:endParaRPr lang="uk-UA"/>
        </a:p>
      </dgm:t>
    </dgm:pt>
    <dgm:pt modelId="{BAAA5F04-933F-43D4-8C74-F66918D97C84}">
      <dgm:prSet phldrT="[Текст]"/>
      <dgm:spPr/>
      <dgm:t>
        <a:bodyPr/>
        <a:lstStyle/>
        <a:p>
          <a:r>
            <a:rPr lang="uk-UA" dirty="0" smtClean="0"/>
            <a:t>391 744 МВт</a:t>
          </a:r>
          <a:endParaRPr lang="uk-UA" dirty="0"/>
        </a:p>
      </dgm:t>
    </dgm:pt>
    <dgm:pt modelId="{89C4D4DD-1983-4753-913A-2A18B7C04591}" type="parTrans" cxnId="{0B5859E6-ADCB-4E2C-8D37-579A4EC09249}">
      <dgm:prSet/>
      <dgm:spPr/>
      <dgm:t>
        <a:bodyPr/>
        <a:lstStyle/>
        <a:p>
          <a:endParaRPr lang="uk-UA"/>
        </a:p>
      </dgm:t>
    </dgm:pt>
    <dgm:pt modelId="{61D1EA8B-C921-4084-BB02-28C6A0F8A7A9}" type="sibTrans" cxnId="{0B5859E6-ADCB-4E2C-8D37-579A4EC09249}">
      <dgm:prSet/>
      <dgm:spPr/>
      <dgm:t>
        <a:bodyPr/>
        <a:lstStyle/>
        <a:p>
          <a:endParaRPr lang="uk-UA"/>
        </a:p>
      </dgm:t>
    </dgm:pt>
    <dgm:pt modelId="{4409D20F-1363-44A6-AA97-24F4DC0FBFE0}" type="pres">
      <dgm:prSet presAssocID="{A932B530-F118-4CC6-8BEB-0D07C6538263}" presName="Name0" presStyleCnt="0">
        <dgm:presLayoutVars>
          <dgm:dir/>
          <dgm:resizeHandles val="exact"/>
        </dgm:presLayoutVars>
      </dgm:prSet>
      <dgm:spPr/>
    </dgm:pt>
    <dgm:pt modelId="{7348B669-4FE5-426D-92FA-87D8AEB19EA8}" type="pres">
      <dgm:prSet presAssocID="{6989B44D-2BF0-4E47-8382-DF6826418121}" presName="node" presStyleLbl="node1" presStyleIdx="0" presStyleCnt="4">
        <dgm:presLayoutVars>
          <dgm:bulletEnabled val="1"/>
        </dgm:presLayoutVars>
      </dgm:prSet>
      <dgm:spPr/>
      <dgm:t>
        <a:bodyPr/>
        <a:lstStyle/>
        <a:p>
          <a:endParaRPr lang="uk-UA"/>
        </a:p>
      </dgm:t>
    </dgm:pt>
    <dgm:pt modelId="{CE649E65-A4CB-4BFA-9086-BA9003B40501}" type="pres">
      <dgm:prSet presAssocID="{3E93EF36-8E2D-4AF8-AA26-6B9186A04731}" presName="sibTrans" presStyleLbl="sibTrans2D1" presStyleIdx="0" presStyleCnt="3"/>
      <dgm:spPr/>
      <dgm:t>
        <a:bodyPr/>
        <a:lstStyle/>
        <a:p>
          <a:endParaRPr lang="uk-UA"/>
        </a:p>
      </dgm:t>
    </dgm:pt>
    <dgm:pt modelId="{46DE71A3-97C3-40C1-B6A6-707A5AA026EE}" type="pres">
      <dgm:prSet presAssocID="{3E93EF36-8E2D-4AF8-AA26-6B9186A04731}" presName="connectorText" presStyleLbl="sibTrans2D1" presStyleIdx="0" presStyleCnt="3"/>
      <dgm:spPr/>
      <dgm:t>
        <a:bodyPr/>
        <a:lstStyle/>
        <a:p>
          <a:endParaRPr lang="uk-UA"/>
        </a:p>
      </dgm:t>
    </dgm:pt>
    <dgm:pt modelId="{FB3DF9F7-BC0F-48E6-893B-F5B832551628}" type="pres">
      <dgm:prSet presAssocID="{DCE10C37-BE67-4810-B904-40F0129E3A4E}" presName="node" presStyleLbl="node1" presStyleIdx="1" presStyleCnt="4">
        <dgm:presLayoutVars>
          <dgm:bulletEnabled val="1"/>
        </dgm:presLayoutVars>
      </dgm:prSet>
      <dgm:spPr/>
      <dgm:t>
        <a:bodyPr/>
        <a:lstStyle/>
        <a:p>
          <a:endParaRPr lang="uk-UA"/>
        </a:p>
      </dgm:t>
    </dgm:pt>
    <dgm:pt modelId="{34AF3BAB-42FB-4C16-9309-60C8E66B9CB9}" type="pres">
      <dgm:prSet presAssocID="{CC643D94-0D6C-49C9-B34B-408DF86AC34E}" presName="sibTrans" presStyleLbl="sibTrans2D1" presStyleIdx="1" presStyleCnt="3"/>
      <dgm:spPr/>
      <dgm:t>
        <a:bodyPr/>
        <a:lstStyle/>
        <a:p>
          <a:endParaRPr lang="uk-UA"/>
        </a:p>
      </dgm:t>
    </dgm:pt>
    <dgm:pt modelId="{EBF99331-1123-4BC9-B169-AEAB30308356}" type="pres">
      <dgm:prSet presAssocID="{CC643D94-0D6C-49C9-B34B-408DF86AC34E}" presName="connectorText" presStyleLbl="sibTrans2D1" presStyleIdx="1" presStyleCnt="3"/>
      <dgm:spPr/>
      <dgm:t>
        <a:bodyPr/>
        <a:lstStyle/>
        <a:p>
          <a:endParaRPr lang="uk-UA"/>
        </a:p>
      </dgm:t>
    </dgm:pt>
    <dgm:pt modelId="{688AA334-9F32-44FF-BEDE-7170EEE6E551}" type="pres">
      <dgm:prSet presAssocID="{75C57EAF-6FAA-4F70-9A87-3C3F5B4A1358}" presName="node" presStyleLbl="node1" presStyleIdx="2" presStyleCnt="4">
        <dgm:presLayoutVars>
          <dgm:bulletEnabled val="1"/>
        </dgm:presLayoutVars>
      </dgm:prSet>
      <dgm:spPr/>
      <dgm:t>
        <a:bodyPr/>
        <a:lstStyle/>
        <a:p>
          <a:endParaRPr lang="uk-UA"/>
        </a:p>
      </dgm:t>
    </dgm:pt>
    <dgm:pt modelId="{E754FB58-EF87-4774-8F1E-2F4A6DDDBA47}" type="pres">
      <dgm:prSet presAssocID="{B77D529C-A404-4D27-AF2F-E99E96C63CAA}" presName="sibTrans" presStyleLbl="sibTrans2D1" presStyleIdx="2" presStyleCnt="3"/>
      <dgm:spPr/>
      <dgm:t>
        <a:bodyPr/>
        <a:lstStyle/>
        <a:p>
          <a:endParaRPr lang="uk-UA"/>
        </a:p>
      </dgm:t>
    </dgm:pt>
    <dgm:pt modelId="{E97CD438-5694-4EE2-87A8-39DEC13A2312}" type="pres">
      <dgm:prSet presAssocID="{B77D529C-A404-4D27-AF2F-E99E96C63CAA}" presName="connectorText" presStyleLbl="sibTrans2D1" presStyleIdx="2" presStyleCnt="3"/>
      <dgm:spPr/>
      <dgm:t>
        <a:bodyPr/>
        <a:lstStyle/>
        <a:p>
          <a:endParaRPr lang="uk-UA"/>
        </a:p>
      </dgm:t>
    </dgm:pt>
    <dgm:pt modelId="{1AC6C7D8-0A6B-4801-A0D5-DD1E596808DE}" type="pres">
      <dgm:prSet presAssocID="{BAAA5F04-933F-43D4-8C74-F66918D97C84}" presName="node" presStyleLbl="node1" presStyleIdx="3" presStyleCnt="4">
        <dgm:presLayoutVars>
          <dgm:bulletEnabled val="1"/>
        </dgm:presLayoutVars>
      </dgm:prSet>
      <dgm:spPr/>
      <dgm:t>
        <a:bodyPr/>
        <a:lstStyle/>
        <a:p>
          <a:endParaRPr lang="uk-UA"/>
        </a:p>
      </dgm:t>
    </dgm:pt>
  </dgm:ptLst>
  <dgm:cxnLst>
    <dgm:cxn modelId="{DC1426A5-94AE-49B6-8B8E-C5E9DB625403}" type="presOf" srcId="{B77D529C-A404-4D27-AF2F-E99E96C63CAA}" destId="{E754FB58-EF87-4774-8F1E-2F4A6DDDBA47}" srcOrd="0" destOrd="0" presId="urn:microsoft.com/office/officeart/2005/8/layout/process1"/>
    <dgm:cxn modelId="{1F9EFDA5-844F-473F-97F0-781B8B8CA18D}" srcId="{A932B530-F118-4CC6-8BEB-0D07C6538263}" destId="{6989B44D-2BF0-4E47-8382-DF6826418121}" srcOrd="0" destOrd="0" parTransId="{A2C8EA22-CAF5-4C90-BCD3-9DC4CA467F08}" sibTransId="{3E93EF36-8E2D-4AF8-AA26-6B9186A04731}"/>
    <dgm:cxn modelId="{D430DB08-7E17-4B2E-A400-E6BF9F0575BC}" type="presOf" srcId="{DCE10C37-BE67-4810-B904-40F0129E3A4E}" destId="{FB3DF9F7-BC0F-48E6-893B-F5B832551628}" srcOrd="0" destOrd="0" presId="urn:microsoft.com/office/officeart/2005/8/layout/process1"/>
    <dgm:cxn modelId="{C9EEEF12-A2E5-44C7-BB66-7B8C40E41422}" type="presOf" srcId="{A932B530-F118-4CC6-8BEB-0D07C6538263}" destId="{4409D20F-1363-44A6-AA97-24F4DC0FBFE0}" srcOrd="0" destOrd="0" presId="urn:microsoft.com/office/officeart/2005/8/layout/process1"/>
    <dgm:cxn modelId="{5D857E7B-EC5E-4270-BD86-8A6EED7E0CCC}" type="presOf" srcId="{3E93EF36-8E2D-4AF8-AA26-6B9186A04731}" destId="{46DE71A3-97C3-40C1-B6A6-707A5AA026EE}" srcOrd="1" destOrd="0" presId="urn:microsoft.com/office/officeart/2005/8/layout/process1"/>
    <dgm:cxn modelId="{D9BA37CB-58BD-4A34-A0A2-8CDD5A0792F8}" type="presOf" srcId="{75C57EAF-6FAA-4F70-9A87-3C3F5B4A1358}" destId="{688AA334-9F32-44FF-BEDE-7170EEE6E551}" srcOrd="0" destOrd="0" presId="urn:microsoft.com/office/officeart/2005/8/layout/process1"/>
    <dgm:cxn modelId="{C43F14A1-A9F4-4544-93B9-3DFB6EC9A162}" type="presOf" srcId="{6989B44D-2BF0-4E47-8382-DF6826418121}" destId="{7348B669-4FE5-426D-92FA-87D8AEB19EA8}" srcOrd="0" destOrd="0" presId="urn:microsoft.com/office/officeart/2005/8/layout/process1"/>
    <dgm:cxn modelId="{0B5859E6-ADCB-4E2C-8D37-579A4EC09249}" srcId="{A932B530-F118-4CC6-8BEB-0D07C6538263}" destId="{BAAA5F04-933F-43D4-8C74-F66918D97C84}" srcOrd="3" destOrd="0" parTransId="{89C4D4DD-1983-4753-913A-2A18B7C04591}" sibTransId="{61D1EA8B-C921-4084-BB02-28C6A0F8A7A9}"/>
    <dgm:cxn modelId="{C8949A7F-8642-4C5B-A4DF-424238A5ADD8}" type="presOf" srcId="{CC643D94-0D6C-49C9-B34B-408DF86AC34E}" destId="{EBF99331-1123-4BC9-B169-AEAB30308356}" srcOrd="1" destOrd="0" presId="urn:microsoft.com/office/officeart/2005/8/layout/process1"/>
    <dgm:cxn modelId="{B8D8533B-D219-4364-B8B6-FEFEFCCB7DAE}" type="presOf" srcId="{BAAA5F04-933F-43D4-8C74-F66918D97C84}" destId="{1AC6C7D8-0A6B-4801-A0D5-DD1E596808DE}" srcOrd="0" destOrd="0" presId="urn:microsoft.com/office/officeart/2005/8/layout/process1"/>
    <dgm:cxn modelId="{44FE5821-E8C7-4F30-9193-7CEDBBACA623}" srcId="{A932B530-F118-4CC6-8BEB-0D07C6538263}" destId="{DCE10C37-BE67-4810-B904-40F0129E3A4E}" srcOrd="1" destOrd="0" parTransId="{EC3E9C6A-59F3-4044-A8D7-0B58C63D6985}" sibTransId="{CC643D94-0D6C-49C9-B34B-408DF86AC34E}"/>
    <dgm:cxn modelId="{496D6FB8-ADDA-4031-A1D8-3DA030DBF09E}" type="presOf" srcId="{CC643D94-0D6C-49C9-B34B-408DF86AC34E}" destId="{34AF3BAB-42FB-4C16-9309-60C8E66B9CB9}" srcOrd="0" destOrd="0" presId="urn:microsoft.com/office/officeart/2005/8/layout/process1"/>
    <dgm:cxn modelId="{F4407CAA-6636-470C-B530-1775BD1097D4}" type="presOf" srcId="{3E93EF36-8E2D-4AF8-AA26-6B9186A04731}" destId="{CE649E65-A4CB-4BFA-9086-BA9003B40501}" srcOrd="0" destOrd="0" presId="urn:microsoft.com/office/officeart/2005/8/layout/process1"/>
    <dgm:cxn modelId="{F1C90303-D361-47ED-B755-E38A884FB246}" type="presOf" srcId="{B77D529C-A404-4D27-AF2F-E99E96C63CAA}" destId="{E97CD438-5694-4EE2-87A8-39DEC13A2312}" srcOrd="1" destOrd="0" presId="urn:microsoft.com/office/officeart/2005/8/layout/process1"/>
    <dgm:cxn modelId="{BECDD631-2EDD-4965-B16F-D755E7BD3737}" srcId="{A932B530-F118-4CC6-8BEB-0D07C6538263}" destId="{75C57EAF-6FAA-4F70-9A87-3C3F5B4A1358}" srcOrd="2" destOrd="0" parTransId="{09A106FC-4A8E-484D-83C0-831A914F59F9}" sibTransId="{B77D529C-A404-4D27-AF2F-E99E96C63CAA}"/>
    <dgm:cxn modelId="{20C67698-99E8-42EE-9611-9D1EC3E686D7}" type="presParOf" srcId="{4409D20F-1363-44A6-AA97-24F4DC0FBFE0}" destId="{7348B669-4FE5-426D-92FA-87D8AEB19EA8}" srcOrd="0" destOrd="0" presId="urn:microsoft.com/office/officeart/2005/8/layout/process1"/>
    <dgm:cxn modelId="{A696F630-C4BB-4F97-9019-BCEE22F4D694}" type="presParOf" srcId="{4409D20F-1363-44A6-AA97-24F4DC0FBFE0}" destId="{CE649E65-A4CB-4BFA-9086-BA9003B40501}" srcOrd="1" destOrd="0" presId="urn:microsoft.com/office/officeart/2005/8/layout/process1"/>
    <dgm:cxn modelId="{0EBF9F8E-011E-4F00-B0DD-2C1A9B44EC95}" type="presParOf" srcId="{CE649E65-A4CB-4BFA-9086-BA9003B40501}" destId="{46DE71A3-97C3-40C1-B6A6-707A5AA026EE}" srcOrd="0" destOrd="0" presId="urn:microsoft.com/office/officeart/2005/8/layout/process1"/>
    <dgm:cxn modelId="{7DDFB1A8-57F7-4361-86E4-954F362C6209}" type="presParOf" srcId="{4409D20F-1363-44A6-AA97-24F4DC0FBFE0}" destId="{FB3DF9F7-BC0F-48E6-893B-F5B832551628}" srcOrd="2" destOrd="0" presId="urn:microsoft.com/office/officeart/2005/8/layout/process1"/>
    <dgm:cxn modelId="{2E23FB06-EA76-40D8-B0F0-EFF4F5EC3C37}" type="presParOf" srcId="{4409D20F-1363-44A6-AA97-24F4DC0FBFE0}" destId="{34AF3BAB-42FB-4C16-9309-60C8E66B9CB9}" srcOrd="3" destOrd="0" presId="urn:microsoft.com/office/officeart/2005/8/layout/process1"/>
    <dgm:cxn modelId="{987C9397-6ADE-4BB2-A7B7-F2BE54844973}" type="presParOf" srcId="{34AF3BAB-42FB-4C16-9309-60C8E66B9CB9}" destId="{EBF99331-1123-4BC9-B169-AEAB30308356}" srcOrd="0" destOrd="0" presId="urn:microsoft.com/office/officeart/2005/8/layout/process1"/>
    <dgm:cxn modelId="{B7344256-9491-47ED-8793-CDCA093EC7F7}" type="presParOf" srcId="{4409D20F-1363-44A6-AA97-24F4DC0FBFE0}" destId="{688AA334-9F32-44FF-BEDE-7170EEE6E551}" srcOrd="4" destOrd="0" presId="urn:microsoft.com/office/officeart/2005/8/layout/process1"/>
    <dgm:cxn modelId="{40938B33-1F7E-407D-9513-6CB94FB17342}" type="presParOf" srcId="{4409D20F-1363-44A6-AA97-24F4DC0FBFE0}" destId="{E754FB58-EF87-4774-8F1E-2F4A6DDDBA47}" srcOrd="5" destOrd="0" presId="urn:microsoft.com/office/officeart/2005/8/layout/process1"/>
    <dgm:cxn modelId="{B9E8EAE8-F4C0-42B9-A883-59185ED77072}" type="presParOf" srcId="{E754FB58-EF87-4774-8F1E-2F4A6DDDBA47}" destId="{E97CD438-5694-4EE2-87A8-39DEC13A2312}" srcOrd="0" destOrd="0" presId="urn:microsoft.com/office/officeart/2005/8/layout/process1"/>
    <dgm:cxn modelId="{CD0F622C-9B80-4FB4-9272-BFA5C7C5B6C8}" type="presParOf" srcId="{4409D20F-1363-44A6-AA97-24F4DC0FBFE0}" destId="{1AC6C7D8-0A6B-4801-A0D5-DD1E596808DE}"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B678527-5B9F-42A2-BFF8-E865AC600017}"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CB8943C8-D5D6-46AE-ABE6-ED7553B0E81B}">
      <dgm:prSet phldrT="[Текст]"/>
      <dgm:spPr>
        <a:solidFill>
          <a:schemeClr val="bg2">
            <a:lumMod val="50000"/>
          </a:schemeClr>
        </a:solidFill>
      </dgm:spPr>
      <dgm:t>
        <a:bodyPr/>
        <a:lstStyle/>
        <a:p>
          <a:r>
            <a:rPr lang="uk-UA" dirty="0" smtClean="0"/>
            <a:t>Новий саркофаг</a:t>
          </a:r>
          <a:endParaRPr lang="uk-UA" dirty="0"/>
        </a:p>
      </dgm:t>
    </dgm:pt>
    <dgm:pt modelId="{DC8C643E-8848-4526-8C5B-D7804BFD2AB0}" type="parTrans" cxnId="{7F4A6D6E-82FB-404B-895B-9BD2066C1870}">
      <dgm:prSet/>
      <dgm:spPr/>
      <dgm:t>
        <a:bodyPr/>
        <a:lstStyle/>
        <a:p>
          <a:endParaRPr lang="uk-UA"/>
        </a:p>
      </dgm:t>
    </dgm:pt>
    <dgm:pt modelId="{E9B33D01-0FB1-4D9B-9110-2065EA989DAE}" type="sibTrans" cxnId="{7F4A6D6E-82FB-404B-895B-9BD2066C1870}">
      <dgm:prSet/>
      <dgm:spPr/>
      <dgm:t>
        <a:bodyPr/>
        <a:lstStyle/>
        <a:p>
          <a:endParaRPr lang="uk-UA"/>
        </a:p>
      </dgm:t>
    </dgm:pt>
    <dgm:pt modelId="{768A9FC6-EA42-438A-A0FE-EF04EB077D27}" type="pres">
      <dgm:prSet presAssocID="{CB678527-5B9F-42A2-BFF8-E865AC600017}" presName="rootNode" presStyleCnt="0">
        <dgm:presLayoutVars>
          <dgm:chMax/>
          <dgm:chPref/>
          <dgm:dir/>
          <dgm:animLvl val="lvl"/>
        </dgm:presLayoutVars>
      </dgm:prSet>
      <dgm:spPr/>
    </dgm:pt>
    <dgm:pt modelId="{3248A7A0-DE61-4E93-A6E3-7857FD86D896}" type="pres">
      <dgm:prSet presAssocID="{CB8943C8-D5D6-46AE-ABE6-ED7553B0E81B}" presName="composite" presStyleCnt="0"/>
      <dgm:spPr/>
    </dgm:pt>
    <dgm:pt modelId="{3AF0165A-AE12-4EDE-B71C-2295B58FC9F9}" type="pres">
      <dgm:prSet presAssocID="{CB8943C8-D5D6-46AE-ABE6-ED7553B0E81B}" presName="ParentText" presStyleLbl="node1" presStyleIdx="0" presStyleCnt="1">
        <dgm:presLayoutVars>
          <dgm:chMax val="1"/>
          <dgm:chPref val="1"/>
          <dgm:bulletEnabled val="1"/>
        </dgm:presLayoutVars>
      </dgm:prSet>
      <dgm:spPr/>
      <dgm:t>
        <a:bodyPr/>
        <a:lstStyle/>
        <a:p>
          <a:endParaRPr lang="uk-UA"/>
        </a:p>
      </dgm:t>
    </dgm:pt>
    <dgm:pt modelId="{CC54B125-9C43-4C1B-ABB8-CAB9B7DF0921}" type="pres">
      <dgm:prSet presAssocID="{CB8943C8-D5D6-46AE-ABE6-ED7553B0E81B}"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27F08708-1200-4E9B-AAF9-4D4A1FD5203F}" type="pres">
      <dgm:prSet presAssocID="{CB8943C8-D5D6-46AE-ABE6-ED7553B0E81B}" presName="ChildText" presStyleLbl="fgAcc1" presStyleIdx="0" presStyleCnt="0">
        <dgm:presLayoutVars>
          <dgm:chMax val="0"/>
          <dgm:chPref val="0"/>
          <dgm:bulletEnabled val="1"/>
        </dgm:presLayoutVars>
      </dgm:prSet>
      <dgm:spPr/>
    </dgm:pt>
  </dgm:ptLst>
  <dgm:cxnLst>
    <dgm:cxn modelId="{87B4FBBD-4256-4F6F-B9A0-88DB60909803}" type="presOf" srcId="{CB678527-5B9F-42A2-BFF8-E865AC600017}" destId="{768A9FC6-EA42-438A-A0FE-EF04EB077D27}" srcOrd="0" destOrd="0" presId="urn:microsoft.com/office/officeart/2008/layout/TitledPictureBlocks"/>
    <dgm:cxn modelId="{7F4A6D6E-82FB-404B-895B-9BD2066C1870}" srcId="{CB678527-5B9F-42A2-BFF8-E865AC600017}" destId="{CB8943C8-D5D6-46AE-ABE6-ED7553B0E81B}" srcOrd="0" destOrd="0" parTransId="{DC8C643E-8848-4526-8C5B-D7804BFD2AB0}" sibTransId="{E9B33D01-0FB1-4D9B-9110-2065EA989DAE}"/>
    <dgm:cxn modelId="{BCAE5CC6-171E-40B2-9E03-85243874113F}" type="presOf" srcId="{CB8943C8-D5D6-46AE-ABE6-ED7553B0E81B}" destId="{3AF0165A-AE12-4EDE-B71C-2295B58FC9F9}" srcOrd="0" destOrd="0" presId="urn:microsoft.com/office/officeart/2008/layout/TitledPictureBlocks"/>
    <dgm:cxn modelId="{DE18B224-B72A-43D0-807E-A6EE88585805}" type="presParOf" srcId="{768A9FC6-EA42-438A-A0FE-EF04EB077D27}" destId="{3248A7A0-DE61-4E93-A6E3-7857FD86D896}" srcOrd="0" destOrd="0" presId="urn:microsoft.com/office/officeart/2008/layout/TitledPictureBlocks"/>
    <dgm:cxn modelId="{47B832A6-8FF9-4632-821B-82B62DA33C06}" type="presParOf" srcId="{3248A7A0-DE61-4E93-A6E3-7857FD86D896}" destId="{3AF0165A-AE12-4EDE-B71C-2295B58FC9F9}" srcOrd="0" destOrd="0" presId="urn:microsoft.com/office/officeart/2008/layout/TitledPictureBlocks"/>
    <dgm:cxn modelId="{C38252F6-E05A-4C42-A1AB-F00197C2CCA5}" type="presParOf" srcId="{3248A7A0-DE61-4E93-A6E3-7857FD86D896}" destId="{CC54B125-9C43-4C1B-ABB8-CAB9B7DF0921}" srcOrd="1" destOrd="0" presId="urn:microsoft.com/office/officeart/2008/layout/TitledPictureBlocks"/>
    <dgm:cxn modelId="{22B720A3-864E-4754-8D06-4C2C3DAE4A7B}" type="presParOf" srcId="{3248A7A0-DE61-4E93-A6E3-7857FD86D896}" destId="{27F08708-1200-4E9B-AAF9-4D4A1FD5203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8D106-7343-44F3-AB78-293951654E11}" type="doc">
      <dgm:prSet loTypeId="urn:diagrams.loki3.com/VaryingWidthList+Icon" loCatId="list" qsTypeId="urn:microsoft.com/office/officeart/2005/8/quickstyle/simple1" qsCatId="simple" csTypeId="urn:microsoft.com/office/officeart/2005/8/colors/accent2_2" csCatId="accent2" phldr="1"/>
      <dgm:spPr/>
    </dgm:pt>
    <dgm:pt modelId="{1CB10734-9D85-47FA-8FC4-6DA63248BA99}">
      <dgm:prSet phldrT="[Текст]"/>
      <dgm:spPr/>
      <dgm:t>
        <a:bodyPr/>
        <a:lstStyle/>
        <a:p>
          <a:r>
            <a:rPr lang="uk-UA" dirty="0" smtClean="0"/>
            <a:t>В 2012 році почалося спорудження нового саркофагу розмірами 260х164х110.</a:t>
          </a:r>
          <a:endParaRPr lang="uk-UA" dirty="0"/>
        </a:p>
      </dgm:t>
    </dgm:pt>
    <dgm:pt modelId="{8946C1E8-8343-4598-937A-48E2390298C3}" type="parTrans" cxnId="{9AB077E4-BF75-4DF2-B390-E0EB6890AB43}">
      <dgm:prSet/>
      <dgm:spPr/>
      <dgm:t>
        <a:bodyPr/>
        <a:lstStyle/>
        <a:p>
          <a:endParaRPr lang="uk-UA"/>
        </a:p>
      </dgm:t>
    </dgm:pt>
    <dgm:pt modelId="{B294B16E-753B-436F-8DCB-B1E3A89CC9EA}" type="sibTrans" cxnId="{9AB077E4-BF75-4DF2-B390-E0EB6890AB43}">
      <dgm:prSet/>
      <dgm:spPr/>
      <dgm:t>
        <a:bodyPr/>
        <a:lstStyle/>
        <a:p>
          <a:endParaRPr lang="uk-UA"/>
        </a:p>
      </dgm:t>
    </dgm:pt>
    <dgm:pt modelId="{CB46D1BA-4396-4B11-8699-17DBE4CBCB05}">
      <dgm:prSet phldrT="[Текст]"/>
      <dgm:spPr/>
      <dgm:t>
        <a:bodyPr/>
        <a:lstStyle/>
        <a:p>
          <a:r>
            <a:rPr lang="uk-UA" dirty="0" smtClean="0"/>
            <a:t>Запланований строк експлуатації -  100 років</a:t>
          </a:r>
          <a:endParaRPr lang="uk-UA" dirty="0"/>
        </a:p>
      </dgm:t>
    </dgm:pt>
    <dgm:pt modelId="{9FA9E7D8-6DC2-40C2-96FE-DC6646F614C0}" type="parTrans" cxnId="{FD519A04-ABBD-4832-9330-E04D8BE0E474}">
      <dgm:prSet/>
      <dgm:spPr/>
      <dgm:t>
        <a:bodyPr/>
        <a:lstStyle/>
        <a:p>
          <a:endParaRPr lang="uk-UA"/>
        </a:p>
      </dgm:t>
    </dgm:pt>
    <dgm:pt modelId="{E096C70E-FCBE-4AE8-A727-854483AF137B}" type="sibTrans" cxnId="{FD519A04-ABBD-4832-9330-E04D8BE0E474}">
      <dgm:prSet/>
      <dgm:spPr/>
      <dgm:t>
        <a:bodyPr/>
        <a:lstStyle/>
        <a:p>
          <a:endParaRPr lang="uk-UA"/>
        </a:p>
      </dgm:t>
    </dgm:pt>
    <dgm:pt modelId="{44F8E174-280E-4116-A6FF-D5A02D285747}">
      <dgm:prSet phldrT="[Текст]"/>
      <dgm:spPr/>
      <dgm:t>
        <a:bodyPr/>
        <a:lstStyle/>
        <a:p>
          <a:r>
            <a:rPr lang="uk-UA" dirty="0" smtClean="0"/>
            <a:t>Під аркою нового саркофагу планується розібрати старий</a:t>
          </a:r>
          <a:endParaRPr lang="uk-UA" dirty="0"/>
        </a:p>
      </dgm:t>
    </dgm:pt>
    <dgm:pt modelId="{E84B640C-85B2-4BED-BFED-1577068B1800}" type="parTrans" cxnId="{7AD7CC0B-6D73-43F7-974E-96D5C2D9EE8C}">
      <dgm:prSet/>
      <dgm:spPr/>
      <dgm:t>
        <a:bodyPr/>
        <a:lstStyle/>
        <a:p>
          <a:endParaRPr lang="uk-UA"/>
        </a:p>
      </dgm:t>
    </dgm:pt>
    <dgm:pt modelId="{23BFB24A-E6DC-4019-BD8D-BE1430E159E7}" type="sibTrans" cxnId="{7AD7CC0B-6D73-43F7-974E-96D5C2D9EE8C}">
      <dgm:prSet/>
      <dgm:spPr/>
      <dgm:t>
        <a:bodyPr/>
        <a:lstStyle/>
        <a:p>
          <a:endParaRPr lang="uk-UA"/>
        </a:p>
      </dgm:t>
    </dgm:pt>
    <dgm:pt modelId="{16FE112F-DEF0-4671-BE7C-FCBFD9283C98}">
      <dgm:prSet phldrT="[Текст]"/>
      <dgm:spPr/>
      <dgm:t>
        <a:bodyPr/>
        <a:lstStyle/>
        <a:p>
          <a:r>
            <a:rPr lang="uk-UA" dirty="0" smtClean="0"/>
            <a:t>Бюджет по спорудженню нового  саркофагу складає більше 3 млрд. </a:t>
          </a:r>
          <a:r>
            <a:rPr lang="en-US" dirty="0" smtClean="0"/>
            <a:t>$</a:t>
          </a:r>
          <a:endParaRPr lang="uk-UA" dirty="0"/>
        </a:p>
      </dgm:t>
    </dgm:pt>
    <dgm:pt modelId="{44C4735F-558A-4030-85D1-61DE43893B3F}" type="parTrans" cxnId="{C6617F84-1A89-4236-AAEF-2089C137C4F9}">
      <dgm:prSet/>
      <dgm:spPr/>
      <dgm:t>
        <a:bodyPr/>
        <a:lstStyle/>
        <a:p>
          <a:endParaRPr lang="uk-UA"/>
        </a:p>
      </dgm:t>
    </dgm:pt>
    <dgm:pt modelId="{7A6D7CEC-9732-4E98-830B-CF987F6F2173}" type="sibTrans" cxnId="{C6617F84-1A89-4236-AAEF-2089C137C4F9}">
      <dgm:prSet/>
      <dgm:spPr/>
      <dgm:t>
        <a:bodyPr/>
        <a:lstStyle/>
        <a:p>
          <a:endParaRPr lang="uk-UA"/>
        </a:p>
      </dgm:t>
    </dgm:pt>
    <dgm:pt modelId="{A20BBB8F-C988-4A33-88C4-3414F5DCA28A}" type="pres">
      <dgm:prSet presAssocID="{CBD8D106-7343-44F3-AB78-293951654E11}" presName="Name0" presStyleCnt="0">
        <dgm:presLayoutVars>
          <dgm:resizeHandles/>
        </dgm:presLayoutVars>
      </dgm:prSet>
      <dgm:spPr/>
    </dgm:pt>
    <dgm:pt modelId="{0FD9ED2D-A069-4B13-9D93-D85535862ABB}" type="pres">
      <dgm:prSet presAssocID="{1CB10734-9D85-47FA-8FC4-6DA63248BA99}" presName="text" presStyleLbl="node1" presStyleIdx="0" presStyleCnt="4" custScaleX="413474" custScaleY="21341">
        <dgm:presLayoutVars>
          <dgm:bulletEnabled val="1"/>
        </dgm:presLayoutVars>
      </dgm:prSet>
      <dgm:spPr/>
      <dgm:t>
        <a:bodyPr/>
        <a:lstStyle/>
        <a:p>
          <a:endParaRPr lang="uk-UA"/>
        </a:p>
      </dgm:t>
    </dgm:pt>
    <dgm:pt modelId="{B14A0E0F-CC3C-4C46-BF1E-88AB51B73B70}" type="pres">
      <dgm:prSet presAssocID="{B294B16E-753B-436F-8DCB-B1E3A89CC9EA}" presName="space" presStyleCnt="0"/>
      <dgm:spPr/>
    </dgm:pt>
    <dgm:pt modelId="{793BC740-D709-4878-99E0-5D4DF6341077}" type="pres">
      <dgm:prSet presAssocID="{CB46D1BA-4396-4B11-8699-17DBE4CBCB05}" presName="text" presStyleLbl="node1" presStyleIdx="1" presStyleCnt="4" custScaleX="413474" custScaleY="21341">
        <dgm:presLayoutVars>
          <dgm:bulletEnabled val="1"/>
        </dgm:presLayoutVars>
      </dgm:prSet>
      <dgm:spPr/>
      <dgm:t>
        <a:bodyPr/>
        <a:lstStyle/>
        <a:p>
          <a:endParaRPr lang="uk-UA"/>
        </a:p>
      </dgm:t>
    </dgm:pt>
    <dgm:pt modelId="{CA1360D8-A8F6-4410-BDEF-F25A2248E6C7}" type="pres">
      <dgm:prSet presAssocID="{E096C70E-FCBE-4AE8-A727-854483AF137B}" presName="space" presStyleCnt="0"/>
      <dgm:spPr/>
    </dgm:pt>
    <dgm:pt modelId="{B842D61D-F5EA-4ADB-8F1A-DD0516A1E416}" type="pres">
      <dgm:prSet presAssocID="{44F8E174-280E-4116-A6FF-D5A02D285747}" presName="text" presStyleLbl="node1" presStyleIdx="2" presStyleCnt="4" custScaleX="413474" custScaleY="21341">
        <dgm:presLayoutVars>
          <dgm:bulletEnabled val="1"/>
        </dgm:presLayoutVars>
      </dgm:prSet>
      <dgm:spPr/>
      <dgm:t>
        <a:bodyPr/>
        <a:lstStyle/>
        <a:p>
          <a:endParaRPr lang="uk-UA"/>
        </a:p>
      </dgm:t>
    </dgm:pt>
    <dgm:pt modelId="{99A06C40-36E3-44A4-AC00-131E42B6AFB7}" type="pres">
      <dgm:prSet presAssocID="{23BFB24A-E6DC-4019-BD8D-BE1430E159E7}" presName="space" presStyleCnt="0"/>
      <dgm:spPr/>
    </dgm:pt>
    <dgm:pt modelId="{8489F1A0-C8B7-4C02-A78C-B7221A5805DC}" type="pres">
      <dgm:prSet presAssocID="{16FE112F-DEF0-4671-BE7C-FCBFD9283C98}" presName="text" presStyleLbl="node1" presStyleIdx="3" presStyleCnt="4" custScaleX="413474" custScaleY="21341">
        <dgm:presLayoutVars>
          <dgm:bulletEnabled val="1"/>
        </dgm:presLayoutVars>
      </dgm:prSet>
      <dgm:spPr/>
      <dgm:t>
        <a:bodyPr/>
        <a:lstStyle/>
        <a:p>
          <a:endParaRPr lang="uk-UA"/>
        </a:p>
      </dgm:t>
    </dgm:pt>
  </dgm:ptLst>
  <dgm:cxnLst>
    <dgm:cxn modelId="{19289D0D-9C2F-45F2-A765-006262823FFC}" type="presOf" srcId="{1CB10734-9D85-47FA-8FC4-6DA63248BA99}" destId="{0FD9ED2D-A069-4B13-9D93-D85535862ABB}" srcOrd="0" destOrd="0" presId="urn:diagrams.loki3.com/VaryingWidthList+Icon"/>
    <dgm:cxn modelId="{7AD7CC0B-6D73-43F7-974E-96D5C2D9EE8C}" srcId="{CBD8D106-7343-44F3-AB78-293951654E11}" destId="{44F8E174-280E-4116-A6FF-D5A02D285747}" srcOrd="2" destOrd="0" parTransId="{E84B640C-85B2-4BED-BFED-1577068B1800}" sibTransId="{23BFB24A-E6DC-4019-BD8D-BE1430E159E7}"/>
    <dgm:cxn modelId="{02DA6688-A695-4FC0-B50C-08F90E074D10}" type="presOf" srcId="{CB46D1BA-4396-4B11-8699-17DBE4CBCB05}" destId="{793BC740-D709-4878-99E0-5D4DF6341077}" srcOrd="0" destOrd="0" presId="urn:diagrams.loki3.com/VaryingWidthList+Icon"/>
    <dgm:cxn modelId="{C6617F84-1A89-4236-AAEF-2089C137C4F9}" srcId="{CBD8D106-7343-44F3-AB78-293951654E11}" destId="{16FE112F-DEF0-4671-BE7C-FCBFD9283C98}" srcOrd="3" destOrd="0" parTransId="{44C4735F-558A-4030-85D1-61DE43893B3F}" sibTransId="{7A6D7CEC-9732-4E98-830B-CF987F6F2173}"/>
    <dgm:cxn modelId="{FD519A04-ABBD-4832-9330-E04D8BE0E474}" srcId="{CBD8D106-7343-44F3-AB78-293951654E11}" destId="{CB46D1BA-4396-4B11-8699-17DBE4CBCB05}" srcOrd="1" destOrd="0" parTransId="{9FA9E7D8-6DC2-40C2-96FE-DC6646F614C0}" sibTransId="{E096C70E-FCBE-4AE8-A727-854483AF137B}"/>
    <dgm:cxn modelId="{9AB077E4-BF75-4DF2-B390-E0EB6890AB43}" srcId="{CBD8D106-7343-44F3-AB78-293951654E11}" destId="{1CB10734-9D85-47FA-8FC4-6DA63248BA99}" srcOrd="0" destOrd="0" parTransId="{8946C1E8-8343-4598-937A-48E2390298C3}" sibTransId="{B294B16E-753B-436F-8DCB-B1E3A89CC9EA}"/>
    <dgm:cxn modelId="{C84BC95B-FC26-4E54-B600-6A932EFEB1F2}" type="presOf" srcId="{44F8E174-280E-4116-A6FF-D5A02D285747}" destId="{B842D61D-F5EA-4ADB-8F1A-DD0516A1E416}" srcOrd="0" destOrd="0" presId="urn:diagrams.loki3.com/VaryingWidthList+Icon"/>
    <dgm:cxn modelId="{99528E80-3CE7-46BE-BD40-9C2AA23A6517}" type="presOf" srcId="{CBD8D106-7343-44F3-AB78-293951654E11}" destId="{A20BBB8F-C988-4A33-88C4-3414F5DCA28A}" srcOrd="0" destOrd="0" presId="urn:diagrams.loki3.com/VaryingWidthList+Icon"/>
    <dgm:cxn modelId="{D74D0098-1EF7-4783-AE19-18B179171373}" type="presOf" srcId="{16FE112F-DEF0-4671-BE7C-FCBFD9283C98}" destId="{8489F1A0-C8B7-4C02-A78C-B7221A5805DC}" srcOrd="0" destOrd="0" presId="urn:diagrams.loki3.com/VaryingWidthList+Icon"/>
    <dgm:cxn modelId="{42D46F0A-1F41-41F1-95A4-588059F8F1B3}" type="presParOf" srcId="{A20BBB8F-C988-4A33-88C4-3414F5DCA28A}" destId="{0FD9ED2D-A069-4B13-9D93-D85535862ABB}" srcOrd="0" destOrd="0" presId="urn:diagrams.loki3.com/VaryingWidthList+Icon"/>
    <dgm:cxn modelId="{57D79AFA-7996-4BB0-8C82-4F93D7F32381}" type="presParOf" srcId="{A20BBB8F-C988-4A33-88C4-3414F5DCA28A}" destId="{B14A0E0F-CC3C-4C46-BF1E-88AB51B73B70}" srcOrd="1" destOrd="0" presId="urn:diagrams.loki3.com/VaryingWidthList+Icon"/>
    <dgm:cxn modelId="{A75EC792-9345-4511-8CBE-F58558E3B6B8}" type="presParOf" srcId="{A20BBB8F-C988-4A33-88C4-3414F5DCA28A}" destId="{793BC740-D709-4878-99E0-5D4DF6341077}" srcOrd="2" destOrd="0" presId="urn:diagrams.loki3.com/VaryingWidthList+Icon"/>
    <dgm:cxn modelId="{226F4B23-286C-41CE-B444-3A90B5964743}" type="presParOf" srcId="{A20BBB8F-C988-4A33-88C4-3414F5DCA28A}" destId="{CA1360D8-A8F6-4410-BDEF-F25A2248E6C7}" srcOrd="3" destOrd="0" presId="urn:diagrams.loki3.com/VaryingWidthList+Icon"/>
    <dgm:cxn modelId="{D05EF23F-DBDD-4B03-9165-7A24134BACEB}" type="presParOf" srcId="{A20BBB8F-C988-4A33-88C4-3414F5DCA28A}" destId="{B842D61D-F5EA-4ADB-8F1A-DD0516A1E416}" srcOrd="4" destOrd="0" presId="urn:diagrams.loki3.com/VaryingWidthList+Icon"/>
    <dgm:cxn modelId="{DAE6DABD-F9F5-44C0-81F4-C95815C390C0}" type="presParOf" srcId="{A20BBB8F-C988-4A33-88C4-3414F5DCA28A}" destId="{99A06C40-36E3-44A4-AC00-131E42B6AFB7}" srcOrd="5" destOrd="0" presId="urn:diagrams.loki3.com/VaryingWidthList+Icon"/>
    <dgm:cxn modelId="{2C996FDF-4E44-4407-ACAB-82D2F568CE5B}" type="presParOf" srcId="{A20BBB8F-C988-4A33-88C4-3414F5DCA28A}" destId="{8489F1A0-C8B7-4C02-A78C-B7221A5805DC}" srcOrd="6" destOrd="0" presId="urn:diagrams.loki3.com/VaryingWidth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AE7B-60B0-468E-AF7F-C4BD043CBC00}">
      <dsp:nvSpPr>
        <dsp:cNvPr id="0" name=""/>
        <dsp:cNvSpPr/>
      </dsp:nvSpPr>
      <dsp:spPr>
        <a:xfrm>
          <a:off x="2846802" y="1294581"/>
          <a:ext cx="201197" cy="881434"/>
        </a:xfrm>
        <a:custGeom>
          <a:avLst/>
          <a:gdLst/>
          <a:ahLst/>
          <a:cxnLst/>
          <a:rect l="0" t="0" r="0" b="0"/>
          <a:pathLst>
            <a:path>
              <a:moveTo>
                <a:pt x="201197" y="0"/>
              </a:moveTo>
              <a:lnTo>
                <a:pt x="201197" y="881434"/>
              </a:lnTo>
              <a:lnTo>
                <a:pt x="0" y="88143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B4164-8D8D-40DD-9F1E-6EECCBBC7A15}">
      <dsp:nvSpPr>
        <dsp:cNvPr id="0" name=""/>
        <dsp:cNvSpPr/>
      </dsp:nvSpPr>
      <dsp:spPr>
        <a:xfrm>
          <a:off x="3048000" y="1294581"/>
          <a:ext cx="1544350" cy="1762869"/>
        </a:xfrm>
        <a:custGeom>
          <a:avLst/>
          <a:gdLst/>
          <a:ahLst/>
          <a:cxnLst/>
          <a:rect l="0" t="0" r="0" b="0"/>
          <a:pathLst>
            <a:path>
              <a:moveTo>
                <a:pt x="0" y="0"/>
              </a:moveTo>
              <a:lnTo>
                <a:pt x="0" y="1561672"/>
              </a:lnTo>
              <a:lnTo>
                <a:pt x="1544350" y="1561672"/>
              </a:lnTo>
              <a:lnTo>
                <a:pt x="1544350" y="17628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22274-6D51-4B45-9BE1-722EB9F45A44}">
      <dsp:nvSpPr>
        <dsp:cNvPr id="0" name=""/>
        <dsp:cNvSpPr/>
      </dsp:nvSpPr>
      <dsp:spPr>
        <a:xfrm>
          <a:off x="1346285" y="1294581"/>
          <a:ext cx="1701714" cy="1762869"/>
        </a:xfrm>
        <a:custGeom>
          <a:avLst/>
          <a:gdLst/>
          <a:ahLst/>
          <a:cxnLst/>
          <a:rect l="0" t="0" r="0" b="0"/>
          <a:pathLst>
            <a:path>
              <a:moveTo>
                <a:pt x="1701714" y="0"/>
              </a:moveTo>
              <a:lnTo>
                <a:pt x="1701714" y="1561672"/>
              </a:lnTo>
              <a:lnTo>
                <a:pt x="0" y="1561672"/>
              </a:lnTo>
              <a:lnTo>
                <a:pt x="0" y="17628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55184-D07A-4C6D-98F8-B1E5E8C730A5}">
      <dsp:nvSpPr>
        <dsp:cNvPr id="0" name=""/>
        <dsp:cNvSpPr/>
      </dsp:nvSpPr>
      <dsp:spPr>
        <a:xfrm>
          <a:off x="1577019" y="336500"/>
          <a:ext cx="2941960" cy="95808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t>Розпад 1 кг урану  дає стільки ж енергії, скільки:</a:t>
          </a:r>
          <a:endParaRPr lang="uk-UA" sz="2200" kern="1200" dirty="0"/>
        </a:p>
      </dsp:txBody>
      <dsp:txXfrm>
        <a:off x="1577019" y="336500"/>
        <a:ext cx="2941960" cy="958081"/>
      </dsp:txXfrm>
    </dsp:sp>
    <dsp:sp modelId="{AAD733C2-E8E3-4FE1-9B25-44C5158D0798}">
      <dsp:nvSpPr>
        <dsp:cNvPr id="0" name=""/>
        <dsp:cNvSpPr/>
      </dsp:nvSpPr>
      <dsp:spPr>
        <a:xfrm>
          <a:off x="3132" y="3057450"/>
          <a:ext cx="2686305" cy="95808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t>Спалювання 2500 т кам’яного вугілля</a:t>
          </a:r>
          <a:endParaRPr lang="uk-UA" sz="2200" kern="1200" dirty="0"/>
        </a:p>
      </dsp:txBody>
      <dsp:txXfrm>
        <a:off x="3132" y="3057450"/>
        <a:ext cx="2686305" cy="958081"/>
      </dsp:txXfrm>
    </dsp:sp>
    <dsp:sp modelId="{689FB756-988C-406E-8106-C25FEA6F0905}">
      <dsp:nvSpPr>
        <dsp:cNvPr id="0" name=""/>
        <dsp:cNvSpPr/>
      </dsp:nvSpPr>
      <dsp:spPr>
        <a:xfrm>
          <a:off x="3091832" y="3057450"/>
          <a:ext cx="3001035" cy="95808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t>Спалювання </a:t>
          </a:r>
        </a:p>
        <a:p>
          <a:pPr lvl="0" algn="ctr" defTabSz="977900">
            <a:lnSpc>
              <a:spcPct val="90000"/>
            </a:lnSpc>
            <a:spcBef>
              <a:spcPct val="0"/>
            </a:spcBef>
            <a:spcAft>
              <a:spcPct val="35000"/>
            </a:spcAft>
          </a:pPr>
          <a:r>
            <a:rPr lang="uk-UA" sz="2200" kern="1200" dirty="0" smtClean="0"/>
            <a:t>4 000 000 </a:t>
          </a:r>
          <a14:m xmlns:a14="http://schemas.microsoft.com/office/drawing/2010/main">
            <m:oMath xmlns:m="http://schemas.openxmlformats.org/officeDocument/2006/math">
              <m:sSup>
                <m:sSupPr>
                  <m:ctrlPr>
                    <a:rPr lang="uk-UA" sz="2200" i="1" kern="1200" smtClean="0">
                      <a:latin typeface="Cambria Math"/>
                    </a:rPr>
                  </m:ctrlPr>
                </m:sSupPr>
                <m:e>
                  <m:r>
                    <a:rPr lang="uk-UA" sz="2200" b="0" i="1" kern="1200" smtClean="0">
                      <a:latin typeface="Cambria Math"/>
                    </a:rPr>
                    <m:t>м</m:t>
                  </m:r>
                </m:e>
                <m:sup>
                  <m:r>
                    <a:rPr lang="uk-UA" sz="2200" b="0" i="1" kern="1200" smtClean="0">
                      <a:latin typeface="Cambria Math"/>
                    </a:rPr>
                    <m:t>3</m:t>
                  </m:r>
                </m:sup>
              </m:sSup>
            </m:oMath>
          </a14:m>
          <a:r>
            <a:rPr lang="uk-UA" sz="2200" kern="1200" dirty="0" smtClean="0"/>
            <a:t> газу</a:t>
          </a:r>
          <a:endParaRPr lang="uk-UA" sz="2200" kern="1200" dirty="0"/>
        </a:p>
      </dsp:txBody>
      <dsp:txXfrm>
        <a:off x="3091832" y="3057450"/>
        <a:ext cx="3001035" cy="958081"/>
      </dsp:txXfrm>
    </dsp:sp>
    <dsp:sp modelId="{D2267DDA-01A2-4A17-A80D-9A5737F2430E}">
      <dsp:nvSpPr>
        <dsp:cNvPr id="0" name=""/>
        <dsp:cNvSpPr/>
      </dsp:nvSpPr>
      <dsp:spPr>
        <a:xfrm>
          <a:off x="930640" y="1696975"/>
          <a:ext cx="1916162" cy="958081"/>
        </a:xfrm>
        <a:prstGeom prst="rect">
          <a:avLst/>
        </a:prstGeom>
        <a:solidFill>
          <a:schemeClr val="accent4">
            <a:hueOff val="0"/>
            <a:satOff val="0"/>
            <a:lumOff val="0"/>
            <a:alphaOff val="0"/>
          </a:schemeClr>
        </a:solidFill>
        <a:ln w="1905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t>Спалювання 1500 т нафти</a:t>
          </a:r>
          <a:endParaRPr lang="uk-UA" sz="2200" kern="1200" dirty="0"/>
        </a:p>
      </dsp:txBody>
      <dsp:txXfrm>
        <a:off x="930640" y="1696975"/>
        <a:ext cx="1916162" cy="958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B669-4FE5-426D-92FA-87D8AEB19EA8}">
      <dsp:nvSpPr>
        <dsp:cNvPr id="0" name=""/>
        <dsp:cNvSpPr/>
      </dsp:nvSpPr>
      <dsp:spPr>
        <a:xfrm>
          <a:off x="3860" y="77571"/>
          <a:ext cx="1687933" cy="1012760"/>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31 країна</a:t>
          </a:r>
          <a:endParaRPr lang="uk-UA" sz="1800" kern="1200" dirty="0"/>
        </a:p>
      </dsp:txBody>
      <dsp:txXfrm>
        <a:off x="33523" y="107234"/>
        <a:ext cx="1628607" cy="953434"/>
      </dsp:txXfrm>
    </dsp:sp>
    <dsp:sp modelId="{CE649E65-A4CB-4BFA-9086-BA9003B40501}">
      <dsp:nvSpPr>
        <dsp:cNvPr id="0" name=""/>
        <dsp:cNvSpPr/>
      </dsp:nvSpPr>
      <dsp:spPr>
        <a:xfrm>
          <a:off x="1860587" y="374648"/>
          <a:ext cx="357841" cy="418607"/>
        </a:xfrm>
        <a:prstGeom prst="righ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a:p>
      </dsp:txBody>
      <dsp:txXfrm>
        <a:off x="1860587" y="458369"/>
        <a:ext cx="250489" cy="251165"/>
      </dsp:txXfrm>
    </dsp:sp>
    <dsp:sp modelId="{FB3DF9F7-BC0F-48E6-893B-F5B832551628}">
      <dsp:nvSpPr>
        <dsp:cNvPr id="0" name=""/>
        <dsp:cNvSpPr/>
      </dsp:nvSpPr>
      <dsp:spPr>
        <a:xfrm>
          <a:off x="2366967" y="77571"/>
          <a:ext cx="1687933" cy="1012760"/>
        </a:xfrm>
        <a:prstGeom prst="roundRect">
          <a:avLst>
            <a:gd name="adj" fmla="val 10000"/>
          </a:avLst>
        </a:prstGeom>
        <a:solidFill>
          <a:schemeClr val="accent4">
            <a:hueOff val="2494993"/>
            <a:satOff val="-13796"/>
            <a:lumOff val="-1176"/>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191 електростанція</a:t>
          </a:r>
          <a:endParaRPr lang="uk-UA" sz="1800" kern="1200" dirty="0"/>
        </a:p>
      </dsp:txBody>
      <dsp:txXfrm>
        <a:off x="2396630" y="107234"/>
        <a:ext cx="1628607" cy="953434"/>
      </dsp:txXfrm>
    </dsp:sp>
    <dsp:sp modelId="{34AF3BAB-42FB-4C16-9309-60C8E66B9CB9}">
      <dsp:nvSpPr>
        <dsp:cNvPr id="0" name=""/>
        <dsp:cNvSpPr/>
      </dsp:nvSpPr>
      <dsp:spPr>
        <a:xfrm>
          <a:off x="4223694" y="374648"/>
          <a:ext cx="357841" cy="418607"/>
        </a:xfrm>
        <a:prstGeom prst="rightArrow">
          <a:avLst>
            <a:gd name="adj1" fmla="val 60000"/>
            <a:gd name="adj2" fmla="val 50000"/>
          </a:avLst>
        </a:prstGeom>
        <a:solidFill>
          <a:schemeClr val="accent4">
            <a:hueOff val="3742489"/>
            <a:satOff val="-20694"/>
            <a:lumOff val="-1765"/>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a:p>
      </dsp:txBody>
      <dsp:txXfrm>
        <a:off x="4223694" y="458369"/>
        <a:ext cx="250489" cy="251165"/>
      </dsp:txXfrm>
    </dsp:sp>
    <dsp:sp modelId="{688AA334-9F32-44FF-BEDE-7170EEE6E551}">
      <dsp:nvSpPr>
        <dsp:cNvPr id="0" name=""/>
        <dsp:cNvSpPr/>
      </dsp:nvSpPr>
      <dsp:spPr>
        <a:xfrm>
          <a:off x="4730074" y="77571"/>
          <a:ext cx="1687933" cy="1012760"/>
        </a:xfrm>
        <a:prstGeom prst="roundRect">
          <a:avLst>
            <a:gd name="adj" fmla="val 10000"/>
          </a:avLst>
        </a:prstGeom>
        <a:solidFill>
          <a:schemeClr val="accent4">
            <a:hueOff val="4989986"/>
            <a:satOff val="-27591"/>
            <a:lumOff val="-2353"/>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448 енергоблоків</a:t>
          </a:r>
          <a:endParaRPr lang="uk-UA" sz="1800" kern="1200" dirty="0"/>
        </a:p>
      </dsp:txBody>
      <dsp:txXfrm>
        <a:off x="4759737" y="107234"/>
        <a:ext cx="1628607" cy="953434"/>
      </dsp:txXfrm>
    </dsp:sp>
    <dsp:sp modelId="{E754FB58-EF87-4774-8F1E-2F4A6DDDBA47}">
      <dsp:nvSpPr>
        <dsp:cNvPr id="0" name=""/>
        <dsp:cNvSpPr/>
      </dsp:nvSpPr>
      <dsp:spPr>
        <a:xfrm>
          <a:off x="6586801" y="374648"/>
          <a:ext cx="357841" cy="418607"/>
        </a:xfrm>
        <a:prstGeom prst="rightArrow">
          <a:avLst>
            <a:gd name="adj1" fmla="val 60000"/>
            <a:gd name="adj2" fmla="val 50000"/>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a:p>
      </dsp:txBody>
      <dsp:txXfrm>
        <a:off x="6586801" y="458369"/>
        <a:ext cx="250489" cy="251165"/>
      </dsp:txXfrm>
    </dsp:sp>
    <dsp:sp modelId="{1AC6C7D8-0A6B-4801-A0D5-DD1E596808DE}">
      <dsp:nvSpPr>
        <dsp:cNvPr id="0" name=""/>
        <dsp:cNvSpPr/>
      </dsp:nvSpPr>
      <dsp:spPr>
        <a:xfrm>
          <a:off x="7093181" y="77571"/>
          <a:ext cx="1687933" cy="1012760"/>
        </a:xfrm>
        <a:prstGeom prst="roundRect">
          <a:avLst>
            <a:gd name="adj" fmla="val 10000"/>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391 744 МВт</a:t>
          </a:r>
          <a:endParaRPr lang="uk-UA" sz="1800" kern="1200" dirty="0"/>
        </a:p>
      </dsp:txBody>
      <dsp:txXfrm>
        <a:off x="7122844" y="107234"/>
        <a:ext cx="1628607" cy="953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4B125-9C43-4C1B-ABB8-CAB9B7DF0921}">
      <dsp:nvSpPr>
        <dsp:cNvPr id="0" name=""/>
        <dsp:cNvSpPr/>
      </dsp:nvSpPr>
      <dsp:spPr>
        <a:xfrm>
          <a:off x="0" y="834626"/>
          <a:ext cx="3931341" cy="33310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F0165A-AE12-4EDE-B71C-2295B58FC9F9}">
      <dsp:nvSpPr>
        <dsp:cNvPr id="0" name=""/>
        <dsp:cNvSpPr/>
      </dsp:nvSpPr>
      <dsp:spPr>
        <a:xfrm>
          <a:off x="0" y="199475"/>
          <a:ext cx="3931341" cy="573585"/>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Новий саркофаг</a:t>
          </a:r>
          <a:endParaRPr lang="uk-UA" sz="2600" kern="1200" dirty="0"/>
        </a:p>
      </dsp:txBody>
      <dsp:txXfrm>
        <a:off x="0" y="199475"/>
        <a:ext cx="3931341" cy="573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9ED2D-A069-4B13-9D93-D85535862ABB}">
      <dsp:nvSpPr>
        <dsp:cNvPr id="0" name=""/>
        <dsp:cNvSpPr/>
      </dsp:nvSpPr>
      <dsp:spPr>
        <a:xfrm>
          <a:off x="0" y="590"/>
          <a:ext cx="4320480" cy="8945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uk-UA" sz="1900" kern="1200" dirty="0" smtClean="0"/>
            <a:t>В 2012 році почалося спорудження нового саркофагу розмірами 260х164х110.</a:t>
          </a:r>
          <a:endParaRPr lang="uk-UA" sz="1900" kern="1200" dirty="0"/>
        </a:p>
      </dsp:txBody>
      <dsp:txXfrm>
        <a:off x="0" y="590"/>
        <a:ext cx="4320480" cy="894524"/>
      </dsp:txXfrm>
    </dsp:sp>
    <dsp:sp modelId="{793BC740-D709-4878-99E0-5D4DF6341077}">
      <dsp:nvSpPr>
        <dsp:cNvPr id="0" name=""/>
        <dsp:cNvSpPr/>
      </dsp:nvSpPr>
      <dsp:spPr>
        <a:xfrm>
          <a:off x="0" y="1104693"/>
          <a:ext cx="4320480" cy="8945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uk-UA" sz="1900" kern="1200" dirty="0" smtClean="0"/>
            <a:t>Запланований строк експлуатації -  100 років</a:t>
          </a:r>
          <a:endParaRPr lang="uk-UA" sz="1900" kern="1200" dirty="0"/>
        </a:p>
      </dsp:txBody>
      <dsp:txXfrm>
        <a:off x="0" y="1104693"/>
        <a:ext cx="4320480" cy="894524"/>
      </dsp:txXfrm>
    </dsp:sp>
    <dsp:sp modelId="{B842D61D-F5EA-4ADB-8F1A-DD0516A1E416}">
      <dsp:nvSpPr>
        <dsp:cNvPr id="0" name=""/>
        <dsp:cNvSpPr/>
      </dsp:nvSpPr>
      <dsp:spPr>
        <a:xfrm>
          <a:off x="0" y="2208797"/>
          <a:ext cx="4320480" cy="8945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uk-UA" sz="1900" kern="1200" dirty="0" smtClean="0"/>
            <a:t>Під аркою нового саркофагу планується розібрати старий</a:t>
          </a:r>
          <a:endParaRPr lang="uk-UA" sz="1900" kern="1200" dirty="0"/>
        </a:p>
      </dsp:txBody>
      <dsp:txXfrm>
        <a:off x="0" y="2208797"/>
        <a:ext cx="4320480" cy="894524"/>
      </dsp:txXfrm>
    </dsp:sp>
    <dsp:sp modelId="{8489F1A0-C8B7-4C02-A78C-B7221A5805DC}">
      <dsp:nvSpPr>
        <dsp:cNvPr id="0" name=""/>
        <dsp:cNvSpPr/>
      </dsp:nvSpPr>
      <dsp:spPr>
        <a:xfrm>
          <a:off x="0" y="3312901"/>
          <a:ext cx="4320480" cy="8945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uk-UA" sz="1900" kern="1200" dirty="0" smtClean="0"/>
            <a:t>Бюджет по спорудженню нового  саркофагу складає більше 3 млрд. </a:t>
          </a:r>
          <a:r>
            <a:rPr lang="en-US" sz="1900" kern="1200" dirty="0" smtClean="0"/>
            <a:t>$</a:t>
          </a:r>
          <a:endParaRPr lang="uk-UA" sz="1900" kern="1200" dirty="0"/>
        </a:p>
      </dsp:txBody>
      <dsp:txXfrm>
        <a:off x="0" y="3312901"/>
        <a:ext cx="4320480" cy="8945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Список переменной ширины"/>
  <dgm:desc val="Служит для акцентирования внимания на элементах различной ширины. Хорошо подходит для размещения большого количества текста уровня 1. Ширина каждой фигуры определяется независимо с учетом количества текста в ней."/>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8EB1B08-9FC4-4C63-BF86-61E8241550D5}" type="datetimeFigureOut">
              <a:rPr lang="uk-UA" smtClean="0"/>
              <a:t>19.05.2022</a:t>
            </a:fld>
            <a:endParaRPr lang="uk-UA" dirty="0"/>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uk-UA" dirty="0"/>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17849086-2E75-4244-8FF1-AA372EC8036C}" type="slidenum">
              <a:rPr lang="uk-UA" smtClean="0"/>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B1B08-9FC4-4C63-BF86-61E8241550D5}" type="datetimeFigureOut">
              <a:rPr lang="uk-UA" smtClean="0"/>
              <a:t>19.05.2022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17849086-2E75-4244-8FF1-AA372EC8036C}"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28EB1B08-9FC4-4C63-BF86-61E8241550D5}" type="datetimeFigureOut">
              <a:rPr lang="uk-UA" smtClean="0"/>
              <a:t>19.05.2022</a:t>
            </a:fld>
            <a:endParaRPr lang="uk-UA" dirty="0"/>
          </a:p>
        </p:txBody>
      </p:sp>
      <p:sp>
        <p:nvSpPr>
          <p:cNvPr id="5" name="Нижний колонтитул 4"/>
          <p:cNvSpPr>
            <a:spLocks noGrp="1"/>
          </p:cNvSpPr>
          <p:nvPr>
            <p:ph type="ftr" sz="quarter" idx="11"/>
          </p:nvPr>
        </p:nvSpPr>
        <p:spPr>
          <a:xfrm>
            <a:off x="457201" y="6248207"/>
            <a:ext cx="5573483" cy="365125"/>
          </a:xfrm>
        </p:spPr>
        <p:txBody>
          <a:bodyPr/>
          <a:lstStyle/>
          <a:p>
            <a:endParaRPr lang="uk-UA" dirty="0"/>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Номер слайда 5"/>
          <p:cNvSpPr>
            <a:spLocks noGrp="1"/>
          </p:cNvSpPr>
          <p:nvPr>
            <p:ph type="sldNum" sz="quarter" idx="12"/>
          </p:nvPr>
        </p:nvSpPr>
        <p:spPr>
          <a:xfrm rot="5400000">
            <a:off x="5989638" y="144462"/>
            <a:ext cx="533400" cy="244476"/>
          </a:xfrm>
        </p:spPr>
        <p:txBody>
          <a:bodyPr/>
          <a:lstStyle/>
          <a:p>
            <a:fld id="{17849086-2E75-4244-8FF1-AA372EC8036C}" type="slidenum">
              <a:rPr lang="uk-UA" smtClean="0"/>
              <a:t>‹#›</a:t>
            </a:fld>
            <a:endParaRPr lang="uk-UA"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8EB1B08-9FC4-4C63-BF86-61E8241550D5}" type="datetimeFigureOut">
              <a:rPr lang="uk-UA" smtClean="0"/>
              <a:t>19.05.2022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17849086-2E75-4244-8FF1-AA372EC8036C}" type="slidenum">
              <a:rPr lang="uk-UA" smtClean="0"/>
              <a:t>‹#›</a:t>
            </a:fld>
            <a:endParaRPr lang="uk-UA" dirty="0"/>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8EB1B08-9FC4-4C63-BF86-61E8241550D5}" type="datetimeFigureOut">
              <a:rPr lang="uk-UA" smtClean="0"/>
              <a:t>19.05.2022</a:t>
            </a:fld>
            <a:endParaRPr lang="uk-UA" dirty="0"/>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7849086-2E75-4244-8FF1-AA372EC8036C}" type="slidenum">
              <a:rPr lang="uk-UA" smtClean="0"/>
              <a:t>‹#›</a:t>
            </a:fld>
            <a:endParaRPr lang="uk-UA" dirty="0"/>
          </a:p>
        </p:txBody>
      </p:sp>
      <p:sp>
        <p:nvSpPr>
          <p:cNvPr id="14" name="Нижний колонтитул 13"/>
          <p:cNvSpPr>
            <a:spLocks noGrp="1"/>
          </p:cNvSpPr>
          <p:nvPr>
            <p:ph type="ftr" sz="quarter" idx="12"/>
          </p:nvPr>
        </p:nvSpPr>
        <p:spPr/>
        <p:txBody>
          <a:bodyPr/>
          <a:lstStyle/>
          <a:p>
            <a:endParaRPr lang="uk-U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28EB1B08-9FC4-4C63-BF86-61E8241550D5}" type="datetimeFigureOut">
              <a:rPr lang="uk-UA" smtClean="0"/>
              <a:t>19.05.2022</a:t>
            </a:fld>
            <a:endParaRPr lang="uk-UA" dirty="0"/>
          </a:p>
        </p:txBody>
      </p:sp>
      <p:sp>
        <p:nvSpPr>
          <p:cNvPr id="10" name="Номер слайда 9"/>
          <p:cNvSpPr>
            <a:spLocks noGrp="1"/>
          </p:cNvSpPr>
          <p:nvPr>
            <p:ph type="sldNum" sz="quarter" idx="16"/>
          </p:nvPr>
        </p:nvSpPr>
        <p:spPr/>
        <p:txBody>
          <a:bodyPr rtlCol="0"/>
          <a:lstStyle/>
          <a:p>
            <a:fld id="{17849086-2E75-4244-8FF1-AA372EC8036C}" type="slidenum">
              <a:rPr lang="uk-UA" smtClean="0"/>
              <a:t>‹#›</a:t>
            </a:fld>
            <a:endParaRPr lang="uk-UA" dirty="0"/>
          </a:p>
        </p:txBody>
      </p:sp>
      <p:sp>
        <p:nvSpPr>
          <p:cNvPr id="12" name="Нижний колонтитул 11"/>
          <p:cNvSpPr>
            <a:spLocks noGrp="1"/>
          </p:cNvSpPr>
          <p:nvPr>
            <p:ph type="ftr" sz="quarter" idx="17"/>
          </p:nvPr>
        </p:nvSpPr>
        <p:spPr/>
        <p:txBody>
          <a:bodyPr rtlCol="0"/>
          <a:lstStyle/>
          <a:p>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28EB1B08-9FC4-4C63-BF86-61E8241550D5}" type="datetimeFigureOut">
              <a:rPr lang="uk-UA" smtClean="0"/>
              <a:t>19.05.2022</a:t>
            </a:fld>
            <a:endParaRPr lang="uk-UA" dirty="0"/>
          </a:p>
        </p:txBody>
      </p:sp>
      <p:sp>
        <p:nvSpPr>
          <p:cNvPr id="12" name="Номер слайда 11"/>
          <p:cNvSpPr>
            <a:spLocks noGrp="1"/>
          </p:cNvSpPr>
          <p:nvPr>
            <p:ph type="sldNum" sz="quarter" idx="16"/>
          </p:nvPr>
        </p:nvSpPr>
        <p:spPr/>
        <p:txBody>
          <a:bodyPr rtlCol="0"/>
          <a:lstStyle/>
          <a:p>
            <a:fld id="{17849086-2E75-4244-8FF1-AA372EC8036C}" type="slidenum">
              <a:rPr lang="uk-UA" smtClean="0"/>
              <a:t>‹#›</a:t>
            </a:fld>
            <a:endParaRPr lang="uk-UA" dirty="0"/>
          </a:p>
        </p:txBody>
      </p:sp>
      <p:sp>
        <p:nvSpPr>
          <p:cNvPr id="14" name="Нижний колонтитул 13"/>
          <p:cNvSpPr>
            <a:spLocks noGrp="1"/>
          </p:cNvSpPr>
          <p:nvPr>
            <p:ph type="ftr" sz="quarter" idx="17"/>
          </p:nvPr>
        </p:nvSpPr>
        <p:spPr/>
        <p:txBody>
          <a:bodyPr rtlCol="0"/>
          <a:lstStyle/>
          <a:p>
            <a:endParaRPr lang="uk-UA" dirty="0"/>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EB1B08-9FC4-4C63-BF86-61E8241550D5}" type="datetimeFigureOut">
              <a:rPr lang="uk-UA" smtClean="0"/>
              <a:t>19.05.2022</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17849086-2E75-4244-8FF1-AA372EC8036C}"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B1B08-9FC4-4C63-BF86-61E8241550D5}" type="datetimeFigureOut">
              <a:rPr lang="uk-UA" smtClean="0"/>
              <a:t>19.05.2022</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17849086-2E75-4244-8FF1-AA372EC8036C}"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8EB1B08-9FC4-4C63-BF86-61E8241550D5}" type="datetimeFigureOut">
              <a:rPr lang="uk-UA" smtClean="0"/>
              <a:t>19.05.2022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17849086-2E75-4244-8FF1-AA372EC8036C}" type="slidenum">
              <a:rPr lang="uk-UA" smtClean="0"/>
              <a:t>‹#›</a:t>
            </a:fld>
            <a:endParaRPr lang="uk-UA" dirty="0"/>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Дата 11"/>
          <p:cNvSpPr>
            <a:spLocks noGrp="1"/>
          </p:cNvSpPr>
          <p:nvPr>
            <p:ph type="dt" sz="half" idx="10"/>
          </p:nvPr>
        </p:nvSpPr>
        <p:spPr>
          <a:xfrm>
            <a:off x="6248400" y="6248400"/>
            <a:ext cx="2667000" cy="365125"/>
          </a:xfrm>
        </p:spPr>
        <p:txBody>
          <a:bodyPr rtlCol="0"/>
          <a:lstStyle/>
          <a:p>
            <a:fld id="{28EB1B08-9FC4-4C63-BF86-61E8241550D5}" type="datetimeFigureOut">
              <a:rPr lang="uk-UA" smtClean="0"/>
              <a:t>19.05.2022</a:t>
            </a:fld>
            <a:endParaRPr lang="uk-UA" dirty="0"/>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17849086-2E75-4244-8FF1-AA372EC8036C}" type="slidenum">
              <a:rPr lang="uk-UA" smtClean="0"/>
              <a:t>‹#›</a:t>
            </a:fld>
            <a:endParaRPr lang="uk-UA" dirty="0"/>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uk-UA" dirty="0"/>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dirty="0"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EB1B08-9FC4-4C63-BF86-61E8241550D5}" type="datetimeFigureOut">
              <a:rPr lang="uk-UA" smtClean="0"/>
              <a:t>19.05.2022</a:t>
            </a:fld>
            <a:endParaRPr lang="uk-UA" dirty="0"/>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uk-UA" dirty="0"/>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7849086-2E75-4244-8FF1-AA372EC8036C}" type="slidenum">
              <a:rPr lang="uk-UA" smtClean="0"/>
              <a:t>‹#›</a:t>
            </a:fld>
            <a:endParaRPr lang="uk-UA"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2.xml"/><Relationship Id="rId7" Type="http://schemas.openxmlformats.org/officeDocument/2006/relationships/diagramColors" Target="../diagrams/colors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2200" y="4038600"/>
            <a:ext cx="6674296" cy="1828800"/>
          </a:xfrm>
        </p:spPr>
        <p:txBody>
          <a:bodyPr>
            <a:normAutofit fontScale="90000"/>
          </a:bodyPr>
          <a:lstStyle/>
          <a:p>
            <a:pPr algn="r"/>
            <a:r>
              <a:rPr lang="uk-UA" dirty="0" smtClean="0"/>
              <a:t>Розщеплення атома: Скринька Пандори чи вогонь Прометея? </a:t>
            </a:r>
            <a:endParaRPr lang="uk-UA" dirty="0"/>
          </a:p>
        </p:txBody>
      </p:sp>
      <p:sp>
        <p:nvSpPr>
          <p:cNvPr id="3" name="Подзаголовок 2"/>
          <p:cNvSpPr>
            <a:spLocks noGrp="1"/>
          </p:cNvSpPr>
          <p:nvPr>
            <p:ph type="subTitle" idx="1"/>
          </p:nvPr>
        </p:nvSpPr>
        <p:spPr>
          <a:xfrm>
            <a:off x="2362200" y="6050037"/>
            <a:ext cx="6781800" cy="685800"/>
          </a:xfrm>
          <a:solidFill>
            <a:schemeClr val="accent3">
              <a:lumMod val="50000"/>
            </a:schemeClr>
          </a:solidFill>
        </p:spPr>
        <p:txBody>
          <a:bodyPr/>
          <a:lstStyle/>
          <a:p>
            <a:endParaRPr lang="uk-UA" dirty="0"/>
          </a:p>
        </p:txBody>
      </p:sp>
    </p:spTree>
    <p:extLst>
      <p:ext uri="{BB962C8B-B14F-4D97-AF65-F5344CB8AC3E}">
        <p14:creationId xmlns:p14="http://schemas.microsoft.com/office/powerpoint/2010/main" val="315584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dirty="0" smtClean="0"/>
              <a:t>Чорнобильська катастрофа</a:t>
            </a:r>
            <a:endParaRPr lang="uk-UA" dirty="0"/>
          </a:p>
        </p:txBody>
      </p:sp>
      <p:sp>
        <p:nvSpPr>
          <p:cNvPr id="8" name="Объект 7"/>
          <p:cNvSpPr>
            <a:spLocks noGrp="1"/>
          </p:cNvSpPr>
          <p:nvPr>
            <p:ph sz="quarter" idx="1"/>
          </p:nvPr>
        </p:nvSpPr>
        <p:spPr>
          <a:xfrm>
            <a:off x="107504" y="1600200"/>
            <a:ext cx="8856984" cy="3412976"/>
          </a:xfrm>
        </p:spPr>
        <p:txBody>
          <a:bodyPr/>
          <a:lstStyle/>
          <a:p>
            <a:pPr marL="0" indent="0">
              <a:buNone/>
            </a:pPr>
            <a:r>
              <a:rPr lang="uk-UA" dirty="0" smtClean="0"/>
              <a:t>26 квітня 1986 р. позначене чорними барвами в історії України. Саме того дня стався вибух на 4-му енергоблоці Чорнобильської атомної електростанції. Керівництво станції дало згоду на випробування роботи ядерного реактора в режимі змінної потужності, що не було передбачено конструкцією реактора.</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581128"/>
            <a:ext cx="4248472" cy="2190618"/>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0476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839859"/>
            <a:ext cx="9144000" cy="1800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12" name="Объект 11"/>
          <p:cNvSpPr>
            <a:spLocks noGrp="1"/>
          </p:cNvSpPr>
          <p:nvPr>
            <p:ph sz="quarter" idx="1"/>
          </p:nvPr>
        </p:nvSpPr>
        <p:spPr>
          <a:xfrm>
            <a:off x="179512" y="392158"/>
            <a:ext cx="8712968" cy="6277201"/>
          </a:xfrm>
        </p:spPr>
        <p:txBody>
          <a:bodyPr/>
          <a:lstStyle/>
          <a:p>
            <a:pPr marL="0" indent="0">
              <a:buNone/>
            </a:pPr>
            <a:r>
              <a:rPr lang="uk-UA" dirty="0" smtClean="0"/>
              <a:t>У результаті відбулося неконтрольоване виділення ядерної енергії всередині реактора і стався вибух. Корпус реактора почав працювати як величезна піч, виносячи радіоактивний дим в атмосферу. Вітер розніс цей дим на багато сотень і тисяч кілометрів. Із катастрофою таких масштабів людство раніше не стикалося, тому пожежу не вдалося зупинити швидко. У результаті цілі регіони України, Росії, Білорусі виявилися </a:t>
            </a:r>
            <a:r>
              <a:rPr lang="uk-UA" dirty="0" err="1" smtClean="0"/>
              <a:t>радіаційно</a:t>
            </a:r>
            <a:r>
              <a:rPr lang="uk-UA" dirty="0" smtClean="0"/>
              <a:t> забрудненими, а з 30-кілометрової зони навколо станції було евакуйоване все населення.</a:t>
            </a:r>
          </a:p>
        </p:txBody>
      </p:sp>
      <p:sp>
        <p:nvSpPr>
          <p:cNvPr id="13" name="Прямоугольник 12"/>
          <p:cNvSpPr/>
          <p:nvPr/>
        </p:nvSpPr>
        <p:spPr>
          <a:xfrm>
            <a:off x="576064" y="-27384"/>
            <a:ext cx="8604448"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угольник 14"/>
          <p:cNvSpPr/>
          <p:nvPr/>
        </p:nvSpPr>
        <p:spPr>
          <a:xfrm>
            <a:off x="-180528" y="-27384"/>
            <a:ext cx="720080"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9" b="11144"/>
          <a:stretch/>
        </p:blipFill>
        <p:spPr bwMode="auto">
          <a:xfrm>
            <a:off x="3131840" y="4941168"/>
            <a:ext cx="2808312" cy="183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85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153400" cy="990600"/>
          </a:xfrm>
        </p:spPr>
        <p:txBody>
          <a:bodyPr/>
          <a:lstStyle/>
          <a:p>
            <a:r>
              <a:rPr lang="uk-UA" dirty="0" smtClean="0"/>
              <a:t>Саркофаги для ЧАЕС</a:t>
            </a:r>
            <a:endParaRPr lang="uk-UA" dirty="0"/>
          </a:p>
        </p:txBody>
      </p:sp>
      <p:sp>
        <p:nvSpPr>
          <p:cNvPr id="4" name="Прямоугольник 3"/>
          <p:cNvSpPr/>
          <p:nvPr/>
        </p:nvSpPr>
        <p:spPr>
          <a:xfrm>
            <a:off x="0" y="836712"/>
            <a:ext cx="9144000" cy="8575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Через півроку після вибуху над четвертим енергоблоком був збудований бетонний саркофаг, котрий затримав, проте не зупинив, радіоактивне зараження. В будівництві були задіяні 90 000 чоловік.</a:t>
            </a:r>
            <a:endParaRPr lang="uk-UA" dirty="0"/>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260499107"/>
              </p:ext>
            </p:extLst>
          </p:nvPr>
        </p:nvGraphicFramePr>
        <p:xfrm>
          <a:off x="323528" y="1988840"/>
          <a:ext cx="5272015" cy="43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070107854"/>
              </p:ext>
            </p:extLst>
          </p:nvPr>
        </p:nvGraphicFramePr>
        <p:xfrm>
          <a:off x="4716016" y="2204864"/>
          <a:ext cx="4320480" cy="4208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67906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Ядерна зброя</a:t>
            </a:r>
            <a:endParaRPr lang="uk-UA" dirty="0"/>
          </a:p>
        </p:txBody>
      </p:sp>
      <p:sp>
        <p:nvSpPr>
          <p:cNvPr id="3" name="Объект 2"/>
          <p:cNvSpPr>
            <a:spLocks noGrp="1"/>
          </p:cNvSpPr>
          <p:nvPr>
            <p:ph sz="quarter" idx="1"/>
          </p:nvPr>
        </p:nvSpPr>
        <p:spPr/>
        <p:txBody>
          <a:bodyPr>
            <a:normAutofit/>
          </a:bodyPr>
          <a:lstStyle/>
          <a:p>
            <a:pPr marL="0" indent="0">
              <a:buNone/>
            </a:pPr>
            <a:r>
              <a:rPr lang="uk-UA" sz="2400" dirty="0"/>
              <a:t>Ядерна зброя істотно відрізняється від інших </a:t>
            </a:r>
            <a:r>
              <a:rPr lang="uk-UA" sz="2400" dirty="0" err="1"/>
              <a:t>видів озброє</a:t>
            </a:r>
            <a:r>
              <a:rPr lang="uk-UA" sz="2400" dirty="0"/>
              <a:t>ння як масштабами, так і характером ураження. На відстані близько кілометра від центру вибуху відбуваються суцільні руйнування та знищується все живе поза укриттями. Перш за все така дія зумовлена тим, що потужність ядерного вибуху набагато більша, ніж будь-якого </a:t>
            </a:r>
            <a:r>
              <a:rPr lang="uk-UA" sz="2400" dirty="0" smtClean="0"/>
              <a:t>боєприпасу</a:t>
            </a:r>
            <a:r>
              <a:rPr lang="uk-UA" sz="2400" dirty="0"/>
              <a:t>, створеного на основі хімічної вибухівки.</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967320"/>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283578"/>
            <a:ext cx="4032448" cy="226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649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08720"/>
            <a:ext cx="914400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ctr"/>
            <a:r>
              <a:rPr lang="uk-UA" dirty="0" smtClean="0"/>
              <a:t>Висновок</a:t>
            </a:r>
            <a:endParaRPr lang="uk-UA" dirty="0"/>
          </a:p>
        </p:txBody>
      </p:sp>
      <p:sp>
        <p:nvSpPr>
          <p:cNvPr id="3" name="Объект 2"/>
          <p:cNvSpPr>
            <a:spLocks noGrp="1"/>
          </p:cNvSpPr>
          <p:nvPr>
            <p:ph sz="quarter" idx="1"/>
          </p:nvPr>
        </p:nvSpPr>
        <p:spPr/>
        <p:txBody>
          <a:bodyPr>
            <a:normAutofit fontScale="92500" lnSpcReduction="10000"/>
          </a:bodyPr>
          <a:lstStyle/>
          <a:p>
            <a:pPr marL="0" indent="0">
              <a:buNone/>
            </a:pPr>
            <a:r>
              <a:rPr lang="uk-UA" dirty="0"/>
              <a:t>Ядерна енергетика, в основі якої лежить власне розщеплення атома та ланцюгова ядерна реакція поділу, є одним з найбільш перспективних шляхів </a:t>
            </a:r>
            <a:r>
              <a:rPr lang="uk-UA" dirty="0" smtClean="0"/>
              <a:t>тамування </a:t>
            </a:r>
            <a:r>
              <a:rPr lang="uk-UA" dirty="0"/>
              <a:t>енергетичного голоду людства в умовах енергетичних проблем, зв’язаних з широким користуванням природних ресурсів. Але при цьому виникає ряд негативних наслідків, як-от винайдення та застосування ядерної зброї. Отже, не можна говорити тільки про плюси або тільки про мінуси цього відкриття. Але ясно одне – воно змінило хід історії.</a:t>
            </a:r>
          </a:p>
        </p:txBody>
      </p:sp>
    </p:spTree>
    <p:extLst>
      <p:ext uri="{BB962C8B-B14F-4D97-AF65-F5344CB8AC3E}">
        <p14:creationId xmlns:p14="http://schemas.microsoft.com/office/powerpoint/2010/main" val="241781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p:txBody>
          <a:bodyPr/>
          <a:lstStyle/>
          <a:p>
            <a:endParaRPr lang="uk-UA" dirty="0"/>
          </a:p>
        </p:txBody>
      </p:sp>
      <p:sp>
        <p:nvSpPr>
          <p:cNvPr id="4" name="Заголовок 3"/>
          <p:cNvSpPr>
            <a:spLocks noGrp="1"/>
          </p:cNvSpPr>
          <p:nvPr>
            <p:ph type="title"/>
          </p:nvPr>
        </p:nvSpPr>
        <p:spPr>
          <a:xfrm>
            <a:off x="1547664" y="4653136"/>
            <a:ext cx="7632848" cy="720080"/>
          </a:xfrm>
          <a:solidFill>
            <a:schemeClr val="accent1">
              <a:lumMod val="50000"/>
            </a:schemeClr>
          </a:solidFill>
        </p:spPr>
        <p:txBody>
          <a:bodyPr/>
          <a:lstStyle/>
          <a:p>
            <a:r>
              <a:rPr lang="uk-UA" dirty="0" smtClean="0"/>
              <a:t>Кінець</a:t>
            </a:r>
            <a:endParaRPr lang="uk-UA" dirty="0"/>
          </a:p>
        </p:txBody>
      </p:sp>
      <p:pic>
        <p:nvPicPr>
          <p:cNvPr id="1126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876" b="19876"/>
          <a:stretch>
            <a:fillRect/>
          </a:stretch>
        </p:blipFill>
        <p:spPr bwMode="auto">
          <a:xfrm>
            <a:off x="1539514" y="0"/>
            <a:ext cx="7583424" cy="456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a:t>
            </a:r>
            <a:endParaRPr lang="uk-UA" dirty="0"/>
          </a:p>
        </p:txBody>
      </p:sp>
      <p:sp>
        <p:nvSpPr>
          <p:cNvPr id="3" name="Объект 2"/>
          <p:cNvSpPr>
            <a:spLocks noGrp="1"/>
          </p:cNvSpPr>
          <p:nvPr>
            <p:ph sz="quarter" idx="1"/>
          </p:nvPr>
        </p:nvSpPr>
        <p:spPr>
          <a:xfrm>
            <a:off x="612648" y="1600200"/>
            <a:ext cx="8153400" cy="4709120"/>
          </a:xfrm>
        </p:spPr>
        <p:txBody>
          <a:bodyPr>
            <a:normAutofit fontScale="92500" lnSpcReduction="20000"/>
          </a:bodyPr>
          <a:lstStyle/>
          <a:p>
            <a:pPr>
              <a:buFont typeface="Wingdings" pitchFamily="2" charset="2"/>
              <a:buChar char="v"/>
            </a:pPr>
            <a:r>
              <a:rPr lang="uk-UA" dirty="0" smtClean="0">
                <a:hlinkClick r:id="rId2" action="ppaction://hlinksldjump"/>
              </a:rPr>
              <a:t>Що таке розщеплення атома?</a:t>
            </a:r>
            <a:endParaRPr lang="uk-UA" dirty="0" smtClean="0"/>
          </a:p>
          <a:p>
            <a:pPr>
              <a:buFont typeface="Wingdings" pitchFamily="2" charset="2"/>
              <a:buChar char="v"/>
            </a:pPr>
            <a:r>
              <a:rPr lang="ru-RU" dirty="0" smtClean="0">
                <a:hlinkClick r:id="rId3" action="ppaction://hlinksldjump"/>
              </a:rPr>
              <a:t>Як </a:t>
            </a:r>
            <a:r>
              <a:rPr lang="uk-UA" dirty="0" smtClean="0">
                <a:hlinkClick r:id="rId3" action="ppaction://hlinksldjump"/>
              </a:rPr>
              <a:t>було</a:t>
            </a:r>
            <a:r>
              <a:rPr lang="ru-RU" dirty="0" smtClean="0">
                <a:hlinkClick r:id="rId3" action="ppaction://hlinksldjump"/>
              </a:rPr>
              <a:t> </a:t>
            </a:r>
            <a:r>
              <a:rPr lang="uk-UA" dirty="0" smtClean="0">
                <a:hlinkClick r:id="rId3" action="ppaction://hlinksldjump"/>
              </a:rPr>
              <a:t>відкрито</a:t>
            </a:r>
            <a:r>
              <a:rPr lang="ru-RU" dirty="0" smtClean="0">
                <a:hlinkClick r:id="rId3" action="ppaction://hlinksldjump"/>
              </a:rPr>
              <a:t> </a:t>
            </a:r>
            <a:r>
              <a:rPr lang="uk-UA" dirty="0" smtClean="0">
                <a:hlinkClick r:id="rId3" action="ppaction://hlinksldjump"/>
              </a:rPr>
              <a:t>розщеплення</a:t>
            </a:r>
            <a:r>
              <a:rPr lang="ru-RU" dirty="0" smtClean="0">
                <a:hlinkClick r:id="rId3" action="ppaction://hlinksldjump"/>
              </a:rPr>
              <a:t> ядра?</a:t>
            </a:r>
            <a:endParaRPr lang="ru-RU" dirty="0" smtClean="0"/>
          </a:p>
          <a:p>
            <a:pPr>
              <a:buFont typeface="Wingdings" pitchFamily="2" charset="2"/>
              <a:buChar char="v"/>
            </a:pPr>
            <a:r>
              <a:rPr lang="uk-UA" dirty="0" smtClean="0">
                <a:hlinkClick r:id="rId4" action="ppaction://hlinksldjump"/>
              </a:rPr>
              <a:t>Використання розщеплення атомів</a:t>
            </a:r>
            <a:endParaRPr lang="uk-UA" dirty="0" smtClean="0"/>
          </a:p>
          <a:p>
            <a:pPr>
              <a:buFont typeface="Wingdings" pitchFamily="2" charset="2"/>
              <a:buChar char="v"/>
            </a:pPr>
            <a:r>
              <a:rPr lang="uk-UA" dirty="0" smtClean="0">
                <a:hlinkClick r:id="rId5" action="ppaction://hlinksldjump"/>
              </a:rPr>
              <a:t>Переваги ядерної енергетики</a:t>
            </a:r>
            <a:endParaRPr lang="uk-UA" dirty="0" smtClean="0"/>
          </a:p>
          <a:p>
            <a:pPr>
              <a:buFont typeface="Wingdings" pitchFamily="2" charset="2"/>
              <a:buChar char="v"/>
            </a:pPr>
            <a:r>
              <a:rPr lang="uk-UA" dirty="0" smtClean="0">
                <a:hlinkClick r:id="rId6" action="ppaction://hlinksldjump"/>
              </a:rPr>
              <a:t>Структура електроенергетики країн Європи. Частка атомної е...</a:t>
            </a:r>
            <a:endParaRPr lang="uk-UA" dirty="0" smtClean="0"/>
          </a:p>
          <a:p>
            <a:pPr>
              <a:buFont typeface="Wingdings" pitchFamily="2" charset="2"/>
              <a:buChar char="v"/>
            </a:pPr>
            <a:r>
              <a:rPr lang="uk-UA" dirty="0" smtClean="0">
                <a:hlinkClick r:id="rId7" action="ppaction://hlinksldjump"/>
              </a:rPr>
              <a:t>Недоліки атомної енергетики</a:t>
            </a:r>
            <a:endParaRPr lang="uk-UA" dirty="0" smtClean="0"/>
          </a:p>
          <a:p>
            <a:pPr>
              <a:buFont typeface="Wingdings" pitchFamily="2" charset="2"/>
              <a:buChar char="v"/>
            </a:pPr>
            <a:r>
              <a:rPr lang="uk-UA" dirty="0" smtClean="0">
                <a:hlinkClick r:id="rId8" action="ppaction://hlinksldjump"/>
              </a:rPr>
              <a:t>Чорнобильська катастрофа</a:t>
            </a:r>
            <a:endParaRPr lang="uk-UA" dirty="0" smtClean="0"/>
          </a:p>
          <a:p>
            <a:pPr>
              <a:buFont typeface="Wingdings" pitchFamily="2" charset="2"/>
              <a:buChar char="v"/>
            </a:pPr>
            <a:r>
              <a:rPr lang="uk-UA" dirty="0" smtClean="0">
                <a:hlinkClick r:id="rId9" action="ppaction://hlinksldjump"/>
              </a:rPr>
              <a:t>Саркофаги для ЧАЕС</a:t>
            </a:r>
            <a:endParaRPr lang="uk-UA" dirty="0" smtClean="0"/>
          </a:p>
          <a:p>
            <a:pPr>
              <a:buFont typeface="Wingdings" pitchFamily="2" charset="2"/>
              <a:buChar char="v"/>
            </a:pPr>
            <a:r>
              <a:rPr lang="uk-UA" dirty="0" smtClean="0">
                <a:hlinkClick r:id="rId10" action="ppaction://hlinksldjump"/>
              </a:rPr>
              <a:t>Ядерна зброя</a:t>
            </a:r>
            <a:endParaRPr lang="uk-UA" dirty="0" smtClean="0"/>
          </a:p>
          <a:p>
            <a:pPr>
              <a:buFont typeface="Wingdings" pitchFamily="2" charset="2"/>
              <a:buChar char="v"/>
            </a:pPr>
            <a:r>
              <a:rPr lang="uk-UA" dirty="0" smtClean="0">
                <a:hlinkClick r:id="rId11" action="ppaction://hlinksldjump"/>
              </a:rPr>
              <a:t>Висновок</a:t>
            </a:r>
            <a:endParaRPr lang="uk-UA" dirty="0" smtClean="0"/>
          </a:p>
          <a:p>
            <a:pPr>
              <a:buFont typeface="Wingdings" pitchFamily="2" charset="2"/>
              <a:buChar char="v"/>
            </a:pPr>
            <a:endParaRPr lang="uk-UA" dirty="0"/>
          </a:p>
        </p:txBody>
      </p:sp>
    </p:spTree>
    <p:extLst>
      <p:ext uri="{BB962C8B-B14F-4D97-AF65-F5344CB8AC3E}">
        <p14:creationId xmlns:p14="http://schemas.microsoft.com/office/powerpoint/2010/main" val="405149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Що таке розщеплення атома?</a:t>
            </a:r>
            <a:endParaRPr lang="uk-UA" dirty="0"/>
          </a:p>
        </p:txBody>
      </p:sp>
      <p:sp>
        <p:nvSpPr>
          <p:cNvPr id="4" name="Объект 3"/>
          <p:cNvSpPr>
            <a:spLocks noGrp="1"/>
          </p:cNvSpPr>
          <p:nvPr>
            <p:ph sz="quarter" idx="1"/>
          </p:nvPr>
        </p:nvSpPr>
        <p:spPr>
          <a:xfrm>
            <a:off x="609600" y="1589567"/>
            <a:ext cx="4826496" cy="4572000"/>
          </a:xfrm>
        </p:spPr>
        <p:txBody>
          <a:bodyPr>
            <a:normAutofit/>
          </a:bodyPr>
          <a:lstStyle/>
          <a:p>
            <a:pPr marL="0" indent="0">
              <a:buNone/>
            </a:pPr>
            <a:r>
              <a:rPr lang="uk-UA" sz="2800" dirty="0" smtClean="0"/>
              <a:t>Розщеплення атома</a:t>
            </a:r>
            <a:r>
              <a:rPr lang="vi-VN" sz="2800" dirty="0"/>
              <a:t> </a:t>
            </a:r>
            <a:r>
              <a:rPr lang="vi-VN" sz="2800" dirty="0" smtClean="0"/>
              <a:t>—</a:t>
            </a:r>
            <a:r>
              <a:rPr lang="vi-VN" sz="2800" dirty="0" smtClean="0">
                <a:latin typeface="Calibri" pitchFamily="34" charset="0"/>
              </a:rPr>
              <a:t>ядерна </a:t>
            </a:r>
            <a:r>
              <a:rPr lang="vi-VN" sz="2800" dirty="0">
                <a:latin typeface="Calibri" pitchFamily="34" charset="0"/>
              </a:rPr>
              <a:t>реакція, при якій ядро важкого елементу розпадається на менші ядра, часто виділяючи при цьому гамма-кванти й вільні нейтрони</a:t>
            </a:r>
            <a:r>
              <a:rPr lang="vi-VN" sz="2800" dirty="0" smtClean="0"/>
              <a:t>.</a:t>
            </a:r>
            <a:endParaRPr lang="uk-UA" sz="2800" dirty="0" smtClean="0"/>
          </a:p>
          <a:p>
            <a:r>
              <a:rPr lang="uk-UA" sz="2800" dirty="0" smtClean="0"/>
              <a:t>У ході реакції виділяється енергія у вигляді тепла</a:t>
            </a:r>
            <a:endParaRPr lang="uk-UA" sz="2800" dirty="0"/>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012160" y="1844824"/>
            <a:ext cx="230929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012160" y="5445224"/>
            <a:ext cx="2592288" cy="738664"/>
          </a:xfrm>
          <a:prstGeom prst="rect">
            <a:avLst/>
          </a:prstGeom>
        </p:spPr>
        <p:txBody>
          <a:bodyPr wrap="square">
            <a:spAutoFit/>
          </a:bodyPr>
          <a:lstStyle/>
          <a:p>
            <a:pPr algn="ctr"/>
            <a:r>
              <a:rPr lang="ru-RU" sz="1400" dirty="0" err="1" smtClean="0"/>
              <a:t>Схематичне</a:t>
            </a:r>
            <a:r>
              <a:rPr lang="ru-RU" sz="1400" dirty="0" smtClean="0"/>
              <a:t> </a:t>
            </a:r>
            <a:r>
              <a:rPr lang="ru-RU" sz="1400" dirty="0" err="1" smtClean="0"/>
              <a:t>зображення</a:t>
            </a:r>
            <a:r>
              <a:rPr lang="ru-RU" sz="1400" dirty="0" smtClean="0"/>
              <a:t> </a:t>
            </a:r>
            <a:r>
              <a:rPr lang="ru-RU" sz="1400" dirty="0" err="1" smtClean="0"/>
              <a:t>розщеплення</a:t>
            </a:r>
            <a:r>
              <a:rPr lang="ru-RU" sz="1400" dirty="0" smtClean="0"/>
              <a:t> атома235U при </a:t>
            </a:r>
            <a:r>
              <a:rPr lang="ru-RU" sz="1400" dirty="0" err="1" smtClean="0"/>
              <a:t>поглинанні</a:t>
            </a:r>
            <a:r>
              <a:rPr lang="ru-RU" sz="1400" dirty="0" smtClean="0"/>
              <a:t> нейтрона</a:t>
            </a:r>
            <a:endParaRPr lang="uk-UA" sz="1400" dirty="0"/>
          </a:p>
        </p:txBody>
      </p:sp>
    </p:spTree>
    <p:extLst>
      <p:ext uri="{BB962C8B-B14F-4D97-AF65-F5344CB8AC3E}">
        <p14:creationId xmlns:p14="http://schemas.microsoft.com/office/powerpoint/2010/main" val="3189082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1520" y="228600"/>
            <a:ext cx="8514528" cy="990600"/>
          </a:xfrm>
        </p:spPr>
        <p:txBody>
          <a:bodyPr>
            <a:normAutofit fontScale="90000"/>
          </a:bodyPr>
          <a:lstStyle/>
          <a:p>
            <a:r>
              <a:rPr lang="uk-UA" dirty="0" smtClean="0"/>
              <a:t>Як було відкрито розщеплення ядра?</a:t>
            </a:r>
            <a:endParaRPr lang="uk-UA" dirty="0"/>
          </a:p>
        </p:txBody>
      </p:sp>
      <p:sp>
        <p:nvSpPr>
          <p:cNvPr id="8" name="Объект 7"/>
          <p:cNvSpPr>
            <a:spLocks noGrp="1"/>
          </p:cNvSpPr>
          <p:nvPr>
            <p:ph sz="quarter" idx="1"/>
          </p:nvPr>
        </p:nvSpPr>
        <p:spPr>
          <a:xfrm>
            <a:off x="179512" y="1628800"/>
            <a:ext cx="6839672" cy="4495800"/>
          </a:xfrm>
        </p:spPr>
        <p:txBody>
          <a:bodyPr/>
          <a:lstStyle/>
          <a:p>
            <a:pPr marL="0" indent="0">
              <a:buNone/>
            </a:pPr>
            <a:r>
              <a:rPr lang="uk-UA" dirty="0" smtClean="0"/>
              <a:t>Наприкінці 1983 р. німецькі радіохіміки Отто Ган і </a:t>
            </a:r>
            <a:r>
              <a:rPr lang="uk-UA" dirty="0" err="1" smtClean="0"/>
              <a:t>Фріц</a:t>
            </a:r>
            <a:r>
              <a:rPr lang="uk-UA" dirty="0" smtClean="0"/>
              <a:t> </a:t>
            </a:r>
            <a:r>
              <a:rPr lang="uk-UA" dirty="0" err="1" smtClean="0"/>
              <a:t>Штрасман</a:t>
            </a:r>
            <a:r>
              <a:rPr lang="uk-UA" dirty="0" smtClean="0"/>
              <a:t> проводили досліди з опроміненням урану  нейтронами. На превеликий подив учених, у ході дослідів було виявлено барій та деякі інші елементи середньої частини Періодичної  системи хімічних Елементів Менделєєва.</a:t>
            </a: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437" y="1628800"/>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349" y="4171975"/>
            <a:ext cx="1866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71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839859"/>
            <a:ext cx="9144000" cy="1800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12" name="Объект 11"/>
          <p:cNvSpPr>
            <a:spLocks noGrp="1"/>
          </p:cNvSpPr>
          <p:nvPr>
            <p:ph sz="quarter" idx="1"/>
          </p:nvPr>
        </p:nvSpPr>
        <p:spPr>
          <a:xfrm>
            <a:off x="179512" y="392158"/>
            <a:ext cx="6696744" cy="6277201"/>
          </a:xfrm>
        </p:spPr>
        <p:txBody>
          <a:bodyPr/>
          <a:lstStyle/>
          <a:p>
            <a:pPr marL="0" indent="0">
              <a:buNone/>
            </a:pPr>
            <a:r>
              <a:rPr lang="uk-UA" dirty="0" smtClean="0"/>
              <a:t>Пояснюючи несподівані для вчених того часу результати дослідів, австралійський радіохімік Ліза </a:t>
            </a:r>
            <a:r>
              <a:rPr lang="uk-UA" dirty="0" err="1" smtClean="0"/>
              <a:t>Мейтнер</a:t>
            </a:r>
            <a:r>
              <a:rPr lang="uk-UA" dirty="0" smtClean="0"/>
              <a:t> і англійський фізик Отто Фріш дійшли висновку, що ядро Урану (важке ядро), поглинаючи нейтрон, «лускає» – розпадається на більш легкі ядра.</a:t>
            </a:r>
          </a:p>
          <a:p>
            <a:pPr marL="0" indent="0">
              <a:buNone/>
            </a:pPr>
            <a:r>
              <a:rPr lang="uk-UA" dirty="0" smtClean="0"/>
              <a:t>    Так було відкрито розщеплення атома.</a:t>
            </a:r>
          </a:p>
        </p:txBody>
      </p:sp>
      <p:grpSp>
        <p:nvGrpSpPr>
          <p:cNvPr id="2" name="Группа 1"/>
          <p:cNvGrpSpPr/>
          <p:nvPr/>
        </p:nvGrpSpPr>
        <p:grpSpPr>
          <a:xfrm>
            <a:off x="-180528" y="-27384"/>
            <a:ext cx="9361040" cy="216024"/>
            <a:chOff x="-180528" y="-27384"/>
            <a:chExt cx="9361040" cy="216024"/>
          </a:xfrm>
        </p:grpSpPr>
        <p:sp>
          <p:nvSpPr>
            <p:cNvPr id="13" name="Прямоугольник 12"/>
            <p:cNvSpPr/>
            <p:nvPr/>
          </p:nvSpPr>
          <p:spPr>
            <a:xfrm>
              <a:off x="576064" y="-27384"/>
              <a:ext cx="8604448"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угольник 14"/>
            <p:cNvSpPr/>
            <p:nvPr/>
          </p:nvSpPr>
          <p:spPr>
            <a:xfrm>
              <a:off x="-180528" y="-27384"/>
              <a:ext cx="720080"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84124"/>
            <a:ext cx="1944216" cy="271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356992"/>
            <a:ext cx="1944216" cy="292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Группа 8"/>
          <p:cNvGrpSpPr/>
          <p:nvPr/>
        </p:nvGrpSpPr>
        <p:grpSpPr>
          <a:xfrm>
            <a:off x="-152537" y="6641976"/>
            <a:ext cx="9361040" cy="216024"/>
            <a:chOff x="-180528" y="-27384"/>
            <a:chExt cx="9361040" cy="216024"/>
          </a:xfrm>
        </p:grpSpPr>
        <p:sp>
          <p:nvSpPr>
            <p:cNvPr id="10" name="Прямоугольник 9"/>
            <p:cNvSpPr/>
            <p:nvPr/>
          </p:nvSpPr>
          <p:spPr>
            <a:xfrm>
              <a:off x="576064" y="-27384"/>
              <a:ext cx="8604448"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180528" y="-27384"/>
              <a:ext cx="720080"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420979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Використання розщеплення атомів</a:t>
            </a:r>
            <a:endParaRPr lang="uk-UA" dirty="0"/>
          </a:p>
        </p:txBody>
      </p:sp>
      <p:sp>
        <p:nvSpPr>
          <p:cNvPr id="6" name="Текст 5"/>
          <p:cNvSpPr>
            <a:spLocks noGrp="1"/>
          </p:cNvSpPr>
          <p:nvPr>
            <p:ph type="body" sz="quarter" idx="1"/>
          </p:nvPr>
        </p:nvSpPr>
        <p:spPr>
          <a:xfrm>
            <a:off x="576064" y="6093296"/>
            <a:ext cx="3919736" cy="640080"/>
          </a:xfrm>
        </p:spPr>
        <p:txBody>
          <a:bodyPr/>
          <a:lstStyle/>
          <a:p>
            <a:r>
              <a:rPr lang="uk-UA" dirty="0" smtClean="0"/>
              <a:t>Ядерна енергетика</a:t>
            </a:r>
            <a:endParaRPr lang="uk-UA" dirty="0"/>
          </a:p>
        </p:txBody>
      </p:sp>
      <p:sp>
        <p:nvSpPr>
          <p:cNvPr id="8" name="Текст 7"/>
          <p:cNvSpPr>
            <a:spLocks noGrp="1"/>
          </p:cNvSpPr>
          <p:nvPr>
            <p:ph type="body" sz="quarter" idx="3"/>
          </p:nvPr>
        </p:nvSpPr>
        <p:spPr>
          <a:xfrm>
            <a:off x="4716016" y="6093296"/>
            <a:ext cx="3970784" cy="640080"/>
          </a:xfrm>
        </p:spPr>
        <p:txBody>
          <a:bodyPr/>
          <a:lstStyle/>
          <a:p>
            <a:r>
              <a:rPr lang="uk-UA" dirty="0" smtClean="0"/>
              <a:t>Військова справа</a:t>
            </a:r>
            <a:endParaRPr lang="uk-UA" dirty="0"/>
          </a:p>
        </p:txBody>
      </p:sp>
      <p:sp>
        <p:nvSpPr>
          <p:cNvPr id="4" name="Прямоугольник 3"/>
          <p:cNvSpPr/>
          <p:nvPr/>
        </p:nvSpPr>
        <p:spPr>
          <a:xfrm>
            <a:off x="576064" y="1052736"/>
            <a:ext cx="8567936"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Розщеплення атомів використовується в ядерній енергетиці,а також у військовій справі, адже виділене при розщепленні тепло набагато перевищує характерні енергії хімічних реакцій</a:t>
            </a:r>
            <a:endParaRPr lang="uk-UA" dirty="0"/>
          </a:p>
        </p:txBody>
      </p:sp>
      <p:sp>
        <p:nvSpPr>
          <p:cNvPr id="5" name="Прямоугольник 4"/>
          <p:cNvSpPr/>
          <p:nvPr/>
        </p:nvSpPr>
        <p:spPr>
          <a:xfrm>
            <a:off x="-36512" y="1052736"/>
            <a:ext cx="576064"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100" name="Picture 4"/>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88158" y="2852936"/>
            <a:ext cx="38862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852936"/>
            <a:ext cx="3960440" cy="31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Прямая со стрелкой 14"/>
          <p:cNvCxnSpPr/>
          <p:nvPr/>
        </p:nvCxnSpPr>
        <p:spPr>
          <a:xfrm flipH="1">
            <a:off x="2699792" y="2060848"/>
            <a:ext cx="504056"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436096" y="2060848"/>
            <a:ext cx="432048"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96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273"/>
            <a:ext cx="9144000" cy="707886"/>
          </a:xfrm>
          <a:prstGeom prst="rect">
            <a:avLst/>
          </a:prstGeom>
          <a:noFill/>
        </p:spPr>
        <p:txBody>
          <a:bodyPr wrap="square" rtlCol="0">
            <a:spAutoFit/>
          </a:bodyPr>
          <a:lstStyle/>
          <a:p>
            <a:pPr algn="ctr"/>
            <a:r>
              <a:rPr lang="uk-UA" sz="4000" dirty="0" smtClean="0">
                <a:solidFill>
                  <a:schemeClr val="bg2">
                    <a:lumMod val="50000"/>
                  </a:schemeClr>
                </a:solidFill>
                <a:latin typeface="+mj-lt"/>
              </a:rPr>
              <a:t>Переваги ядерної енергетики:</a:t>
            </a:r>
            <a:endParaRPr lang="uk-UA" sz="4000" dirty="0">
              <a:solidFill>
                <a:schemeClr val="bg2">
                  <a:lumMod val="50000"/>
                </a:schemeClr>
              </a:solidFill>
              <a:latin typeface="+mj-lt"/>
            </a:endParaRPr>
          </a:p>
        </p:txBody>
      </p:sp>
      <p:sp>
        <p:nvSpPr>
          <p:cNvPr id="10" name="TextBox 9"/>
          <p:cNvSpPr txBox="1"/>
          <p:nvPr/>
        </p:nvSpPr>
        <p:spPr>
          <a:xfrm>
            <a:off x="0" y="1268760"/>
            <a:ext cx="4283968" cy="2031325"/>
          </a:xfrm>
          <a:prstGeom prst="rect">
            <a:avLst/>
          </a:prstGeom>
          <a:noFill/>
        </p:spPr>
        <p:txBody>
          <a:bodyPr wrap="square" rtlCol="0">
            <a:spAutoFit/>
          </a:bodyPr>
          <a:lstStyle/>
          <a:p>
            <a:pPr marL="285750" indent="-285750">
              <a:buFont typeface="Wingdings" pitchFamily="2" charset="2"/>
              <a:buChar char="Ø"/>
            </a:pPr>
            <a:r>
              <a:rPr lang="uk-UA" dirty="0" smtClean="0"/>
              <a:t>Низька собівартість</a:t>
            </a:r>
          </a:p>
          <a:p>
            <a:pPr marL="285750" indent="-285750">
              <a:buFont typeface="Wingdings" pitchFamily="2" charset="2"/>
              <a:buChar char="Ø"/>
            </a:pPr>
            <a:r>
              <a:rPr lang="uk-UA" dirty="0" smtClean="0"/>
              <a:t>Величезна кількість отриманої енергії</a:t>
            </a:r>
            <a:endParaRPr lang="uk-UA" dirty="0"/>
          </a:p>
          <a:p>
            <a:pPr marL="285750" indent="-285750">
              <a:buFont typeface="Wingdings" pitchFamily="2" charset="2"/>
              <a:buChar char="Ø"/>
            </a:pPr>
            <a:r>
              <a:rPr lang="uk-UA" dirty="0" smtClean="0"/>
              <a:t>Енергоємність ядерного палива</a:t>
            </a:r>
          </a:p>
          <a:p>
            <a:pPr marL="285750" indent="-285750">
              <a:buFont typeface="Wingdings" pitchFamily="2" charset="2"/>
              <a:buChar char="Ø"/>
            </a:pPr>
            <a:r>
              <a:rPr lang="uk-UA" dirty="0" smtClean="0"/>
              <a:t>Відсутність газових викидів</a:t>
            </a:r>
          </a:p>
          <a:p>
            <a:pPr marL="285750" indent="-285750">
              <a:buFont typeface="Wingdings" pitchFamily="2" charset="2"/>
              <a:buChar char="Ø"/>
            </a:pPr>
            <a:r>
              <a:rPr lang="uk-UA" dirty="0" smtClean="0"/>
              <a:t>Нові перспективи використання мирного атома</a:t>
            </a:r>
          </a:p>
          <a:p>
            <a:pPr marL="285750" indent="-285750">
              <a:buFont typeface="Wingdings" pitchFamily="2" charset="2"/>
              <a:buChar char="Ø"/>
            </a:pPr>
            <a:endParaRPr lang="uk-UA" dirty="0"/>
          </a:p>
        </p:txBody>
      </p:sp>
      <mc:AlternateContent xmlns:mc="http://schemas.openxmlformats.org/markup-compatibility/2006" xmlns:a14="http://schemas.microsoft.com/office/drawing/2010/main">
        <mc:Choice Requires="a14">
          <p:graphicFrame>
            <p:nvGraphicFramePr>
              <p:cNvPr id="11" name="Схема 10"/>
              <p:cNvGraphicFramePr/>
              <p:nvPr>
                <p:extLst>
                  <p:ext uri="{D42A27DB-BD31-4B8C-83A1-F6EECF244321}">
                    <p14:modId xmlns:p14="http://schemas.microsoft.com/office/powerpoint/2010/main" val="1013819673"/>
                  </p:ext>
                </p:extLst>
              </p:nvPr>
            </p:nvGraphicFramePr>
            <p:xfrm>
              <a:off x="2843808" y="1988840"/>
              <a:ext cx="609600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1" name="Схема 10"/>
              <p:cNvGraphicFramePr/>
              <p:nvPr>
                <p:extLst>
                  <p:ext uri="{D42A27DB-BD31-4B8C-83A1-F6EECF244321}">
                    <p14:modId xmlns:p14="http://schemas.microsoft.com/office/powerpoint/2010/main" val="1013819673"/>
                  </p:ext>
                </p:extLst>
              </p:nvPr>
            </p:nvGraphicFramePr>
            <p:xfrm>
              <a:off x="2843808" y="1988840"/>
              <a:ext cx="6096000" cy="435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2" name="Прямоугольник 11"/>
          <p:cNvSpPr/>
          <p:nvPr/>
        </p:nvSpPr>
        <p:spPr>
          <a:xfrm>
            <a:off x="1187624" y="836712"/>
            <a:ext cx="7956376" cy="38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0" y="836712"/>
            <a:ext cx="1043608" cy="382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520" y="3212976"/>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143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Autofit/>
          </a:bodyPr>
          <a:lstStyle/>
          <a:p>
            <a:r>
              <a:rPr lang="uk-UA" sz="3200" dirty="0" smtClean="0"/>
              <a:t>Структура електроенергетики країн Європи. Частка атомної енергетики</a:t>
            </a:r>
            <a:endParaRPr lang="uk-UA" sz="3200" dirty="0"/>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82356325"/>
              </p:ext>
            </p:extLst>
          </p:nvPr>
        </p:nvGraphicFramePr>
        <p:xfrm>
          <a:off x="107504" y="1916832"/>
          <a:ext cx="4896544"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576064" y="908720"/>
            <a:ext cx="8567936"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Протягом останніх десятиліть світова атомна енергетика перетворилася на велику галузь, важливу складову частину світового господарства.</a:t>
            </a:r>
            <a:endParaRPr lang="uk-UA" dirty="0"/>
          </a:p>
        </p:txBody>
      </p:sp>
      <p:sp>
        <p:nvSpPr>
          <p:cNvPr id="5" name="Прямоугольник 4"/>
          <p:cNvSpPr/>
          <p:nvPr/>
        </p:nvSpPr>
        <p:spPr>
          <a:xfrm>
            <a:off x="-36512" y="908720"/>
            <a:ext cx="57606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7" name="Диаграмма 6"/>
          <p:cNvGraphicFramePr/>
          <p:nvPr>
            <p:extLst>
              <p:ext uri="{D42A27DB-BD31-4B8C-83A1-F6EECF244321}">
                <p14:modId xmlns:p14="http://schemas.microsoft.com/office/powerpoint/2010/main" val="4046043676"/>
              </p:ext>
            </p:extLst>
          </p:nvPr>
        </p:nvGraphicFramePr>
        <p:xfrm>
          <a:off x="4860032" y="1916832"/>
          <a:ext cx="4104456"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Схема 8"/>
          <p:cNvGraphicFramePr/>
          <p:nvPr>
            <p:extLst>
              <p:ext uri="{D42A27DB-BD31-4B8C-83A1-F6EECF244321}">
                <p14:modId xmlns:p14="http://schemas.microsoft.com/office/powerpoint/2010/main" val="3524539252"/>
              </p:ext>
            </p:extLst>
          </p:nvPr>
        </p:nvGraphicFramePr>
        <p:xfrm>
          <a:off x="107504" y="5229200"/>
          <a:ext cx="8784976" cy="1167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400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Недоліки атомної енергетики:</a:t>
            </a:r>
            <a:endParaRPr lang="uk-UA" dirty="0"/>
          </a:p>
        </p:txBody>
      </p:sp>
      <p:sp>
        <p:nvSpPr>
          <p:cNvPr id="5" name="Текст 4"/>
          <p:cNvSpPr>
            <a:spLocks noGrp="1"/>
          </p:cNvSpPr>
          <p:nvPr>
            <p:ph type="body" sz="quarter" idx="1"/>
          </p:nvPr>
        </p:nvSpPr>
        <p:spPr>
          <a:xfrm>
            <a:off x="0" y="2339000"/>
            <a:ext cx="4140000" cy="1594055"/>
          </a:xfrm>
        </p:spPr>
        <p:txBody>
          <a:bodyPr>
            <a:normAutofit lnSpcReduction="10000"/>
          </a:bodyPr>
          <a:lstStyle/>
          <a:p>
            <a:r>
              <a:rPr lang="uk-UA" dirty="0" smtClean="0"/>
              <a:t>Щороку кожна АЕС зумовлює появу понад 100 тисяч тон радіоактивних відходів, час розкладу яких становить від десятків тисяч до мільйонів років.</a:t>
            </a:r>
            <a:endParaRPr lang="uk-UA" dirty="0"/>
          </a:p>
        </p:txBody>
      </p:sp>
      <p:sp>
        <p:nvSpPr>
          <p:cNvPr id="7" name="Текст 6"/>
          <p:cNvSpPr>
            <a:spLocks noGrp="1"/>
          </p:cNvSpPr>
          <p:nvPr>
            <p:ph type="body" sz="quarter" idx="3"/>
          </p:nvPr>
        </p:nvSpPr>
        <p:spPr>
          <a:xfrm>
            <a:off x="5004000" y="2339000"/>
            <a:ext cx="4140000" cy="1594055"/>
          </a:xfrm>
        </p:spPr>
        <p:txBody>
          <a:bodyPr>
            <a:normAutofit fontScale="85000" lnSpcReduction="10000"/>
          </a:bodyPr>
          <a:lstStyle/>
          <a:p>
            <a:r>
              <a:rPr lang="uk-UA" dirty="0" smtClean="0"/>
              <a:t>Як свідчить офіційна статистика, несправності в роботі АЕС стаються майже щодня. Деякі з них супроводжуються викидами радіоактивних речовин і завдають шкоди робітникам станцій, місцевим жителям.</a:t>
            </a:r>
            <a:endParaRPr lang="uk-UA" dirty="0"/>
          </a:p>
        </p:txBody>
      </p:sp>
      <p:sp>
        <p:nvSpPr>
          <p:cNvPr id="9" name="Прямоугольник 8"/>
          <p:cNvSpPr/>
          <p:nvPr/>
        </p:nvSpPr>
        <p:spPr>
          <a:xfrm>
            <a:off x="0" y="1906953"/>
            <a:ext cx="4140000" cy="432048"/>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Складність утилізації радіоактивних відходів</a:t>
            </a:r>
            <a:endParaRPr lang="uk-UA" sz="1600" dirty="0"/>
          </a:p>
        </p:txBody>
      </p:sp>
      <p:sp>
        <p:nvSpPr>
          <p:cNvPr id="10" name="Прямоугольник 9"/>
          <p:cNvSpPr/>
          <p:nvPr/>
        </p:nvSpPr>
        <p:spPr>
          <a:xfrm>
            <a:off x="5004000" y="1906953"/>
            <a:ext cx="4140000" cy="432048"/>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Небезпека аварії</a:t>
            </a:r>
            <a:endParaRPr lang="uk-UA" dirty="0"/>
          </a:p>
        </p:txBody>
      </p:sp>
      <p:pic>
        <p:nvPicPr>
          <p:cNvPr id="614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48313" y="4365104"/>
            <a:ext cx="3843374" cy="2232248"/>
          </a:xfrm>
          <a:prstGeom prst="rect">
            <a:avLst/>
          </a:prstGeom>
          <a:noFill/>
          <a:ln>
            <a:noFill/>
          </a:ln>
          <a:effectLst>
            <a:glow rad="1397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130900" y="4365104"/>
            <a:ext cx="3886200" cy="2231116"/>
          </a:xfrm>
          <a:prstGeom prst="rect">
            <a:avLst/>
          </a:prstGeom>
          <a:noFill/>
          <a:ln>
            <a:noFill/>
          </a:ln>
          <a:effectLst>
            <a:glow rad="1397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Прямая со стрелкой 11"/>
          <p:cNvCxnSpPr/>
          <p:nvPr/>
        </p:nvCxnSpPr>
        <p:spPr>
          <a:xfrm flipH="1">
            <a:off x="1907704" y="1484784"/>
            <a:ext cx="36004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6444208" y="1340768"/>
            <a:ext cx="36004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907704" y="40050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6804248" y="40050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405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390</TotalTime>
  <Words>616</Words>
  <Application>Microsoft Office PowerPoint</Application>
  <PresentationFormat>Экран (4:3)</PresentationFormat>
  <Paragraphs>62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Обычная</vt:lpstr>
      <vt:lpstr>Розщеплення атома: Скринька Пандори чи вогонь Прометея? </vt:lpstr>
      <vt:lpstr>Зміст</vt:lpstr>
      <vt:lpstr>Що таке розщеплення атома?</vt:lpstr>
      <vt:lpstr>Як було відкрито розщеплення ядра?</vt:lpstr>
      <vt:lpstr>Презентация PowerPoint</vt:lpstr>
      <vt:lpstr>Використання розщеплення атомів</vt:lpstr>
      <vt:lpstr>Презентация PowerPoint</vt:lpstr>
      <vt:lpstr>Структура електроенергетики країн Європи. Частка атомної енергетики</vt:lpstr>
      <vt:lpstr>Недоліки атомної енергетики:</vt:lpstr>
      <vt:lpstr>Чорнобильська катастрофа</vt:lpstr>
      <vt:lpstr>Презентация PowerPoint</vt:lpstr>
      <vt:lpstr>Саркофаги для ЧАЕС</vt:lpstr>
      <vt:lpstr>Ядерна зброя</vt:lpstr>
      <vt:lpstr>Висновок</vt:lpstr>
      <vt:lpstr>Кінець</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Розщеплення атома: Скринька Панд чи вогонь Прометея</dc:title>
  <dc:creator>user</dc:creator>
  <cp:lastModifiedBy>user</cp:lastModifiedBy>
  <cp:revision>32</cp:revision>
  <dcterms:created xsi:type="dcterms:W3CDTF">2022-02-11T07:31:59Z</dcterms:created>
  <dcterms:modified xsi:type="dcterms:W3CDTF">2022-05-19T19:37:29Z</dcterms:modified>
</cp:coreProperties>
</file>