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39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E31175-BB7F-4EEB-925B-56FDB9CF224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654E3D3-09A7-4E2D-9E7A-C4E7D170DD7E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Акумулятори</a:t>
          </a:r>
          <a:endParaRPr lang="uk-UA" dirty="0">
            <a:latin typeface="Times New Roman" pitchFamily="18" charset="0"/>
            <a:cs typeface="Times New Roman" pitchFamily="18" charset="0"/>
          </a:endParaRPr>
        </a:p>
      </dgm:t>
    </dgm:pt>
    <dgm:pt modelId="{8AA80DE6-B13F-48E4-8AFE-FF8E99D325B6}" type="parTrans" cxnId="{22829EC6-B272-465E-B1C9-0FA17C69F000}">
      <dgm:prSet/>
      <dgm:spPr/>
      <dgm:t>
        <a:bodyPr/>
        <a:lstStyle/>
        <a:p>
          <a:endParaRPr lang="uk-UA"/>
        </a:p>
      </dgm:t>
    </dgm:pt>
    <dgm:pt modelId="{54F556F1-53B2-41D5-88E1-1AE67A5F704C}" type="sibTrans" cxnId="{22829EC6-B272-465E-B1C9-0FA17C69F000}">
      <dgm:prSet/>
      <dgm:spPr/>
      <dgm:t>
        <a:bodyPr/>
        <a:lstStyle/>
        <a:p>
          <a:endParaRPr lang="uk-UA"/>
        </a:p>
      </dgm:t>
    </dgm:pt>
    <dgm:pt modelId="{2BA04D45-1E36-4D81-A63A-E5AD526D22E0}" type="asst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Кислотні</a:t>
          </a:r>
          <a:endParaRPr lang="uk-UA" dirty="0">
            <a:latin typeface="Times New Roman" pitchFamily="18" charset="0"/>
            <a:cs typeface="Times New Roman" pitchFamily="18" charset="0"/>
          </a:endParaRPr>
        </a:p>
      </dgm:t>
    </dgm:pt>
    <dgm:pt modelId="{5F4FC6D3-C036-4408-84C9-99D22671ECBA}" type="parTrans" cxnId="{19E97922-D651-4DDE-A215-6B580BB23BC5}">
      <dgm:prSet/>
      <dgm:spPr/>
      <dgm:t>
        <a:bodyPr/>
        <a:lstStyle/>
        <a:p>
          <a:endParaRPr lang="uk-UA"/>
        </a:p>
      </dgm:t>
    </dgm:pt>
    <dgm:pt modelId="{02E070AE-60FE-429A-9F44-B1FA5B193F48}" type="sibTrans" cxnId="{19E97922-D651-4DDE-A215-6B580BB23BC5}">
      <dgm:prSet/>
      <dgm:spPr/>
      <dgm:t>
        <a:bodyPr/>
        <a:lstStyle/>
        <a:p>
          <a:endParaRPr lang="uk-UA"/>
        </a:p>
      </dgm:t>
    </dgm:pt>
    <dgm:pt modelId="{BF82089D-7B3B-4D52-B954-CE061E783DF3}" type="asst">
      <dgm:prSet phldrT="[Текст]"/>
      <dgm:spPr/>
      <dgm:t>
        <a:bodyPr/>
        <a:lstStyle/>
        <a:p>
          <a:r>
            <a:rPr lang="ru-RU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Цинк-</a:t>
          </a:r>
          <a:r>
            <a:rPr lang="ru-RU" b="1" i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нікелеві</a:t>
          </a:r>
          <a:endParaRPr lang="uk-UA" dirty="0"/>
        </a:p>
      </dgm:t>
    </dgm:pt>
    <dgm:pt modelId="{90462408-CC32-4AEE-89A7-E186AC8C3D18}" type="parTrans" cxnId="{71E36939-A114-41A2-BE2D-36A198966FD7}">
      <dgm:prSet/>
      <dgm:spPr/>
      <dgm:t>
        <a:bodyPr/>
        <a:lstStyle/>
        <a:p>
          <a:endParaRPr lang="uk-UA"/>
        </a:p>
      </dgm:t>
    </dgm:pt>
    <dgm:pt modelId="{D93CA56A-5383-4579-AD38-27D97FAB0EF2}" type="sibTrans" cxnId="{71E36939-A114-41A2-BE2D-36A198966FD7}">
      <dgm:prSet/>
      <dgm:spPr/>
      <dgm:t>
        <a:bodyPr/>
        <a:lstStyle/>
        <a:p>
          <a:endParaRPr lang="uk-UA"/>
        </a:p>
      </dgm:t>
    </dgm:pt>
    <dgm:pt modelId="{835B424D-69A4-4022-B8F2-167836BF3DF7}" type="asst">
      <dgm:prSet phldrT="[Текст]"/>
      <dgm:spPr/>
      <dgm:t>
        <a:bodyPr/>
        <a:lstStyle/>
        <a:p>
          <a:r>
            <a:rPr lang="ru-RU" b="1" i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Залізо-нікелеві</a:t>
          </a:r>
          <a:endParaRPr lang="uk-UA" dirty="0"/>
        </a:p>
      </dgm:t>
    </dgm:pt>
    <dgm:pt modelId="{CA1DC75D-B038-4C41-BDB9-6A2F474C0C11}" type="parTrans" cxnId="{50058E6A-A6F7-4671-B364-A4E5B9671677}">
      <dgm:prSet/>
      <dgm:spPr/>
      <dgm:t>
        <a:bodyPr/>
        <a:lstStyle/>
        <a:p>
          <a:endParaRPr lang="uk-UA"/>
        </a:p>
      </dgm:t>
    </dgm:pt>
    <dgm:pt modelId="{F92FDD45-36B0-4D82-B6E0-F90EF6DC8E7A}" type="sibTrans" cxnId="{50058E6A-A6F7-4671-B364-A4E5B9671677}">
      <dgm:prSet/>
      <dgm:spPr/>
      <dgm:t>
        <a:bodyPr/>
        <a:lstStyle/>
        <a:p>
          <a:endParaRPr lang="uk-UA"/>
        </a:p>
      </dgm:t>
    </dgm:pt>
    <dgm:pt modelId="{956ECAB5-A375-4F01-B3E9-DB58C7374780}" type="asst">
      <dgm:prSet phldrT="[Текст]"/>
      <dgm:spPr/>
      <dgm:t>
        <a:bodyPr/>
        <a:lstStyle/>
        <a:p>
          <a:r>
            <a:rPr lang="ru-RU" b="1" i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Срібло-цинкові</a:t>
          </a:r>
          <a:endParaRPr lang="uk-UA" dirty="0"/>
        </a:p>
      </dgm:t>
    </dgm:pt>
    <dgm:pt modelId="{85066387-3762-4CE9-AF1D-2BF3160EA03A}" type="parTrans" cxnId="{F9D9ABB5-34E5-4BCE-A669-0C8E026CB1CC}">
      <dgm:prSet/>
      <dgm:spPr/>
      <dgm:t>
        <a:bodyPr/>
        <a:lstStyle/>
        <a:p>
          <a:endParaRPr lang="uk-UA"/>
        </a:p>
      </dgm:t>
    </dgm:pt>
    <dgm:pt modelId="{FD099700-F513-498F-98CC-A8C804EA9420}" type="sibTrans" cxnId="{F9D9ABB5-34E5-4BCE-A669-0C8E026CB1CC}">
      <dgm:prSet/>
      <dgm:spPr/>
      <dgm:t>
        <a:bodyPr/>
        <a:lstStyle/>
        <a:p>
          <a:endParaRPr lang="uk-UA"/>
        </a:p>
      </dgm:t>
    </dgm:pt>
    <dgm:pt modelId="{430ED07B-B8EE-4FBB-A6A6-73BE894E282A}" type="asst">
      <dgm:prSet phldrT="[Текст]"/>
      <dgm:spPr/>
      <dgm:t>
        <a:bodyPr/>
        <a:lstStyle/>
        <a:p>
          <a:r>
            <a:rPr lang="ru-RU" b="1" i="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Кадмій-нікелеві</a:t>
          </a:r>
          <a:endParaRPr lang="uk-UA" dirty="0"/>
        </a:p>
      </dgm:t>
    </dgm:pt>
    <dgm:pt modelId="{A7D48370-7806-4A4F-9C60-91F08B7DE24A}" type="parTrans" cxnId="{9BB68C9E-4BB6-46DF-ACBF-6C5A89A1B266}">
      <dgm:prSet/>
      <dgm:spPr/>
      <dgm:t>
        <a:bodyPr/>
        <a:lstStyle/>
        <a:p>
          <a:endParaRPr lang="uk-UA"/>
        </a:p>
      </dgm:t>
    </dgm:pt>
    <dgm:pt modelId="{2548DDDB-2F3F-4B51-9A6B-F52E2ABF98FD}" type="sibTrans" cxnId="{9BB68C9E-4BB6-46DF-ACBF-6C5A89A1B266}">
      <dgm:prSet/>
      <dgm:spPr/>
      <dgm:t>
        <a:bodyPr/>
        <a:lstStyle/>
        <a:p>
          <a:endParaRPr lang="uk-UA"/>
        </a:p>
      </dgm:t>
    </dgm:pt>
    <dgm:pt modelId="{340EA3E9-297C-412B-9F7C-8826F7DF74BB}" type="asst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Лужні</a:t>
          </a:r>
          <a:endParaRPr lang="uk-UA" dirty="0">
            <a:latin typeface="Times New Roman" pitchFamily="18" charset="0"/>
            <a:cs typeface="Times New Roman" pitchFamily="18" charset="0"/>
          </a:endParaRPr>
        </a:p>
      </dgm:t>
    </dgm:pt>
    <dgm:pt modelId="{3A69F4D2-CDB5-4A98-8108-53E3B7D82740}" type="parTrans" cxnId="{AE12D297-D05E-4EAF-8910-DD709B2D7636}">
      <dgm:prSet/>
      <dgm:spPr/>
      <dgm:t>
        <a:bodyPr/>
        <a:lstStyle/>
        <a:p>
          <a:endParaRPr lang="uk-UA"/>
        </a:p>
      </dgm:t>
    </dgm:pt>
    <dgm:pt modelId="{6732D423-21FA-486A-B1A0-73BDCBB96905}" type="sibTrans" cxnId="{AE12D297-D05E-4EAF-8910-DD709B2D7636}">
      <dgm:prSet/>
      <dgm:spPr/>
      <dgm:t>
        <a:bodyPr/>
        <a:lstStyle/>
        <a:p>
          <a:endParaRPr lang="uk-UA"/>
        </a:p>
      </dgm:t>
    </dgm:pt>
    <dgm:pt modelId="{CF14A936-43F1-4685-8A7B-26ECC6B1E8C1}" type="pres">
      <dgm:prSet presAssocID="{45E31175-BB7F-4EEB-925B-56FDB9CF22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2050998D-B6B5-482C-9F63-85771A6B3984}" type="pres">
      <dgm:prSet presAssocID="{8654E3D3-09A7-4E2D-9E7A-C4E7D170DD7E}" presName="hierRoot1" presStyleCnt="0">
        <dgm:presLayoutVars>
          <dgm:hierBranch val="init"/>
        </dgm:presLayoutVars>
      </dgm:prSet>
      <dgm:spPr/>
    </dgm:pt>
    <dgm:pt modelId="{7B0961A6-0B0A-4D58-BEBC-5E3FE11DB090}" type="pres">
      <dgm:prSet presAssocID="{8654E3D3-09A7-4E2D-9E7A-C4E7D170DD7E}" presName="rootComposite1" presStyleCnt="0"/>
      <dgm:spPr/>
    </dgm:pt>
    <dgm:pt modelId="{0E016F31-7F8F-47BB-960F-4949D51595EC}" type="pres">
      <dgm:prSet presAssocID="{8654E3D3-09A7-4E2D-9E7A-C4E7D170DD7E}" presName="rootText1" presStyleLbl="node0" presStyleIdx="0" presStyleCnt="5" custScaleX="171705" custScaleY="111593" custLinFactX="48059" custLinFactY="-92203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C06BDCC-A030-41A6-A167-608CC52AAC34}" type="pres">
      <dgm:prSet presAssocID="{8654E3D3-09A7-4E2D-9E7A-C4E7D170DD7E}" presName="rootConnector1" presStyleLbl="node1" presStyleIdx="0" presStyleCnt="0"/>
      <dgm:spPr/>
      <dgm:t>
        <a:bodyPr/>
        <a:lstStyle/>
        <a:p>
          <a:endParaRPr lang="uk-UA"/>
        </a:p>
      </dgm:t>
    </dgm:pt>
    <dgm:pt modelId="{35D01680-8307-42BA-B1B9-69C3454FAD91}" type="pres">
      <dgm:prSet presAssocID="{8654E3D3-09A7-4E2D-9E7A-C4E7D170DD7E}" presName="hierChild2" presStyleCnt="0"/>
      <dgm:spPr/>
    </dgm:pt>
    <dgm:pt modelId="{9F78C34E-E43B-48EA-938C-F068D090D012}" type="pres">
      <dgm:prSet presAssocID="{8654E3D3-09A7-4E2D-9E7A-C4E7D170DD7E}" presName="hierChild3" presStyleCnt="0"/>
      <dgm:spPr/>
    </dgm:pt>
    <dgm:pt modelId="{A8F6E798-92F8-46AD-87EA-4B8DBE80139E}" type="pres">
      <dgm:prSet presAssocID="{5F4FC6D3-C036-4408-84C9-99D22671ECBA}" presName="Name111" presStyleLbl="parChTrans1D2" presStyleIdx="0" presStyleCnt="2"/>
      <dgm:spPr/>
      <dgm:t>
        <a:bodyPr/>
        <a:lstStyle/>
        <a:p>
          <a:endParaRPr lang="uk-UA"/>
        </a:p>
      </dgm:t>
    </dgm:pt>
    <dgm:pt modelId="{D4AFACA5-0170-42A0-A992-BBCC6FDF4384}" type="pres">
      <dgm:prSet presAssocID="{2BA04D45-1E36-4D81-A63A-E5AD526D22E0}" presName="hierRoot3" presStyleCnt="0">
        <dgm:presLayoutVars>
          <dgm:hierBranch val="init"/>
        </dgm:presLayoutVars>
      </dgm:prSet>
      <dgm:spPr/>
    </dgm:pt>
    <dgm:pt modelId="{BDAB0F94-CDC6-48B0-965A-DD182B8B2D48}" type="pres">
      <dgm:prSet presAssocID="{2BA04D45-1E36-4D81-A63A-E5AD526D22E0}" presName="rootComposite3" presStyleCnt="0"/>
      <dgm:spPr/>
    </dgm:pt>
    <dgm:pt modelId="{0B0BD3E6-A3DF-462A-A7B9-D7122D8A0778}" type="pres">
      <dgm:prSet presAssocID="{2BA04D45-1E36-4D81-A63A-E5AD526D22E0}" presName="rootText3" presStyleLbl="asst1" presStyleIdx="0" presStyleCnt="2" custLinFactX="48059" custLinFactY="-92203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36F92A5-737A-4440-AAE5-00B671BF9E19}" type="pres">
      <dgm:prSet presAssocID="{2BA04D45-1E36-4D81-A63A-E5AD526D22E0}" presName="rootConnector3" presStyleLbl="asst1" presStyleIdx="0" presStyleCnt="2"/>
      <dgm:spPr/>
      <dgm:t>
        <a:bodyPr/>
        <a:lstStyle/>
        <a:p>
          <a:endParaRPr lang="uk-UA"/>
        </a:p>
      </dgm:t>
    </dgm:pt>
    <dgm:pt modelId="{E16EC66D-49F4-425E-8E33-7F5155D7EAC1}" type="pres">
      <dgm:prSet presAssocID="{2BA04D45-1E36-4D81-A63A-E5AD526D22E0}" presName="hierChild6" presStyleCnt="0"/>
      <dgm:spPr/>
    </dgm:pt>
    <dgm:pt modelId="{1E381178-C2F5-4F3D-BC5F-C82ED708E096}" type="pres">
      <dgm:prSet presAssocID="{2BA04D45-1E36-4D81-A63A-E5AD526D22E0}" presName="hierChild7" presStyleCnt="0"/>
      <dgm:spPr/>
    </dgm:pt>
    <dgm:pt modelId="{1C2E8CD2-19B2-4943-9DBD-27F16EEEE177}" type="pres">
      <dgm:prSet presAssocID="{3A69F4D2-CDB5-4A98-8108-53E3B7D82740}" presName="Name111" presStyleLbl="parChTrans1D2" presStyleIdx="1" presStyleCnt="2"/>
      <dgm:spPr/>
      <dgm:t>
        <a:bodyPr/>
        <a:lstStyle/>
        <a:p>
          <a:endParaRPr lang="uk-UA"/>
        </a:p>
      </dgm:t>
    </dgm:pt>
    <dgm:pt modelId="{68B4CE15-AD42-4B34-AFE1-36E66BD4CF8D}" type="pres">
      <dgm:prSet presAssocID="{340EA3E9-297C-412B-9F7C-8826F7DF74BB}" presName="hierRoot3" presStyleCnt="0">
        <dgm:presLayoutVars>
          <dgm:hierBranch val="init"/>
        </dgm:presLayoutVars>
      </dgm:prSet>
      <dgm:spPr/>
    </dgm:pt>
    <dgm:pt modelId="{F0B62CFF-C4B5-455B-B921-1B75E9C58FA6}" type="pres">
      <dgm:prSet presAssocID="{340EA3E9-297C-412B-9F7C-8826F7DF74BB}" presName="rootComposite3" presStyleCnt="0"/>
      <dgm:spPr/>
    </dgm:pt>
    <dgm:pt modelId="{114206A5-5A2A-4750-8C53-F0A9AA11552A}" type="pres">
      <dgm:prSet presAssocID="{340EA3E9-297C-412B-9F7C-8826F7DF74BB}" presName="rootText3" presStyleLbl="asst1" presStyleIdx="1" presStyleCnt="2" custLinFactX="48059" custLinFactY="-92203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ED78D3A-3EBA-461C-AB1D-0C03294DD22F}" type="pres">
      <dgm:prSet presAssocID="{340EA3E9-297C-412B-9F7C-8826F7DF74BB}" presName="rootConnector3" presStyleLbl="asst1" presStyleIdx="1" presStyleCnt="2"/>
      <dgm:spPr/>
      <dgm:t>
        <a:bodyPr/>
        <a:lstStyle/>
        <a:p>
          <a:endParaRPr lang="uk-UA"/>
        </a:p>
      </dgm:t>
    </dgm:pt>
    <dgm:pt modelId="{CE3E96D0-B47A-4208-A06D-66DB446C219D}" type="pres">
      <dgm:prSet presAssocID="{340EA3E9-297C-412B-9F7C-8826F7DF74BB}" presName="hierChild6" presStyleCnt="0"/>
      <dgm:spPr/>
    </dgm:pt>
    <dgm:pt modelId="{61E13835-B4F1-4A1A-AC64-5FE6397C23B1}" type="pres">
      <dgm:prSet presAssocID="{340EA3E9-297C-412B-9F7C-8826F7DF74BB}" presName="hierChild7" presStyleCnt="0"/>
      <dgm:spPr/>
    </dgm:pt>
    <dgm:pt modelId="{80A24C20-2E2D-447F-8FA5-694886057C05}" type="pres">
      <dgm:prSet presAssocID="{835B424D-69A4-4022-B8F2-167836BF3DF7}" presName="hierRoot1" presStyleCnt="0">
        <dgm:presLayoutVars>
          <dgm:hierBranch val="init"/>
        </dgm:presLayoutVars>
      </dgm:prSet>
      <dgm:spPr/>
    </dgm:pt>
    <dgm:pt modelId="{3871D2C4-6B52-4E4D-9A65-572080303748}" type="pres">
      <dgm:prSet presAssocID="{835B424D-69A4-4022-B8F2-167836BF3DF7}" presName="rootComposite1" presStyleCnt="0"/>
      <dgm:spPr/>
    </dgm:pt>
    <dgm:pt modelId="{2AFF038C-726E-4E4A-B9D0-C8C379DFCB16}" type="pres">
      <dgm:prSet presAssocID="{835B424D-69A4-4022-B8F2-167836BF3DF7}" presName="rootText1" presStyleLbl="node0" presStyleIdx="1" presStyleCnt="5" custLinFactY="91590" custLinFactNeighborX="4483" custLinFactNeighborY="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F3700D1-505F-4022-9ED1-ACCD19B6BF78}" type="pres">
      <dgm:prSet presAssocID="{835B424D-69A4-4022-B8F2-167836BF3DF7}" presName="rootConnector1" presStyleLbl="asst0" presStyleIdx="0" presStyleCnt="0"/>
      <dgm:spPr/>
      <dgm:t>
        <a:bodyPr/>
        <a:lstStyle/>
        <a:p>
          <a:endParaRPr lang="uk-UA"/>
        </a:p>
      </dgm:t>
    </dgm:pt>
    <dgm:pt modelId="{42A7C3E9-C973-4DF2-83A6-D0DBA9B03B55}" type="pres">
      <dgm:prSet presAssocID="{835B424D-69A4-4022-B8F2-167836BF3DF7}" presName="hierChild2" presStyleCnt="0"/>
      <dgm:spPr/>
    </dgm:pt>
    <dgm:pt modelId="{60FDB081-D781-46DF-B854-F18D6796C331}" type="pres">
      <dgm:prSet presAssocID="{835B424D-69A4-4022-B8F2-167836BF3DF7}" presName="hierChild3" presStyleCnt="0"/>
      <dgm:spPr/>
    </dgm:pt>
    <dgm:pt modelId="{27E12A7C-A5BF-4C3C-8675-02C06DA1A99A}" type="pres">
      <dgm:prSet presAssocID="{956ECAB5-A375-4F01-B3E9-DB58C7374780}" presName="hierRoot1" presStyleCnt="0">
        <dgm:presLayoutVars>
          <dgm:hierBranch val="init"/>
        </dgm:presLayoutVars>
      </dgm:prSet>
      <dgm:spPr/>
    </dgm:pt>
    <dgm:pt modelId="{F25E294F-0862-4BF9-89D7-3E3D281DC0D2}" type="pres">
      <dgm:prSet presAssocID="{956ECAB5-A375-4F01-B3E9-DB58C7374780}" presName="rootComposite1" presStyleCnt="0"/>
      <dgm:spPr/>
    </dgm:pt>
    <dgm:pt modelId="{937285F3-0899-4D78-B329-0DE0C0DEF60C}" type="pres">
      <dgm:prSet presAssocID="{956ECAB5-A375-4F01-B3E9-DB58C7374780}" presName="rootText1" presStyleLbl="node0" presStyleIdx="2" presStyleCnt="5" custLinFactY="80302" custLinFactNeighborX="47159" custLinFactNeighborY="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293AB08-1620-4C67-B361-D01230D383F2}" type="pres">
      <dgm:prSet presAssocID="{956ECAB5-A375-4F01-B3E9-DB58C7374780}" presName="rootConnector1" presStyleLbl="asst0" presStyleIdx="0" presStyleCnt="0"/>
      <dgm:spPr/>
      <dgm:t>
        <a:bodyPr/>
        <a:lstStyle/>
        <a:p>
          <a:endParaRPr lang="uk-UA"/>
        </a:p>
      </dgm:t>
    </dgm:pt>
    <dgm:pt modelId="{47EBB2E3-5311-4A88-B5C1-1893828420D6}" type="pres">
      <dgm:prSet presAssocID="{956ECAB5-A375-4F01-B3E9-DB58C7374780}" presName="hierChild2" presStyleCnt="0"/>
      <dgm:spPr/>
    </dgm:pt>
    <dgm:pt modelId="{32DB3CD4-BD6A-41D5-9E68-914D03EF12CE}" type="pres">
      <dgm:prSet presAssocID="{956ECAB5-A375-4F01-B3E9-DB58C7374780}" presName="hierChild3" presStyleCnt="0"/>
      <dgm:spPr/>
    </dgm:pt>
    <dgm:pt modelId="{3B0AEA31-0EE4-4DE2-88DE-EAAF1BF811BE}" type="pres">
      <dgm:prSet presAssocID="{430ED07B-B8EE-4FBB-A6A6-73BE894E282A}" presName="hierRoot1" presStyleCnt="0">
        <dgm:presLayoutVars>
          <dgm:hierBranch val="init"/>
        </dgm:presLayoutVars>
      </dgm:prSet>
      <dgm:spPr/>
    </dgm:pt>
    <dgm:pt modelId="{C3F4678C-510B-4B89-9DF9-53854EA06131}" type="pres">
      <dgm:prSet presAssocID="{430ED07B-B8EE-4FBB-A6A6-73BE894E282A}" presName="rootComposite1" presStyleCnt="0"/>
      <dgm:spPr/>
    </dgm:pt>
    <dgm:pt modelId="{135A73D4-76FE-4AC6-A8DB-CFEE3ECAA0F3}" type="pres">
      <dgm:prSet presAssocID="{430ED07B-B8EE-4FBB-A6A6-73BE894E282A}" presName="rootText1" presStyleLbl="node0" presStyleIdx="3" presStyleCnt="5" custLinFactY="-80915" custLinFactNeighborX="-6112" custLinFactNeighborY="-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F46C547-562D-4B43-9A25-150ACCF98467}" type="pres">
      <dgm:prSet presAssocID="{430ED07B-B8EE-4FBB-A6A6-73BE894E282A}" presName="rootConnector1" presStyleLbl="asst0" presStyleIdx="0" presStyleCnt="0"/>
      <dgm:spPr/>
      <dgm:t>
        <a:bodyPr/>
        <a:lstStyle/>
        <a:p>
          <a:endParaRPr lang="uk-UA"/>
        </a:p>
      </dgm:t>
    </dgm:pt>
    <dgm:pt modelId="{329FC84F-B970-4589-B213-25B9F823D88A}" type="pres">
      <dgm:prSet presAssocID="{430ED07B-B8EE-4FBB-A6A6-73BE894E282A}" presName="hierChild2" presStyleCnt="0"/>
      <dgm:spPr/>
    </dgm:pt>
    <dgm:pt modelId="{4213EE91-2F61-44DE-8050-86C357F9304C}" type="pres">
      <dgm:prSet presAssocID="{430ED07B-B8EE-4FBB-A6A6-73BE894E282A}" presName="hierChild3" presStyleCnt="0"/>
      <dgm:spPr/>
    </dgm:pt>
    <dgm:pt modelId="{6F1975C9-558E-4EC9-878F-B5948A4B0E17}" type="pres">
      <dgm:prSet presAssocID="{BF82089D-7B3B-4D52-B954-CE061E783DF3}" presName="hierRoot1" presStyleCnt="0">
        <dgm:presLayoutVars>
          <dgm:hierBranch val="init"/>
        </dgm:presLayoutVars>
      </dgm:prSet>
      <dgm:spPr/>
    </dgm:pt>
    <dgm:pt modelId="{299F2F3E-A54C-44CF-9B99-4BB74BFC853A}" type="pres">
      <dgm:prSet presAssocID="{BF82089D-7B3B-4D52-B954-CE061E783DF3}" presName="rootComposite1" presStyleCnt="0"/>
      <dgm:spPr/>
    </dgm:pt>
    <dgm:pt modelId="{252949AE-AC1A-41EA-96C6-8A6A370D3D1E}" type="pres">
      <dgm:prSet presAssocID="{BF82089D-7B3B-4D52-B954-CE061E783DF3}" presName="rootText1" presStyleLbl="node0" presStyleIdx="4" presStyleCnt="5" custLinFactNeighborX="-98892" custLinFactNeighborY="1098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69CDDC4-A7E5-4780-B918-F633FE6EC7CD}" type="pres">
      <dgm:prSet presAssocID="{BF82089D-7B3B-4D52-B954-CE061E783DF3}" presName="rootConnector1" presStyleLbl="asst0" presStyleIdx="0" presStyleCnt="0"/>
      <dgm:spPr/>
      <dgm:t>
        <a:bodyPr/>
        <a:lstStyle/>
        <a:p>
          <a:endParaRPr lang="uk-UA"/>
        </a:p>
      </dgm:t>
    </dgm:pt>
    <dgm:pt modelId="{089B2B5D-8F86-4A47-B3EC-A45225BF36DA}" type="pres">
      <dgm:prSet presAssocID="{BF82089D-7B3B-4D52-B954-CE061E783DF3}" presName="hierChild2" presStyleCnt="0"/>
      <dgm:spPr/>
    </dgm:pt>
    <dgm:pt modelId="{A17CD70E-ED5B-40C7-A4DC-FD0288B264D3}" type="pres">
      <dgm:prSet presAssocID="{BF82089D-7B3B-4D52-B954-CE061E783DF3}" presName="hierChild3" presStyleCnt="0"/>
      <dgm:spPr/>
    </dgm:pt>
  </dgm:ptLst>
  <dgm:cxnLst>
    <dgm:cxn modelId="{27460F08-842B-4879-B3B3-FE93D9B373CD}" type="presOf" srcId="{BF82089D-7B3B-4D52-B954-CE061E783DF3}" destId="{252949AE-AC1A-41EA-96C6-8A6A370D3D1E}" srcOrd="0" destOrd="0" presId="urn:microsoft.com/office/officeart/2005/8/layout/orgChart1"/>
    <dgm:cxn modelId="{22829EC6-B272-465E-B1C9-0FA17C69F000}" srcId="{45E31175-BB7F-4EEB-925B-56FDB9CF2248}" destId="{8654E3D3-09A7-4E2D-9E7A-C4E7D170DD7E}" srcOrd="0" destOrd="0" parTransId="{8AA80DE6-B13F-48E4-8AFE-FF8E99D325B6}" sibTransId="{54F556F1-53B2-41D5-88E1-1AE67A5F704C}"/>
    <dgm:cxn modelId="{4DE414B9-2EBF-48B3-B49F-E36E2BF53671}" type="presOf" srcId="{5F4FC6D3-C036-4408-84C9-99D22671ECBA}" destId="{A8F6E798-92F8-46AD-87EA-4B8DBE80139E}" srcOrd="0" destOrd="0" presId="urn:microsoft.com/office/officeart/2005/8/layout/orgChart1"/>
    <dgm:cxn modelId="{50058E6A-A6F7-4671-B364-A4E5B9671677}" srcId="{45E31175-BB7F-4EEB-925B-56FDB9CF2248}" destId="{835B424D-69A4-4022-B8F2-167836BF3DF7}" srcOrd="1" destOrd="0" parTransId="{CA1DC75D-B038-4C41-BDB9-6A2F474C0C11}" sibTransId="{F92FDD45-36B0-4D82-B6E0-F90EF6DC8E7A}"/>
    <dgm:cxn modelId="{CFD0BB9D-ABB0-49AF-BDEF-D0C215CDEED9}" type="presOf" srcId="{3A69F4D2-CDB5-4A98-8108-53E3B7D82740}" destId="{1C2E8CD2-19B2-4943-9DBD-27F16EEEE177}" srcOrd="0" destOrd="0" presId="urn:microsoft.com/office/officeart/2005/8/layout/orgChart1"/>
    <dgm:cxn modelId="{0AAAFB5A-EE91-481A-8532-F1E31C88D397}" type="presOf" srcId="{956ECAB5-A375-4F01-B3E9-DB58C7374780}" destId="{C293AB08-1620-4C67-B361-D01230D383F2}" srcOrd="1" destOrd="0" presId="urn:microsoft.com/office/officeart/2005/8/layout/orgChart1"/>
    <dgm:cxn modelId="{AE12D297-D05E-4EAF-8910-DD709B2D7636}" srcId="{8654E3D3-09A7-4E2D-9E7A-C4E7D170DD7E}" destId="{340EA3E9-297C-412B-9F7C-8826F7DF74BB}" srcOrd="1" destOrd="0" parTransId="{3A69F4D2-CDB5-4A98-8108-53E3B7D82740}" sibTransId="{6732D423-21FA-486A-B1A0-73BDCBB96905}"/>
    <dgm:cxn modelId="{C139DDFA-3487-4DE8-8146-D985996C6018}" type="presOf" srcId="{2BA04D45-1E36-4D81-A63A-E5AD526D22E0}" destId="{0B0BD3E6-A3DF-462A-A7B9-D7122D8A0778}" srcOrd="0" destOrd="0" presId="urn:microsoft.com/office/officeart/2005/8/layout/orgChart1"/>
    <dgm:cxn modelId="{3B5AC5C6-B5D9-49A6-9B77-262F6E9B97D7}" type="presOf" srcId="{340EA3E9-297C-412B-9F7C-8826F7DF74BB}" destId="{114206A5-5A2A-4750-8C53-F0A9AA11552A}" srcOrd="0" destOrd="0" presId="urn:microsoft.com/office/officeart/2005/8/layout/orgChart1"/>
    <dgm:cxn modelId="{054D21BF-ABCF-4238-8E73-A50E6F2C62AE}" type="presOf" srcId="{8654E3D3-09A7-4E2D-9E7A-C4E7D170DD7E}" destId="{0E016F31-7F8F-47BB-960F-4949D51595EC}" srcOrd="0" destOrd="0" presId="urn:microsoft.com/office/officeart/2005/8/layout/orgChart1"/>
    <dgm:cxn modelId="{038C5973-24B5-4E40-9357-02DB436F54F8}" type="presOf" srcId="{835B424D-69A4-4022-B8F2-167836BF3DF7}" destId="{2AFF038C-726E-4E4A-B9D0-C8C379DFCB16}" srcOrd="0" destOrd="0" presId="urn:microsoft.com/office/officeart/2005/8/layout/orgChart1"/>
    <dgm:cxn modelId="{19E97922-D651-4DDE-A215-6B580BB23BC5}" srcId="{8654E3D3-09A7-4E2D-9E7A-C4E7D170DD7E}" destId="{2BA04D45-1E36-4D81-A63A-E5AD526D22E0}" srcOrd="0" destOrd="0" parTransId="{5F4FC6D3-C036-4408-84C9-99D22671ECBA}" sibTransId="{02E070AE-60FE-429A-9F44-B1FA5B193F48}"/>
    <dgm:cxn modelId="{3F16C176-310E-4898-AC2B-3A68EB937D06}" type="presOf" srcId="{BF82089D-7B3B-4D52-B954-CE061E783DF3}" destId="{F69CDDC4-A7E5-4780-B918-F633FE6EC7CD}" srcOrd="1" destOrd="0" presId="urn:microsoft.com/office/officeart/2005/8/layout/orgChart1"/>
    <dgm:cxn modelId="{48F16072-82E2-4453-803F-E6EA57D5B534}" type="presOf" srcId="{430ED07B-B8EE-4FBB-A6A6-73BE894E282A}" destId="{CF46C547-562D-4B43-9A25-150ACCF98467}" srcOrd="1" destOrd="0" presId="urn:microsoft.com/office/officeart/2005/8/layout/orgChart1"/>
    <dgm:cxn modelId="{3E468B96-6638-4B6B-95C4-DC7AF6F41225}" type="presOf" srcId="{2BA04D45-1E36-4D81-A63A-E5AD526D22E0}" destId="{436F92A5-737A-4440-AAE5-00B671BF9E19}" srcOrd="1" destOrd="0" presId="urn:microsoft.com/office/officeart/2005/8/layout/orgChart1"/>
    <dgm:cxn modelId="{71E36939-A114-41A2-BE2D-36A198966FD7}" srcId="{45E31175-BB7F-4EEB-925B-56FDB9CF2248}" destId="{BF82089D-7B3B-4D52-B954-CE061E783DF3}" srcOrd="4" destOrd="0" parTransId="{90462408-CC32-4AEE-89A7-E186AC8C3D18}" sibTransId="{D93CA56A-5383-4579-AD38-27D97FAB0EF2}"/>
    <dgm:cxn modelId="{C72DE8BF-04EF-4C1F-99FA-507F65878EDC}" type="presOf" srcId="{835B424D-69A4-4022-B8F2-167836BF3DF7}" destId="{8F3700D1-505F-4022-9ED1-ACCD19B6BF78}" srcOrd="1" destOrd="0" presId="urn:microsoft.com/office/officeart/2005/8/layout/orgChart1"/>
    <dgm:cxn modelId="{9BB68C9E-4BB6-46DF-ACBF-6C5A89A1B266}" srcId="{45E31175-BB7F-4EEB-925B-56FDB9CF2248}" destId="{430ED07B-B8EE-4FBB-A6A6-73BE894E282A}" srcOrd="3" destOrd="0" parTransId="{A7D48370-7806-4A4F-9C60-91F08B7DE24A}" sibTransId="{2548DDDB-2F3F-4B51-9A6B-F52E2ABF98FD}"/>
    <dgm:cxn modelId="{F9D9ABB5-34E5-4BCE-A669-0C8E026CB1CC}" srcId="{45E31175-BB7F-4EEB-925B-56FDB9CF2248}" destId="{956ECAB5-A375-4F01-B3E9-DB58C7374780}" srcOrd="2" destOrd="0" parTransId="{85066387-3762-4CE9-AF1D-2BF3160EA03A}" sibTransId="{FD099700-F513-498F-98CC-A8C804EA9420}"/>
    <dgm:cxn modelId="{0BE38F4F-4403-4A8A-BFD8-E8C33450628A}" type="presOf" srcId="{430ED07B-B8EE-4FBB-A6A6-73BE894E282A}" destId="{135A73D4-76FE-4AC6-A8DB-CFEE3ECAA0F3}" srcOrd="0" destOrd="0" presId="urn:microsoft.com/office/officeart/2005/8/layout/orgChart1"/>
    <dgm:cxn modelId="{FEB2E421-2730-4D95-AE4E-5F4DA8001022}" type="presOf" srcId="{45E31175-BB7F-4EEB-925B-56FDB9CF2248}" destId="{CF14A936-43F1-4685-8A7B-26ECC6B1E8C1}" srcOrd="0" destOrd="0" presId="urn:microsoft.com/office/officeart/2005/8/layout/orgChart1"/>
    <dgm:cxn modelId="{526FDFA9-EA95-4A6D-B563-2E5EDA7CF57F}" type="presOf" srcId="{956ECAB5-A375-4F01-B3E9-DB58C7374780}" destId="{937285F3-0899-4D78-B329-0DE0C0DEF60C}" srcOrd="0" destOrd="0" presId="urn:microsoft.com/office/officeart/2005/8/layout/orgChart1"/>
    <dgm:cxn modelId="{E8B38F23-9BD7-4891-ADDE-83B00D20FD08}" type="presOf" srcId="{340EA3E9-297C-412B-9F7C-8826F7DF74BB}" destId="{FED78D3A-3EBA-461C-AB1D-0C03294DD22F}" srcOrd="1" destOrd="0" presId="urn:microsoft.com/office/officeart/2005/8/layout/orgChart1"/>
    <dgm:cxn modelId="{4DAD3595-867B-40C5-A4A0-252F17BC49D8}" type="presOf" srcId="{8654E3D3-09A7-4E2D-9E7A-C4E7D170DD7E}" destId="{9C06BDCC-A030-41A6-A167-608CC52AAC34}" srcOrd="1" destOrd="0" presId="urn:microsoft.com/office/officeart/2005/8/layout/orgChart1"/>
    <dgm:cxn modelId="{3D5BEAD1-D18C-4BBD-8660-A021D2D7EF25}" type="presParOf" srcId="{CF14A936-43F1-4685-8A7B-26ECC6B1E8C1}" destId="{2050998D-B6B5-482C-9F63-85771A6B3984}" srcOrd="0" destOrd="0" presId="urn:microsoft.com/office/officeart/2005/8/layout/orgChart1"/>
    <dgm:cxn modelId="{289F6D75-7883-423C-B80E-2DBB9803D246}" type="presParOf" srcId="{2050998D-B6B5-482C-9F63-85771A6B3984}" destId="{7B0961A6-0B0A-4D58-BEBC-5E3FE11DB090}" srcOrd="0" destOrd="0" presId="urn:microsoft.com/office/officeart/2005/8/layout/orgChart1"/>
    <dgm:cxn modelId="{FE679BF1-D825-411B-B76A-CAC0A22DEB60}" type="presParOf" srcId="{7B0961A6-0B0A-4D58-BEBC-5E3FE11DB090}" destId="{0E016F31-7F8F-47BB-960F-4949D51595EC}" srcOrd="0" destOrd="0" presId="urn:microsoft.com/office/officeart/2005/8/layout/orgChart1"/>
    <dgm:cxn modelId="{F21271D4-2E56-4524-BB92-4E66D2EC12B5}" type="presParOf" srcId="{7B0961A6-0B0A-4D58-BEBC-5E3FE11DB090}" destId="{9C06BDCC-A030-41A6-A167-608CC52AAC34}" srcOrd="1" destOrd="0" presId="urn:microsoft.com/office/officeart/2005/8/layout/orgChart1"/>
    <dgm:cxn modelId="{56F7173A-5319-4CAB-9C2D-0EB15B5F6439}" type="presParOf" srcId="{2050998D-B6B5-482C-9F63-85771A6B3984}" destId="{35D01680-8307-42BA-B1B9-69C3454FAD91}" srcOrd="1" destOrd="0" presId="urn:microsoft.com/office/officeart/2005/8/layout/orgChart1"/>
    <dgm:cxn modelId="{4F788AAC-355F-431C-B4C4-91B2E114CBA1}" type="presParOf" srcId="{2050998D-B6B5-482C-9F63-85771A6B3984}" destId="{9F78C34E-E43B-48EA-938C-F068D090D012}" srcOrd="2" destOrd="0" presId="urn:microsoft.com/office/officeart/2005/8/layout/orgChart1"/>
    <dgm:cxn modelId="{11EC3352-9EFD-481A-BCAC-09984F00FCF9}" type="presParOf" srcId="{9F78C34E-E43B-48EA-938C-F068D090D012}" destId="{A8F6E798-92F8-46AD-87EA-4B8DBE80139E}" srcOrd="0" destOrd="0" presId="urn:microsoft.com/office/officeart/2005/8/layout/orgChart1"/>
    <dgm:cxn modelId="{47B1D1A5-0708-452C-ACCD-93A997F762D6}" type="presParOf" srcId="{9F78C34E-E43B-48EA-938C-F068D090D012}" destId="{D4AFACA5-0170-42A0-A992-BBCC6FDF4384}" srcOrd="1" destOrd="0" presId="urn:microsoft.com/office/officeart/2005/8/layout/orgChart1"/>
    <dgm:cxn modelId="{0C10BD1D-1349-4C46-B93A-4EBD156D633C}" type="presParOf" srcId="{D4AFACA5-0170-42A0-A992-BBCC6FDF4384}" destId="{BDAB0F94-CDC6-48B0-965A-DD182B8B2D48}" srcOrd="0" destOrd="0" presId="urn:microsoft.com/office/officeart/2005/8/layout/orgChart1"/>
    <dgm:cxn modelId="{3A20ED90-2999-4F70-8A57-5213305B0117}" type="presParOf" srcId="{BDAB0F94-CDC6-48B0-965A-DD182B8B2D48}" destId="{0B0BD3E6-A3DF-462A-A7B9-D7122D8A0778}" srcOrd="0" destOrd="0" presId="urn:microsoft.com/office/officeart/2005/8/layout/orgChart1"/>
    <dgm:cxn modelId="{5301EF2B-52B8-4019-8E4E-294749257877}" type="presParOf" srcId="{BDAB0F94-CDC6-48B0-965A-DD182B8B2D48}" destId="{436F92A5-737A-4440-AAE5-00B671BF9E19}" srcOrd="1" destOrd="0" presId="urn:microsoft.com/office/officeart/2005/8/layout/orgChart1"/>
    <dgm:cxn modelId="{2CDBFD0F-F31B-4CC3-9EF7-F69154859F75}" type="presParOf" srcId="{D4AFACA5-0170-42A0-A992-BBCC6FDF4384}" destId="{E16EC66D-49F4-425E-8E33-7F5155D7EAC1}" srcOrd="1" destOrd="0" presId="urn:microsoft.com/office/officeart/2005/8/layout/orgChart1"/>
    <dgm:cxn modelId="{E196D153-014D-4ACC-9437-C489FDCCBAF6}" type="presParOf" srcId="{D4AFACA5-0170-42A0-A992-BBCC6FDF4384}" destId="{1E381178-C2F5-4F3D-BC5F-C82ED708E096}" srcOrd="2" destOrd="0" presId="urn:microsoft.com/office/officeart/2005/8/layout/orgChart1"/>
    <dgm:cxn modelId="{998EC3FE-8E85-4236-B561-F3DE708A30A6}" type="presParOf" srcId="{9F78C34E-E43B-48EA-938C-F068D090D012}" destId="{1C2E8CD2-19B2-4943-9DBD-27F16EEEE177}" srcOrd="2" destOrd="0" presId="urn:microsoft.com/office/officeart/2005/8/layout/orgChart1"/>
    <dgm:cxn modelId="{528EDDB0-F8DF-4CDD-9229-3DB7742EA7E0}" type="presParOf" srcId="{9F78C34E-E43B-48EA-938C-F068D090D012}" destId="{68B4CE15-AD42-4B34-AFE1-36E66BD4CF8D}" srcOrd="3" destOrd="0" presId="urn:microsoft.com/office/officeart/2005/8/layout/orgChart1"/>
    <dgm:cxn modelId="{3631B85A-C9DA-4A85-A28B-D5F5DBE5C40C}" type="presParOf" srcId="{68B4CE15-AD42-4B34-AFE1-36E66BD4CF8D}" destId="{F0B62CFF-C4B5-455B-B921-1B75E9C58FA6}" srcOrd="0" destOrd="0" presId="urn:microsoft.com/office/officeart/2005/8/layout/orgChart1"/>
    <dgm:cxn modelId="{D626B10C-2B58-4706-941E-50386CABE063}" type="presParOf" srcId="{F0B62CFF-C4B5-455B-B921-1B75E9C58FA6}" destId="{114206A5-5A2A-4750-8C53-F0A9AA11552A}" srcOrd="0" destOrd="0" presId="urn:microsoft.com/office/officeart/2005/8/layout/orgChart1"/>
    <dgm:cxn modelId="{08451A9D-AAD2-40DB-A8B7-270FC2814F0F}" type="presParOf" srcId="{F0B62CFF-C4B5-455B-B921-1B75E9C58FA6}" destId="{FED78D3A-3EBA-461C-AB1D-0C03294DD22F}" srcOrd="1" destOrd="0" presId="urn:microsoft.com/office/officeart/2005/8/layout/orgChart1"/>
    <dgm:cxn modelId="{C5C1E22D-1FBC-4FAD-B4C5-9A4A661E0E13}" type="presParOf" srcId="{68B4CE15-AD42-4B34-AFE1-36E66BD4CF8D}" destId="{CE3E96D0-B47A-4208-A06D-66DB446C219D}" srcOrd="1" destOrd="0" presId="urn:microsoft.com/office/officeart/2005/8/layout/orgChart1"/>
    <dgm:cxn modelId="{7836D7C7-A063-47A9-86A0-F0F45FD822C2}" type="presParOf" srcId="{68B4CE15-AD42-4B34-AFE1-36E66BD4CF8D}" destId="{61E13835-B4F1-4A1A-AC64-5FE6397C23B1}" srcOrd="2" destOrd="0" presId="urn:microsoft.com/office/officeart/2005/8/layout/orgChart1"/>
    <dgm:cxn modelId="{D53857F5-399D-4406-831D-71789E03E868}" type="presParOf" srcId="{CF14A936-43F1-4685-8A7B-26ECC6B1E8C1}" destId="{80A24C20-2E2D-447F-8FA5-694886057C05}" srcOrd="1" destOrd="0" presId="urn:microsoft.com/office/officeart/2005/8/layout/orgChart1"/>
    <dgm:cxn modelId="{67089275-7B76-477C-9338-7A78DD4666C2}" type="presParOf" srcId="{80A24C20-2E2D-447F-8FA5-694886057C05}" destId="{3871D2C4-6B52-4E4D-9A65-572080303748}" srcOrd="0" destOrd="0" presId="urn:microsoft.com/office/officeart/2005/8/layout/orgChart1"/>
    <dgm:cxn modelId="{4DA8AD6E-5947-4ABE-B573-A9ACE91102D4}" type="presParOf" srcId="{3871D2C4-6B52-4E4D-9A65-572080303748}" destId="{2AFF038C-726E-4E4A-B9D0-C8C379DFCB16}" srcOrd="0" destOrd="0" presId="urn:microsoft.com/office/officeart/2005/8/layout/orgChart1"/>
    <dgm:cxn modelId="{E8CDA6D3-30C0-463D-A4A8-CF8DB4CA37B6}" type="presParOf" srcId="{3871D2C4-6B52-4E4D-9A65-572080303748}" destId="{8F3700D1-505F-4022-9ED1-ACCD19B6BF78}" srcOrd="1" destOrd="0" presId="urn:microsoft.com/office/officeart/2005/8/layout/orgChart1"/>
    <dgm:cxn modelId="{7160F586-DB32-4C00-9CAD-B6ACE59A821A}" type="presParOf" srcId="{80A24C20-2E2D-447F-8FA5-694886057C05}" destId="{42A7C3E9-C973-4DF2-83A6-D0DBA9B03B55}" srcOrd="1" destOrd="0" presId="urn:microsoft.com/office/officeart/2005/8/layout/orgChart1"/>
    <dgm:cxn modelId="{D7FB82F9-FAFB-4FC7-BE39-D16F3C8C2A7D}" type="presParOf" srcId="{80A24C20-2E2D-447F-8FA5-694886057C05}" destId="{60FDB081-D781-46DF-B854-F18D6796C331}" srcOrd="2" destOrd="0" presId="urn:microsoft.com/office/officeart/2005/8/layout/orgChart1"/>
    <dgm:cxn modelId="{7F125E82-188D-41DA-9531-420A2E2D4815}" type="presParOf" srcId="{CF14A936-43F1-4685-8A7B-26ECC6B1E8C1}" destId="{27E12A7C-A5BF-4C3C-8675-02C06DA1A99A}" srcOrd="2" destOrd="0" presId="urn:microsoft.com/office/officeart/2005/8/layout/orgChart1"/>
    <dgm:cxn modelId="{6BCA7C88-4615-45C9-9515-8FFFADED8A5C}" type="presParOf" srcId="{27E12A7C-A5BF-4C3C-8675-02C06DA1A99A}" destId="{F25E294F-0862-4BF9-89D7-3E3D281DC0D2}" srcOrd="0" destOrd="0" presId="urn:microsoft.com/office/officeart/2005/8/layout/orgChart1"/>
    <dgm:cxn modelId="{B80F2CF2-651D-4D63-8817-6265B840BEEB}" type="presParOf" srcId="{F25E294F-0862-4BF9-89D7-3E3D281DC0D2}" destId="{937285F3-0899-4D78-B329-0DE0C0DEF60C}" srcOrd="0" destOrd="0" presId="urn:microsoft.com/office/officeart/2005/8/layout/orgChart1"/>
    <dgm:cxn modelId="{32FB6642-6199-45F9-B5ED-EFA30F321E0A}" type="presParOf" srcId="{F25E294F-0862-4BF9-89D7-3E3D281DC0D2}" destId="{C293AB08-1620-4C67-B361-D01230D383F2}" srcOrd="1" destOrd="0" presId="urn:microsoft.com/office/officeart/2005/8/layout/orgChart1"/>
    <dgm:cxn modelId="{84B1F579-BECF-4F29-B5F1-30317C26DD4C}" type="presParOf" srcId="{27E12A7C-A5BF-4C3C-8675-02C06DA1A99A}" destId="{47EBB2E3-5311-4A88-B5C1-1893828420D6}" srcOrd="1" destOrd="0" presId="urn:microsoft.com/office/officeart/2005/8/layout/orgChart1"/>
    <dgm:cxn modelId="{1B8A10E6-527E-4470-A32D-2F61008AEA88}" type="presParOf" srcId="{27E12A7C-A5BF-4C3C-8675-02C06DA1A99A}" destId="{32DB3CD4-BD6A-41D5-9E68-914D03EF12CE}" srcOrd="2" destOrd="0" presId="urn:microsoft.com/office/officeart/2005/8/layout/orgChart1"/>
    <dgm:cxn modelId="{BC02F3F2-3E92-4604-B769-77C0FCDDE130}" type="presParOf" srcId="{CF14A936-43F1-4685-8A7B-26ECC6B1E8C1}" destId="{3B0AEA31-0EE4-4DE2-88DE-EAAF1BF811BE}" srcOrd="3" destOrd="0" presId="urn:microsoft.com/office/officeart/2005/8/layout/orgChart1"/>
    <dgm:cxn modelId="{5CA5DCDE-8646-46E5-9513-E470D1B8ECEB}" type="presParOf" srcId="{3B0AEA31-0EE4-4DE2-88DE-EAAF1BF811BE}" destId="{C3F4678C-510B-4B89-9DF9-53854EA06131}" srcOrd="0" destOrd="0" presId="urn:microsoft.com/office/officeart/2005/8/layout/orgChart1"/>
    <dgm:cxn modelId="{D1308D65-CA2A-4740-A011-DE236DB138C1}" type="presParOf" srcId="{C3F4678C-510B-4B89-9DF9-53854EA06131}" destId="{135A73D4-76FE-4AC6-A8DB-CFEE3ECAA0F3}" srcOrd="0" destOrd="0" presId="urn:microsoft.com/office/officeart/2005/8/layout/orgChart1"/>
    <dgm:cxn modelId="{3803E0B3-8081-4837-ACE0-72AA47705F71}" type="presParOf" srcId="{C3F4678C-510B-4B89-9DF9-53854EA06131}" destId="{CF46C547-562D-4B43-9A25-150ACCF98467}" srcOrd="1" destOrd="0" presId="urn:microsoft.com/office/officeart/2005/8/layout/orgChart1"/>
    <dgm:cxn modelId="{0F6137ED-DE14-45FB-B5C4-D5922FDE1835}" type="presParOf" srcId="{3B0AEA31-0EE4-4DE2-88DE-EAAF1BF811BE}" destId="{329FC84F-B970-4589-B213-25B9F823D88A}" srcOrd="1" destOrd="0" presId="urn:microsoft.com/office/officeart/2005/8/layout/orgChart1"/>
    <dgm:cxn modelId="{D87C5015-A2B9-4A03-A4FB-B99FA989DAF4}" type="presParOf" srcId="{3B0AEA31-0EE4-4DE2-88DE-EAAF1BF811BE}" destId="{4213EE91-2F61-44DE-8050-86C357F9304C}" srcOrd="2" destOrd="0" presId="urn:microsoft.com/office/officeart/2005/8/layout/orgChart1"/>
    <dgm:cxn modelId="{73CB1867-445F-41EA-85D4-19C4AC430968}" type="presParOf" srcId="{CF14A936-43F1-4685-8A7B-26ECC6B1E8C1}" destId="{6F1975C9-558E-4EC9-878F-B5948A4B0E17}" srcOrd="4" destOrd="0" presId="urn:microsoft.com/office/officeart/2005/8/layout/orgChart1"/>
    <dgm:cxn modelId="{0014821A-452C-4AF6-A558-B661FFB6F289}" type="presParOf" srcId="{6F1975C9-558E-4EC9-878F-B5948A4B0E17}" destId="{299F2F3E-A54C-44CF-9B99-4BB74BFC853A}" srcOrd="0" destOrd="0" presId="urn:microsoft.com/office/officeart/2005/8/layout/orgChart1"/>
    <dgm:cxn modelId="{BD5114D7-26AE-44E4-8FB6-8B5A85FCB076}" type="presParOf" srcId="{299F2F3E-A54C-44CF-9B99-4BB74BFC853A}" destId="{252949AE-AC1A-41EA-96C6-8A6A370D3D1E}" srcOrd="0" destOrd="0" presId="urn:microsoft.com/office/officeart/2005/8/layout/orgChart1"/>
    <dgm:cxn modelId="{40122843-D58C-4073-A2B0-2CCD0DFEF495}" type="presParOf" srcId="{299F2F3E-A54C-44CF-9B99-4BB74BFC853A}" destId="{F69CDDC4-A7E5-4780-B918-F633FE6EC7CD}" srcOrd="1" destOrd="0" presId="urn:microsoft.com/office/officeart/2005/8/layout/orgChart1"/>
    <dgm:cxn modelId="{03A9F531-81AE-4193-BBC3-1AA7C70FFB36}" type="presParOf" srcId="{6F1975C9-558E-4EC9-878F-B5948A4B0E17}" destId="{089B2B5D-8F86-4A47-B3EC-A45225BF36DA}" srcOrd="1" destOrd="0" presId="urn:microsoft.com/office/officeart/2005/8/layout/orgChart1"/>
    <dgm:cxn modelId="{C40EB28F-D872-4829-B721-48DEA36ECA24}" type="presParOf" srcId="{6F1975C9-558E-4EC9-878F-B5948A4B0E17}" destId="{A17CD70E-ED5B-40C7-A4DC-FD0288B264D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E8CD2-19B2-4943-9DBD-27F16EEEE177}">
      <dsp:nvSpPr>
        <dsp:cNvPr id="0" name=""/>
        <dsp:cNvSpPr/>
      </dsp:nvSpPr>
      <dsp:spPr>
        <a:xfrm>
          <a:off x="3722057" y="1676044"/>
          <a:ext cx="151096" cy="661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1947"/>
              </a:lnTo>
              <a:lnTo>
                <a:pt x="151096" y="6619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F6E798-92F8-46AD-87EA-4B8DBE80139E}">
      <dsp:nvSpPr>
        <dsp:cNvPr id="0" name=""/>
        <dsp:cNvSpPr/>
      </dsp:nvSpPr>
      <dsp:spPr>
        <a:xfrm>
          <a:off x="3570960" y="1676044"/>
          <a:ext cx="151096" cy="661947"/>
        </a:xfrm>
        <a:custGeom>
          <a:avLst/>
          <a:gdLst/>
          <a:ahLst/>
          <a:cxnLst/>
          <a:rect l="0" t="0" r="0" b="0"/>
          <a:pathLst>
            <a:path>
              <a:moveTo>
                <a:pt x="151096" y="0"/>
              </a:moveTo>
              <a:lnTo>
                <a:pt x="151096" y="661947"/>
              </a:lnTo>
              <a:lnTo>
                <a:pt x="0" y="6619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016F31-7F8F-47BB-960F-4949D51595EC}">
      <dsp:nvSpPr>
        <dsp:cNvPr id="0" name=""/>
        <dsp:cNvSpPr/>
      </dsp:nvSpPr>
      <dsp:spPr>
        <a:xfrm>
          <a:off x="2486625" y="873123"/>
          <a:ext cx="2470864" cy="8029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latin typeface="Times New Roman" pitchFamily="18" charset="0"/>
              <a:cs typeface="Times New Roman" pitchFamily="18" charset="0"/>
            </a:rPr>
            <a:t>Акумулятори</a:t>
          </a:r>
          <a:endParaRPr lang="uk-UA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86625" y="873123"/>
        <a:ext cx="2470864" cy="802921"/>
      </dsp:txXfrm>
    </dsp:sp>
    <dsp:sp modelId="{0B0BD3E6-A3DF-462A-A7B9-D7122D8A0778}">
      <dsp:nvSpPr>
        <dsp:cNvPr id="0" name=""/>
        <dsp:cNvSpPr/>
      </dsp:nvSpPr>
      <dsp:spPr>
        <a:xfrm>
          <a:off x="2131943" y="1978237"/>
          <a:ext cx="1439017" cy="7195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latin typeface="Times New Roman" pitchFamily="18" charset="0"/>
              <a:cs typeface="Times New Roman" pitchFamily="18" charset="0"/>
            </a:rPr>
            <a:t>Кислотні</a:t>
          </a:r>
          <a:endParaRPr lang="uk-UA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31943" y="1978237"/>
        <a:ext cx="1439017" cy="719508"/>
      </dsp:txXfrm>
    </dsp:sp>
    <dsp:sp modelId="{114206A5-5A2A-4750-8C53-F0A9AA11552A}">
      <dsp:nvSpPr>
        <dsp:cNvPr id="0" name=""/>
        <dsp:cNvSpPr/>
      </dsp:nvSpPr>
      <dsp:spPr>
        <a:xfrm>
          <a:off x="3873154" y="1978237"/>
          <a:ext cx="1439017" cy="7195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latin typeface="Times New Roman" pitchFamily="18" charset="0"/>
              <a:cs typeface="Times New Roman" pitchFamily="18" charset="0"/>
            </a:rPr>
            <a:t>Лужні</a:t>
          </a:r>
          <a:endParaRPr lang="uk-UA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73154" y="1978237"/>
        <a:ext cx="1439017" cy="719508"/>
      </dsp:txXfrm>
    </dsp:sp>
    <dsp:sp modelId="{2AFF038C-726E-4E4A-B9D0-C8C379DFCB16}">
      <dsp:nvSpPr>
        <dsp:cNvPr id="0" name=""/>
        <dsp:cNvSpPr/>
      </dsp:nvSpPr>
      <dsp:spPr>
        <a:xfrm>
          <a:off x="3193600" y="3634546"/>
          <a:ext cx="1439017" cy="7195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Залізо-нікелеві</a:t>
          </a:r>
          <a:endParaRPr lang="uk-UA" sz="2500" kern="1200" dirty="0"/>
        </a:p>
      </dsp:txBody>
      <dsp:txXfrm>
        <a:off x="3193600" y="3634546"/>
        <a:ext cx="1439017" cy="719508"/>
      </dsp:txXfrm>
    </dsp:sp>
    <dsp:sp modelId="{937285F3-0899-4D78-B329-0DE0C0DEF60C}">
      <dsp:nvSpPr>
        <dsp:cNvPr id="0" name=""/>
        <dsp:cNvSpPr/>
      </dsp:nvSpPr>
      <dsp:spPr>
        <a:xfrm>
          <a:off x="5548926" y="3553328"/>
          <a:ext cx="1439017" cy="7195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Срібло-цинкові</a:t>
          </a:r>
          <a:endParaRPr lang="uk-UA" sz="2500" kern="1200" dirty="0"/>
        </a:p>
      </dsp:txBody>
      <dsp:txXfrm>
        <a:off x="5548926" y="3553328"/>
        <a:ext cx="1439017" cy="719508"/>
      </dsp:txXfrm>
    </dsp:sp>
    <dsp:sp modelId="{135A73D4-76FE-4AC6-A8DB-CFEE3ECAA0F3}">
      <dsp:nvSpPr>
        <dsp:cNvPr id="0" name=""/>
        <dsp:cNvSpPr/>
      </dsp:nvSpPr>
      <dsp:spPr>
        <a:xfrm>
          <a:off x="6523558" y="954341"/>
          <a:ext cx="1439017" cy="7195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Кадмій-нікелеві</a:t>
          </a:r>
          <a:endParaRPr lang="uk-UA" sz="2500" kern="1200" dirty="0"/>
        </a:p>
      </dsp:txBody>
      <dsp:txXfrm>
        <a:off x="6523558" y="954341"/>
        <a:ext cx="1439017" cy="719508"/>
      </dsp:txXfrm>
    </dsp:sp>
    <dsp:sp modelId="{252949AE-AC1A-41EA-96C6-8A6A370D3D1E}">
      <dsp:nvSpPr>
        <dsp:cNvPr id="0" name=""/>
        <dsp:cNvSpPr/>
      </dsp:nvSpPr>
      <dsp:spPr>
        <a:xfrm>
          <a:off x="6929648" y="2335056"/>
          <a:ext cx="1439017" cy="7195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Цинк-</a:t>
          </a:r>
          <a:r>
            <a:rPr lang="ru-RU" sz="2500" b="1" i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нікелеві</a:t>
          </a:r>
          <a:endParaRPr lang="uk-UA" sz="2500" kern="1200" dirty="0"/>
        </a:p>
      </dsp:txBody>
      <dsp:txXfrm>
        <a:off x="6929648" y="2335056"/>
        <a:ext cx="1439017" cy="719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7ADECEC-A73C-4CB4-9510-62DCB8D406EF}" type="datetimeFigureOut">
              <a:rPr lang="uk-UA" smtClean="0"/>
              <a:t>19.05.2022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3A8C3C2-6631-4430-B60A-75C8D1F056B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ECEC-A73C-4CB4-9510-62DCB8D406EF}" type="datetimeFigureOut">
              <a:rPr lang="uk-UA" smtClean="0"/>
              <a:t>19.05.2022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3C2-6631-4430-B60A-75C8D1F056B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ECEC-A73C-4CB4-9510-62DCB8D406EF}" type="datetimeFigureOut">
              <a:rPr lang="uk-UA" smtClean="0"/>
              <a:t>19.05.2022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3C2-6631-4430-B60A-75C8D1F056B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7ADECEC-A73C-4CB4-9510-62DCB8D406EF}" type="datetimeFigureOut">
              <a:rPr lang="uk-UA" smtClean="0"/>
              <a:t>19.05.2022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3C2-6631-4430-B60A-75C8D1F056B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7ADECEC-A73C-4CB4-9510-62DCB8D406EF}" type="datetimeFigureOut">
              <a:rPr lang="uk-UA" smtClean="0"/>
              <a:t>19.05.2022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3A8C3C2-6631-4430-B60A-75C8D1F056B5}" type="slidenum">
              <a:rPr lang="uk-UA" smtClean="0"/>
              <a:t>‹#›</a:t>
            </a:fld>
            <a:endParaRPr lang="uk-UA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7ADECEC-A73C-4CB4-9510-62DCB8D406EF}" type="datetimeFigureOut">
              <a:rPr lang="uk-UA" smtClean="0"/>
              <a:t>19.05.2022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3A8C3C2-6631-4430-B60A-75C8D1F056B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7ADECEC-A73C-4CB4-9510-62DCB8D406EF}" type="datetimeFigureOut">
              <a:rPr lang="uk-UA" smtClean="0"/>
              <a:t>19.05.2022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3A8C3C2-6631-4430-B60A-75C8D1F056B5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ECEC-A73C-4CB4-9510-62DCB8D406EF}" type="datetimeFigureOut">
              <a:rPr lang="uk-UA" smtClean="0"/>
              <a:t>19.05.2022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3C2-6631-4430-B60A-75C8D1F056B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7ADECEC-A73C-4CB4-9510-62DCB8D406EF}" type="datetimeFigureOut">
              <a:rPr lang="uk-UA" smtClean="0"/>
              <a:t>19.05.2022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3A8C3C2-6631-4430-B60A-75C8D1F056B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7ADECEC-A73C-4CB4-9510-62DCB8D406EF}" type="datetimeFigureOut">
              <a:rPr lang="uk-UA" smtClean="0"/>
              <a:t>19.05.2022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3A8C3C2-6631-4430-B60A-75C8D1F056B5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7ADECEC-A73C-4CB4-9510-62DCB8D406EF}" type="datetimeFigureOut">
              <a:rPr lang="uk-UA" smtClean="0"/>
              <a:t>19.05.2022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3A8C3C2-6631-4430-B60A-75C8D1F056B5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7ADECEC-A73C-4CB4-9510-62DCB8D406EF}" type="datetimeFigureOut">
              <a:rPr lang="uk-UA" smtClean="0"/>
              <a:t>19.05.2022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3A8C3C2-6631-4430-B60A-75C8D1F056B5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Електроліти в сучасних акумуляторах</a:t>
            </a:r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932" y="3426343"/>
            <a:ext cx="5164137" cy="31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14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/>
          <a:lstStyle/>
          <a:p>
            <a:r>
              <a:rPr lang="uk-UA" dirty="0" smtClean="0"/>
              <a:t>Історія Відкриття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6707088" cy="5114040"/>
          </a:xfrm>
        </p:spPr>
        <p:txBody>
          <a:bodyPr>
            <a:noAutofit/>
          </a:bodyPr>
          <a:lstStyle/>
          <a:p>
            <a:r>
              <a:rPr lang="uk-UA" sz="2200" b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кінці 18 століття були винайдені гальванічні елементи — перші хімічні джерела струму. Невдовзі після цього було відкрите явище електролізу— розкладання складних речовин на прості за допомогою електричного струму. Одним з перших зацікавився цим явищем Гамфрі Деві. В результаті своїх досліджень у 1807 році Деві створив електрохімічну теорію будови речовини. У 1811 році ця теорія була розвинута Берцеліусом. Згідно його гіпотезі, в атомах електричні заряди одного типу домінують над зарядами іншого, тому атоми взаємодіють так, ніби мають ненульовий заряд, при чому атоми різних елементів заряджені по різному.</a:t>
            </a:r>
            <a:endParaRPr lang="uk-UA" sz="220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26784"/>
            <a:ext cx="1838325" cy="24860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29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404664"/>
            <a:ext cx="6779096" cy="6050144"/>
          </a:xfrm>
        </p:spPr>
        <p:txBody>
          <a:bodyPr>
            <a:normAutofit fontScale="77500" lnSpcReduction="20000"/>
          </a:bodyPr>
          <a:lstStyle/>
          <a:p>
            <a:pPr indent="457200" algn="just"/>
            <a:r>
              <a:rPr lang="uk-UA" sz="3200" b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Берцеліус вважав, що в електролітах молекули повністю зберігають свою будову, аж допоки до розчину не буде прикладений струм, який збалансує заряди молекулярних компонентів і дозволить їм роз'єднатись.</a:t>
            </a:r>
          </a:p>
          <a:p>
            <a:pPr algn="just"/>
            <a:r>
              <a:rPr lang="uk-UA" sz="3200" smtClean="0">
                <a:solidFill>
                  <a:srgbClr val="92D050"/>
                </a:solidFill>
              </a:rPr>
              <a:t> </a:t>
            </a:r>
            <a:r>
              <a:rPr lang="uk-UA" sz="3200" b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1818 році Теодор фон Гроттгусс висловив альтернативне і правильне припущення, що молекули розпадаються на іони при розчиненні, а не через дію струму, проте авторитет Берцеліуса підтримував його теорію впродовж десятиліть.</a:t>
            </a:r>
          </a:p>
          <a:p>
            <a:pPr algn="just"/>
            <a:r>
              <a:rPr lang="uk-UA" sz="3200" b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1834 році учень Деві, Майкл Фарадей визначив кількісні закони електролізу. Він же ввів термін «електроліт», для речовин, розчини яких мають провідні властивості.</a:t>
            </a:r>
          </a:p>
          <a:p>
            <a:pPr algn="just"/>
            <a:endParaRPr lang="uk-UA" sz="3200" b="1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2" y="2185415"/>
            <a:ext cx="1990725" cy="2488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37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таке акумулятор?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72000"/>
          </a:xfrm>
        </p:spPr>
        <p:txBody>
          <a:bodyPr/>
          <a:lstStyle/>
          <a:p>
            <a:r>
              <a:rPr lang="uk-UA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Акумулятори — це хімічні  джерела струму з оборотним процесом: вони можуть віддавати енергію, перетворювати хімічну енергію в електричну або накопичувати енергію, перетворюючи електричну енергію в хімічну.</a:t>
            </a:r>
          </a:p>
          <a:p>
            <a:endParaRPr lang="uk-UA" dirty="0">
              <a:solidFill>
                <a:srgbClr val="92D05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869160"/>
            <a:ext cx="2448272" cy="18169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00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Прямая соединительная линия 29"/>
          <p:cNvCxnSpPr/>
          <p:nvPr/>
        </p:nvCxnSpPr>
        <p:spPr>
          <a:xfrm flipH="1">
            <a:off x="3851412" y="3068960"/>
            <a:ext cx="1332148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3851412" y="4077072"/>
            <a:ext cx="169218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599384" y="4221088"/>
            <a:ext cx="5040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2303240" y="4221088"/>
            <a:ext cx="792088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9" y="0"/>
            <a:ext cx="5454155" cy="2132856"/>
          </a:xfrm>
        </p:spPr>
        <p:txBody>
          <a:bodyPr/>
          <a:lstStyle/>
          <a:p>
            <a:r>
              <a:rPr lang="uk-UA" dirty="0" smtClean="0"/>
              <a:t>Види Акумуляторів: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9379151"/>
              </p:ext>
            </p:extLst>
          </p:nvPr>
        </p:nvGraphicFramePr>
        <p:xfrm>
          <a:off x="-1476672" y="1700808"/>
          <a:ext cx="9793088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047" y="9330"/>
            <a:ext cx="4088953" cy="2397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84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6265862"/>
          </a:xfrm>
        </p:spPr>
        <p:txBody>
          <a:bodyPr>
            <a:noAutofit/>
          </a:bodyPr>
          <a:lstStyle/>
          <a:p>
            <a:r>
              <a:rPr lang="uk-UA" sz="2000" b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сучасних кислотних акумуляторів основним середовищем, в якій відбуваються реакції, є електроліт. Від його кількості, температури, електрохімічних характеристик в повній мірі залежить робота всієї батареї. Для кожного сезону склад електроліту для акумуляторів повинен мати певну щільність. Це забезпечить тривалість і правильність його експлуатації.</a:t>
            </a:r>
          </a:p>
          <a:p>
            <a:pPr indent="457200" algn="just"/>
            <a:r>
              <a:rPr lang="uk-UA" sz="2000" b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Електороліт - речовина, яка проводить електричний струм внаслідок дисоціації на йони, що відбувається в розчинах і розплавах, або руху йонів кристалічних решітках твердих електролітів</a:t>
            </a:r>
          </a:p>
          <a:p>
            <a:pPr indent="457200" algn="just"/>
            <a:r>
              <a:rPr lang="uk-UA" sz="2000" b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Електроліт  має широке розповсюдження. Найбільш часто він використовується для отримання  струму, згодом використовуваного як джерело енергії. В сучасних акумуляторах кислотний електроліт, в який вміщуються свинцові батареї - один з найважливіших елементів.</a:t>
            </a:r>
          </a:p>
          <a:p>
            <a:endParaRPr lang="uk-UA" sz="1800">
              <a:solidFill>
                <a:srgbClr val="92D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4961423"/>
            <a:ext cx="4824536" cy="1866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36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399032"/>
          </a:xfrm>
        </p:spPr>
        <p:txBody>
          <a:bodyPr/>
          <a:lstStyle/>
          <a:p>
            <a:r>
              <a:rPr lang="uk-UA" dirty="0" smtClean="0"/>
              <a:t>Принцип </a:t>
            </a:r>
            <a:r>
              <a:rPr lang="uk-UA" dirty="0" smtClean="0"/>
              <a:t>роботи</a:t>
            </a:r>
            <a:r>
              <a:rPr lang="en-US" dirty="0"/>
              <a:t> </a:t>
            </a:r>
            <a:r>
              <a:rPr lang="uk-UA" dirty="0" smtClean="0"/>
              <a:t>акумуляторів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15314"/>
            <a:ext cx="8229600" cy="4572000"/>
          </a:xfrm>
        </p:spPr>
        <p:txBody>
          <a:bodyPr>
            <a:noAutofit/>
          </a:bodyPr>
          <a:lstStyle/>
          <a:p>
            <a:pPr indent="457200" algn="just"/>
            <a:r>
              <a:rPr lang="uk-UA" sz="2200" b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нормальної роботи будь-якої електрохімічної батареї необхідно як мінімум три компоненти: два електроди й електроліт, що забезпечує перенос іонів. У малогабаритних батареях електроліт може бути твердим, рідким і желеподібним. Рідкі електроліти застосовуються, як правило, у клеєних циліндричних батареях, але через високу небезпеку займання вони не знайшли застосування в інших системах. </a:t>
            </a:r>
          </a:p>
          <a:p>
            <a:pPr indent="457200" algn="just"/>
            <a:r>
              <a:rPr lang="uk-UA" sz="2200" b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розробки твердих електролітів для літієвих акумуляторів, що мають можливість перезаряджання, пішло два десятиліття напружених досліджень. На їх основі стало можливим створення тонких і пласких батарей, але з невеликим діапазоном робочих температур та малою потужністю</a:t>
            </a:r>
            <a:endParaRPr lang="uk-UA" sz="220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378" y="188640"/>
            <a:ext cx="8229600" cy="4572000"/>
          </a:xfrm>
        </p:spPr>
        <p:txBody>
          <a:bodyPr>
            <a:normAutofit fontScale="92500" lnSpcReduction="20000"/>
          </a:bodyPr>
          <a:lstStyle/>
          <a:p>
            <a:pPr indent="457200" algn="just"/>
            <a:r>
              <a:rPr lang="uk-UA" sz="3200" b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Широке застосування електроліт має і в побуті, наприклад для ремонту готуючи до фарбування поверхню її обробляють електролітом, внаслідок чого вона повністю знежирюється.</a:t>
            </a:r>
          </a:p>
          <a:p>
            <a:pPr indent="457200" algn="just"/>
            <a:r>
              <a:rPr lang="uk-UA" sz="3200" b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і якість електроліту впливає на роботу акумулятора. Показання щільності в обслуговуваних батареях контролюються мінімум двічі на рік. Якщо рівень рідини в банках падає, то необхідно доливати дистильовану воду.</a:t>
            </a:r>
            <a:endParaRPr lang="uk-UA">
              <a:solidFill>
                <a:srgbClr val="92D05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018" y="5013176"/>
            <a:ext cx="2880320" cy="14154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32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КіНЕЦЬ</a:t>
            </a:r>
            <a:endParaRPr lang="uk-UA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876800" cy="487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56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96</TotalTime>
  <Words>329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Яркая</vt:lpstr>
      <vt:lpstr>Електроліти в сучасних акумуляторах</vt:lpstr>
      <vt:lpstr>Історія Відкриття</vt:lpstr>
      <vt:lpstr>Презентация PowerPoint</vt:lpstr>
      <vt:lpstr>Що таке акумулятор?</vt:lpstr>
      <vt:lpstr>Види Акумуляторів:</vt:lpstr>
      <vt:lpstr>Презентация PowerPoint</vt:lpstr>
      <vt:lpstr>Принцип роботи акумуляторів</vt:lpstr>
      <vt:lpstr>Презентация PowerPoint</vt:lpstr>
      <vt:lpstr>КіНЕЦЬ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Електроліти в сучасних акумуляторах</dc:title>
  <dc:creator>user</dc:creator>
  <cp:lastModifiedBy>user</cp:lastModifiedBy>
  <cp:revision>10</cp:revision>
  <dcterms:created xsi:type="dcterms:W3CDTF">2021-11-23T16:00:33Z</dcterms:created>
  <dcterms:modified xsi:type="dcterms:W3CDTF">2022-05-19T18:22:55Z</dcterms:modified>
</cp:coreProperties>
</file>