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66" r:id="rId3"/>
    <p:sldId id="270" r:id="rId4"/>
    <p:sldId id="271" r:id="rId5"/>
    <p:sldId id="307" r:id="rId6"/>
    <p:sldId id="306" r:id="rId7"/>
    <p:sldId id="305" r:id="rId8"/>
    <p:sldId id="304" r:id="rId9"/>
    <p:sldId id="265" r:id="rId10"/>
  </p:sldIdLst>
  <p:sldSz cx="9144000" cy="5143500" type="screen16x9"/>
  <p:notesSz cx="6858000" cy="9144000"/>
  <p:embeddedFontLst>
    <p:embeddedFont>
      <p:font typeface="Candara Light" panose="020E0502030303020204" pitchFamily="34" charset="0"/>
      <p:regular r:id="rId12"/>
      <p:italic r:id="rId13"/>
    </p:embeddedFont>
    <p:embeddedFont>
      <p:font typeface="Quicksand" panose="020B0604020202020204" charset="0"/>
      <p:regular r:id="rId14"/>
      <p:bold r:id="rId15"/>
    </p:embeddedFont>
    <p:embeddedFont>
      <p:font typeface="Marcellus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C8099B-E095-4DBD-8948-A049A3D86BAC}">
  <a:tblStyle styleId="{C5C8099B-E095-4DBD-8948-A049A3D86B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" name="Google Shape;29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4" name="Google Shape;29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g116bec8c3cd_0_2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5" name="Google Shape;4135;g116bec8c3cd_0_2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" name="Google Shape;4216;g116bec8c3cd_0_4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7" name="Google Shape;4217;g116bec8c3cd_0_4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4" name="Google Shape;4254;g116bec8c3cd_0_4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5" name="Google Shape;4255;g116bec8c3cd_0_4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4" name="Google Shape;4254;g116bec8c3cd_0_4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5" name="Google Shape;4255;g116bec8c3cd_0_4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54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4" name="Google Shape;4254;g116bec8c3cd_0_4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5" name="Google Shape;4255;g116bec8c3cd_0_4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73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4" name="Google Shape;4254;g116bec8c3cd_0_4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5" name="Google Shape;4255;g116bec8c3cd_0_4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61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4" name="Google Shape;4254;g116bec8c3cd_0_4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5" name="Google Shape;4255;g116bec8c3cd_0_4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72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9" name="Google Shape;4019;g116bec8c3cd_0_2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0" name="Google Shape;4020;g116bec8c3cd_0_2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86">
            <a:off x="3943201" y="3562274"/>
            <a:ext cx="42420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43200" y="1026200"/>
            <a:ext cx="3117000" cy="22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60300" y="253100"/>
            <a:ext cx="730383" cy="687296"/>
          </a:xfrm>
          <a:custGeom>
            <a:avLst/>
            <a:gdLst/>
            <a:ahLst/>
            <a:cxnLst/>
            <a:rect l="l" t="t" r="r" b="b"/>
            <a:pathLst>
              <a:path w="3794" h="3570" extrusionOk="0">
                <a:moveTo>
                  <a:pt x="1765" y="1"/>
                </a:moveTo>
                <a:cubicBezTo>
                  <a:pt x="1350" y="1"/>
                  <a:pt x="942" y="116"/>
                  <a:pt x="670" y="381"/>
                </a:cubicBezTo>
                <a:cubicBezTo>
                  <a:pt x="94" y="938"/>
                  <a:pt x="0" y="2075"/>
                  <a:pt x="408" y="2732"/>
                </a:cubicBezTo>
                <a:cubicBezTo>
                  <a:pt x="732" y="3255"/>
                  <a:pt x="1348" y="3569"/>
                  <a:pt x="1959" y="3569"/>
                </a:cubicBezTo>
                <a:cubicBezTo>
                  <a:pt x="2148" y="3569"/>
                  <a:pt x="2337" y="3539"/>
                  <a:pt x="2517" y="3476"/>
                </a:cubicBezTo>
                <a:cubicBezTo>
                  <a:pt x="3276" y="3209"/>
                  <a:pt x="3793" y="2374"/>
                  <a:pt x="3694" y="1575"/>
                </a:cubicBezTo>
                <a:cubicBezTo>
                  <a:pt x="3632" y="1074"/>
                  <a:pt x="3329" y="616"/>
                  <a:pt x="2917" y="328"/>
                </a:cubicBezTo>
                <a:cubicBezTo>
                  <a:pt x="2620" y="122"/>
                  <a:pt x="2189" y="1"/>
                  <a:pt x="1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512128" y="4011641"/>
            <a:ext cx="1531551" cy="991031"/>
          </a:xfrm>
          <a:custGeom>
            <a:avLst/>
            <a:gdLst/>
            <a:ahLst/>
            <a:cxnLst/>
            <a:rect l="l" t="t" r="r" b="b"/>
            <a:pathLst>
              <a:path w="3327" h="2153" extrusionOk="0">
                <a:moveTo>
                  <a:pt x="1910" y="0"/>
                </a:moveTo>
                <a:cubicBezTo>
                  <a:pt x="1161" y="0"/>
                  <a:pt x="114" y="511"/>
                  <a:pt x="21" y="1136"/>
                </a:cubicBezTo>
                <a:cubicBezTo>
                  <a:pt x="1" y="1265"/>
                  <a:pt x="42" y="1396"/>
                  <a:pt x="99" y="1512"/>
                </a:cubicBezTo>
                <a:cubicBezTo>
                  <a:pt x="300" y="1911"/>
                  <a:pt x="749" y="2153"/>
                  <a:pt x="1192" y="2153"/>
                </a:cubicBezTo>
                <a:cubicBezTo>
                  <a:pt x="1355" y="2153"/>
                  <a:pt x="1517" y="2120"/>
                  <a:pt x="1665" y="2051"/>
                </a:cubicBezTo>
                <a:cubicBezTo>
                  <a:pt x="2270" y="1764"/>
                  <a:pt x="3326" y="538"/>
                  <a:pt x="2365" y="86"/>
                </a:cubicBezTo>
                <a:cubicBezTo>
                  <a:pt x="2240" y="27"/>
                  <a:pt x="2083" y="0"/>
                  <a:pt x="19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176779" y="3387500"/>
            <a:ext cx="509934" cy="330192"/>
          </a:xfrm>
          <a:custGeom>
            <a:avLst/>
            <a:gdLst/>
            <a:ahLst/>
            <a:cxnLst/>
            <a:rect l="l" t="t" r="r" b="b"/>
            <a:pathLst>
              <a:path w="3326" h="2154" extrusionOk="0">
                <a:moveTo>
                  <a:pt x="1911" y="1"/>
                </a:moveTo>
                <a:cubicBezTo>
                  <a:pt x="1161" y="1"/>
                  <a:pt x="115" y="513"/>
                  <a:pt x="20" y="1137"/>
                </a:cubicBezTo>
                <a:cubicBezTo>
                  <a:pt x="0" y="1265"/>
                  <a:pt x="41" y="1396"/>
                  <a:pt x="99" y="1512"/>
                </a:cubicBezTo>
                <a:cubicBezTo>
                  <a:pt x="300" y="1911"/>
                  <a:pt x="748" y="2154"/>
                  <a:pt x="1191" y="2154"/>
                </a:cubicBezTo>
                <a:cubicBezTo>
                  <a:pt x="1354" y="2154"/>
                  <a:pt x="1516" y="2121"/>
                  <a:pt x="1665" y="2051"/>
                </a:cubicBezTo>
                <a:cubicBezTo>
                  <a:pt x="2269" y="1766"/>
                  <a:pt x="3326" y="540"/>
                  <a:pt x="2366" y="87"/>
                </a:cubicBezTo>
                <a:cubicBezTo>
                  <a:pt x="2240" y="28"/>
                  <a:pt x="2083" y="1"/>
                  <a:pt x="1911" y="1"/>
                </a:cubicBezTo>
                <a:close/>
              </a:path>
            </a:pathLst>
          </a:custGeom>
          <a:solidFill>
            <a:srgbClr val="E7A77B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7907583" y="554072"/>
            <a:ext cx="951041" cy="1014878"/>
          </a:xfrm>
          <a:custGeom>
            <a:avLst/>
            <a:gdLst/>
            <a:ahLst/>
            <a:cxnLst/>
            <a:rect l="l" t="t" r="r" b="b"/>
            <a:pathLst>
              <a:path w="10354" h="11049" extrusionOk="0">
                <a:moveTo>
                  <a:pt x="6006" y="0"/>
                </a:moveTo>
                <a:cubicBezTo>
                  <a:pt x="4201" y="0"/>
                  <a:pt x="2168" y="976"/>
                  <a:pt x="1338" y="2544"/>
                </a:cubicBezTo>
                <a:cubicBezTo>
                  <a:pt x="977" y="3229"/>
                  <a:pt x="837" y="4004"/>
                  <a:pt x="667" y="4759"/>
                </a:cubicBezTo>
                <a:cubicBezTo>
                  <a:pt x="380" y="6041"/>
                  <a:pt x="1" y="7393"/>
                  <a:pt x="421" y="8638"/>
                </a:cubicBezTo>
                <a:cubicBezTo>
                  <a:pt x="861" y="9944"/>
                  <a:pt x="2167" y="10855"/>
                  <a:pt x="3537" y="11018"/>
                </a:cubicBezTo>
                <a:cubicBezTo>
                  <a:pt x="3709" y="11039"/>
                  <a:pt x="3881" y="11049"/>
                  <a:pt x="4054" y="11049"/>
                </a:cubicBezTo>
                <a:cubicBezTo>
                  <a:pt x="5251" y="11049"/>
                  <a:pt x="6437" y="10567"/>
                  <a:pt x="7390" y="9828"/>
                </a:cubicBezTo>
                <a:cubicBezTo>
                  <a:pt x="8480" y="8985"/>
                  <a:pt x="9293" y="7828"/>
                  <a:pt x="9933" y="6607"/>
                </a:cubicBezTo>
                <a:cubicBezTo>
                  <a:pt x="10140" y="6213"/>
                  <a:pt x="10334" y="5793"/>
                  <a:pt x="10345" y="5348"/>
                </a:cubicBezTo>
                <a:cubicBezTo>
                  <a:pt x="10354" y="4888"/>
                  <a:pt x="10164" y="4450"/>
                  <a:pt x="9980" y="4027"/>
                </a:cubicBezTo>
                <a:cubicBezTo>
                  <a:pt x="9335" y="2560"/>
                  <a:pt x="8462" y="295"/>
                  <a:pt x="6638" y="42"/>
                </a:cubicBezTo>
                <a:cubicBezTo>
                  <a:pt x="6432" y="14"/>
                  <a:pt x="6221" y="0"/>
                  <a:pt x="60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7861993" y="791833"/>
            <a:ext cx="374339" cy="148561"/>
          </a:xfrm>
          <a:custGeom>
            <a:avLst/>
            <a:gdLst/>
            <a:ahLst/>
            <a:cxnLst/>
            <a:rect l="l" t="t" r="r" b="b"/>
            <a:pathLst>
              <a:path w="6690" h="2655" extrusionOk="0">
                <a:moveTo>
                  <a:pt x="4775" y="1"/>
                </a:moveTo>
                <a:cubicBezTo>
                  <a:pt x="4321" y="1"/>
                  <a:pt x="3760" y="342"/>
                  <a:pt x="3350" y="474"/>
                </a:cubicBezTo>
                <a:cubicBezTo>
                  <a:pt x="2220" y="838"/>
                  <a:pt x="992" y="1133"/>
                  <a:pt x="106" y="1981"/>
                </a:cubicBezTo>
                <a:cubicBezTo>
                  <a:pt x="66" y="2020"/>
                  <a:pt x="23" y="2065"/>
                  <a:pt x="14" y="2122"/>
                </a:cubicBezTo>
                <a:cubicBezTo>
                  <a:pt x="1" y="2195"/>
                  <a:pt x="48" y="2264"/>
                  <a:pt x="100" y="2318"/>
                </a:cubicBezTo>
                <a:cubicBezTo>
                  <a:pt x="380" y="2606"/>
                  <a:pt x="818" y="2654"/>
                  <a:pt x="1221" y="2654"/>
                </a:cubicBezTo>
                <a:cubicBezTo>
                  <a:pt x="1235" y="2654"/>
                  <a:pt x="1248" y="2654"/>
                  <a:pt x="1262" y="2654"/>
                </a:cubicBezTo>
                <a:cubicBezTo>
                  <a:pt x="2930" y="2641"/>
                  <a:pt x="4563" y="2197"/>
                  <a:pt x="6173" y="1756"/>
                </a:cubicBezTo>
                <a:cubicBezTo>
                  <a:pt x="6405" y="1692"/>
                  <a:pt x="6690" y="1555"/>
                  <a:pt x="6665" y="1317"/>
                </a:cubicBezTo>
                <a:cubicBezTo>
                  <a:pt x="6653" y="1201"/>
                  <a:pt x="6566" y="1111"/>
                  <a:pt x="6482" y="1030"/>
                </a:cubicBezTo>
                <a:cubicBezTo>
                  <a:pt x="6101" y="673"/>
                  <a:pt x="5466" y="142"/>
                  <a:pt x="4946" y="19"/>
                </a:cubicBezTo>
                <a:cubicBezTo>
                  <a:pt x="4891" y="6"/>
                  <a:pt x="4834" y="1"/>
                  <a:pt x="47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>
            <a:off x="8322397" y="214617"/>
            <a:ext cx="121407" cy="666849"/>
          </a:xfrm>
          <a:custGeom>
            <a:avLst/>
            <a:gdLst/>
            <a:ahLst/>
            <a:cxnLst/>
            <a:rect l="l" t="t" r="r" b="b"/>
            <a:pathLst>
              <a:path w="4849" h="26634" extrusionOk="0">
                <a:moveTo>
                  <a:pt x="1115" y="2400"/>
                </a:moveTo>
                <a:lnTo>
                  <a:pt x="1115" y="2400"/>
                </a:lnTo>
                <a:cubicBezTo>
                  <a:pt x="882" y="3055"/>
                  <a:pt x="720" y="3736"/>
                  <a:pt x="631" y="4428"/>
                </a:cubicBezTo>
                <a:cubicBezTo>
                  <a:pt x="625" y="4410"/>
                  <a:pt x="618" y="4392"/>
                  <a:pt x="610" y="4374"/>
                </a:cubicBezTo>
                <a:cubicBezTo>
                  <a:pt x="500" y="4102"/>
                  <a:pt x="383" y="3822"/>
                  <a:pt x="421" y="3555"/>
                </a:cubicBezTo>
                <a:cubicBezTo>
                  <a:pt x="456" y="3308"/>
                  <a:pt x="624" y="3079"/>
                  <a:pt x="771" y="2875"/>
                </a:cubicBezTo>
                <a:lnTo>
                  <a:pt x="1115" y="2400"/>
                </a:lnTo>
                <a:close/>
                <a:moveTo>
                  <a:pt x="2398" y="1"/>
                </a:moveTo>
                <a:cubicBezTo>
                  <a:pt x="2344" y="72"/>
                  <a:pt x="2290" y="145"/>
                  <a:pt x="2239" y="219"/>
                </a:cubicBezTo>
                <a:lnTo>
                  <a:pt x="469" y="2657"/>
                </a:lnTo>
                <a:cubicBezTo>
                  <a:pt x="306" y="2884"/>
                  <a:pt x="101" y="3166"/>
                  <a:pt x="53" y="3503"/>
                </a:cubicBezTo>
                <a:cubicBezTo>
                  <a:pt x="1" y="3869"/>
                  <a:pt x="143" y="4214"/>
                  <a:pt x="267" y="4516"/>
                </a:cubicBezTo>
                <a:cubicBezTo>
                  <a:pt x="369" y="4762"/>
                  <a:pt x="468" y="5012"/>
                  <a:pt x="566" y="5260"/>
                </a:cubicBezTo>
                <a:cubicBezTo>
                  <a:pt x="529" y="6225"/>
                  <a:pt x="640" y="7194"/>
                  <a:pt x="907" y="8120"/>
                </a:cubicBezTo>
                <a:cubicBezTo>
                  <a:pt x="931" y="8201"/>
                  <a:pt x="1005" y="8255"/>
                  <a:pt x="1087" y="8255"/>
                </a:cubicBezTo>
                <a:cubicBezTo>
                  <a:pt x="1104" y="8255"/>
                  <a:pt x="1121" y="8252"/>
                  <a:pt x="1138" y="8247"/>
                </a:cubicBezTo>
                <a:cubicBezTo>
                  <a:pt x="1236" y="8218"/>
                  <a:pt x="1294" y="8114"/>
                  <a:pt x="1266" y="8016"/>
                </a:cubicBezTo>
                <a:cubicBezTo>
                  <a:pt x="1101" y="7451"/>
                  <a:pt x="1000" y="6870"/>
                  <a:pt x="955" y="6282"/>
                </a:cubicBezTo>
                <a:lnTo>
                  <a:pt x="955" y="6282"/>
                </a:lnTo>
                <a:cubicBezTo>
                  <a:pt x="3323" y="12694"/>
                  <a:pt x="4465" y="19622"/>
                  <a:pt x="4266" y="26441"/>
                </a:cubicBezTo>
                <a:cubicBezTo>
                  <a:pt x="4264" y="26544"/>
                  <a:pt x="4345" y="26630"/>
                  <a:pt x="4448" y="26633"/>
                </a:cubicBezTo>
                <a:lnTo>
                  <a:pt x="4453" y="26633"/>
                </a:lnTo>
                <a:cubicBezTo>
                  <a:pt x="4553" y="26633"/>
                  <a:pt x="4636" y="26553"/>
                  <a:pt x="4639" y="26453"/>
                </a:cubicBezTo>
                <a:cubicBezTo>
                  <a:pt x="4849" y="19245"/>
                  <a:pt x="3571" y="11916"/>
                  <a:pt x="941" y="5196"/>
                </a:cubicBezTo>
                <a:cubicBezTo>
                  <a:pt x="1019" y="3501"/>
                  <a:pt x="1569" y="1822"/>
                  <a:pt x="2541" y="437"/>
                </a:cubicBezTo>
                <a:lnTo>
                  <a:pt x="2698" y="222"/>
                </a:lnTo>
                <a:lnTo>
                  <a:pt x="239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654437" y="163492"/>
            <a:ext cx="131135" cy="1150783"/>
          </a:xfrm>
          <a:custGeom>
            <a:avLst/>
            <a:gdLst/>
            <a:ahLst/>
            <a:cxnLst/>
            <a:rect l="l" t="t" r="r" b="b"/>
            <a:pathLst>
              <a:path w="5683" h="49866" extrusionOk="0">
                <a:moveTo>
                  <a:pt x="1061" y="24975"/>
                </a:moveTo>
                <a:cubicBezTo>
                  <a:pt x="1370" y="26918"/>
                  <a:pt x="2024" y="28704"/>
                  <a:pt x="3346" y="30117"/>
                </a:cubicBezTo>
                <a:lnTo>
                  <a:pt x="3458" y="30235"/>
                </a:lnTo>
                <a:cubicBezTo>
                  <a:pt x="3696" y="30485"/>
                  <a:pt x="3922" y="30719"/>
                  <a:pt x="4016" y="31013"/>
                </a:cubicBezTo>
                <a:cubicBezTo>
                  <a:pt x="4179" y="31516"/>
                  <a:pt x="3933" y="32031"/>
                  <a:pt x="3669" y="32577"/>
                </a:cubicBezTo>
                <a:cubicBezTo>
                  <a:pt x="3569" y="32787"/>
                  <a:pt x="3464" y="33004"/>
                  <a:pt x="3384" y="33222"/>
                </a:cubicBezTo>
                <a:cubicBezTo>
                  <a:pt x="2968" y="34353"/>
                  <a:pt x="3214" y="35556"/>
                  <a:pt x="3452" y="36719"/>
                </a:cubicBezTo>
                <a:cubicBezTo>
                  <a:pt x="3616" y="37526"/>
                  <a:pt x="3787" y="38354"/>
                  <a:pt x="3725" y="39144"/>
                </a:cubicBezTo>
                <a:lnTo>
                  <a:pt x="3709" y="39104"/>
                </a:lnTo>
                <a:cubicBezTo>
                  <a:pt x="1970" y="34589"/>
                  <a:pt x="1412" y="29754"/>
                  <a:pt x="1061" y="24975"/>
                </a:cubicBezTo>
                <a:close/>
                <a:moveTo>
                  <a:pt x="3811" y="40380"/>
                </a:moveTo>
                <a:cubicBezTo>
                  <a:pt x="4557" y="42272"/>
                  <a:pt x="5248" y="44214"/>
                  <a:pt x="4652" y="46062"/>
                </a:cubicBezTo>
                <a:cubicBezTo>
                  <a:pt x="4457" y="46668"/>
                  <a:pt x="4120" y="47240"/>
                  <a:pt x="3795" y="47792"/>
                </a:cubicBezTo>
                <a:cubicBezTo>
                  <a:pt x="3754" y="47864"/>
                  <a:pt x="3711" y="47938"/>
                  <a:pt x="3668" y="48011"/>
                </a:cubicBezTo>
                <a:cubicBezTo>
                  <a:pt x="3887" y="46661"/>
                  <a:pt x="3881" y="45274"/>
                  <a:pt x="3644" y="43923"/>
                </a:cubicBezTo>
                <a:cubicBezTo>
                  <a:pt x="3619" y="43774"/>
                  <a:pt x="3589" y="43626"/>
                  <a:pt x="3561" y="43476"/>
                </a:cubicBezTo>
                <a:cubicBezTo>
                  <a:pt x="3428" y="42792"/>
                  <a:pt x="3292" y="42083"/>
                  <a:pt x="3439" y="41420"/>
                </a:cubicBezTo>
                <a:cubicBezTo>
                  <a:pt x="3501" y="41151"/>
                  <a:pt x="3604" y="40894"/>
                  <a:pt x="3713" y="40624"/>
                </a:cubicBezTo>
                <a:cubicBezTo>
                  <a:pt x="3746" y="40543"/>
                  <a:pt x="3778" y="40462"/>
                  <a:pt x="3811" y="40380"/>
                </a:cubicBezTo>
                <a:close/>
                <a:moveTo>
                  <a:pt x="1981" y="0"/>
                </a:moveTo>
                <a:cubicBezTo>
                  <a:pt x="1879" y="0"/>
                  <a:pt x="1794" y="77"/>
                  <a:pt x="1789" y="178"/>
                </a:cubicBezTo>
                <a:cubicBezTo>
                  <a:pt x="1754" y="1065"/>
                  <a:pt x="1789" y="1965"/>
                  <a:pt x="1822" y="2836"/>
                </a:cubicBezTo>
                <a:cubicBezTo>
                  <a:pt x="1872" y="4141"/>
                  <a:pt x="1921" y="5489"/>
                  <a:pt x="1740" y="6794"/>
                </a:cubicBezTo>
                <a:cubicBezTo>
                  <a:pt x="1619" y="7643"/>
                  <a:pt x="1399" y="8494"/>
                  <a:pt x="1184" y="9316"/>
                </a:cubicBezTo>
                <a:cubicBezTo>
                  <a:pt x="1061" y="9783"/>
                  <a:pt x="936" y="10268"/>
                  <a:pt x="829" y="10749"/>
                </a:cubicBezTo>
                <a:cubicBezTo>
                  <a:pt x="1" y="14493"/>
                  <a:pt x="250" y="18358"/>
                  <a:pt x="492" y="22095"/>
                </a:cubicBezTo>
                <a:cubicBezTo>
                  <a:pt x="863" y="27825"/>
                  <a:pt x="1246" y="33752"/>
                  <a:pt x="3360" y="39236"/>
                </a:cubicBezTo>
                <a:cubicBezTo>
                  <a:pt x="3438" y="39439"/>
                  <a:pt x="3519" y="39642"/>
                  <a:pt x="3600" y="39849"/>
                </a:cubicBezTo>
                <a:cubicBezTo>
                  <a:pt x="3600" y="39850"/>
                  <a:pt x="3599" y="39851"/>
                  <a:pt x="3599" y="39852"/>
                </a:cubicBezTo>
                <a:cubicBezTo>
                  <a:pt x="3538" y="40065"/>
                  <a:pt x="3455" y="40268"/>
                  <a:pt x="3368" y="40483"/>
                </a:cubicBezTo>
                <a:cubicBezTo>
                  <a:pt x="3257" y="40755"/>
                  <a:pt x="3142" y="41038"/>
                  <a:pt x="3076" y="41337"/>
                </a:cubicBezTo>
                <a:cubicBezTo>
                  <a:pt x="2913" y="42076"/>
                  <a:pt x="3058" y="42823"/>
                  <a:pt x="3196" y="43545"/>
                </a:cubicBezTo>
                <a:cubicBezTo>
                  <a:pt x="3225" y="43693"/>
                  <a:pt x="3253" y="43840"/>
                  <a:pt x="3279" y="43987"/>
                </a:cubicBezTo>
                <a:cubicBezTo>
                  <a:pt x="3599" y="45814"/>
                  <a:pt x="3484" y="47705"/>
                  <a:pt x="2947" y="49480"/>
                </a:cubicBezTo>
                <a:cubicBezTo>
                  <a:pt x="2915" y="49572"/>
                  <a:pt x="2886" y="49665"/>
                  <a:pt x="2860" y="49758"/>
                </a:cubicBezTo>
                <a:lnTo>
                  <a:pt x="3216" y="49866"/>
                </a:lnTo>
                <a:cubicBezTo>
                  <a:pt x="3247" y="49776"/>
                  <a:pt x="3276" y="49684"/>
                  <a:pt x="3302" y="49594"/>
                </a:cubicBezTo>
                <a:cubicBezTo>
                  <a:pt x="3498" y="49036"/>
                  <a:pt x="3800" y="48523"/>
                  <a:pt x="4117" y="47983"/>
                </a:cubicBezTo>
                <a:cubicBezTo>
                  <a:pt x="4452" y="47413"/>
                  <a:pt x="4799" y="46823"/>
                  <a:pt x="5007" y="46177"/>
                </a:cubicBezTo>
                <a:cubicBezTo>
                  <a:pt x="5683" y="44082"/>
                  <a:pt x="4831" y="41943"/>
                  <a:pt x="4010" y="39877"/>
                </a:cubicBezTo>
                <a:cubicBezTo>
                  <a:pt x="4004" y="39861"/>
                  <a:pt x="3999" y="39844"/>
                  <a:pt x="3992" y="39828"/>
                </a:cubicBezTo>
                <a:cubicBezTo>
                  <a:pt x="4251" y="38782"/>
                  <a:pt x="4030" y="37698"/>
                  <a:pt x="3815" y="36647"/>
                </a:cubicBezTo>
                <a:cubicBezTo>
                  <a:pt x="3577" y="35482"/>
                  <a:pt x="3353" y="34384"/>
                  <a:pt x="3733" y="33352"/>
                </a:cubicBezTo>
                <a:cubicBezTo>
                  <a:pt x="3806" y="33150"/>
                  <a:pt x="3907" y="32943"/>
                  <a:pt x="4004" y="32739"/>
                </a:cubicBezTo>
                <a:cubicBezTo>
                  <a:pt x="4287" y="32152"/>
                  <a:pt x="4579" y="31544"/>
                  <a:pt x="4370" y="30900"/>
                </a:cubicBezTo>
                <a:cubicBezTo>
                  <a:pt x="4248" y="30527"/>
                  <a:pt x="3983" y="30248"/>
                  <a:pt x="3727" y="29979"/>
                </a:cubicBezTo>
                <a:lnTo>
                  <a:pt x="3616" y="29864"/>
                </a:lnTo>
                <a:cubicBezTo>
                  <a:pt x="1222" y="27304"/>
                  <a:pt x="1109" y="23400"/>
                  <a:pt x="1196" y="19622"/>
                </a:cubicBezTo>
                <a:cubicBezTo>
                  <a:pt x="1197" y="19519"/>
                  <a:pt x="1116" y="19434"/>
                  <a:pt x="1014" y="19431"/>
                </a:cubicBezTo>
                <a:cubicBezTo>
                  <a:pt x="1010" y="19430"/>
                  <a:pt x="1005" y="19430"/>
                  <a:pt x="1001" y="19430"/>
                </a:cubicBezTo>
                <a:cubicBezTo>
                  <a:pt x="902" y="19430"/>
                  <a:pt x="827" y="19515"/>
                  <a:pt x="824" y="19613"/>
                </a:cubicBezTo>
                <a:cubicBezTo>
                  <a:pt x="812" y="20129"/>
                  <a:pt x="803" y="20645"/>
                  <a:pt x="803" y="21161"/>
                </a:cubicBezTo>
                <a:cubicBezTo>
                  <a:pt x="589" y="17736"/>
                  <a:pt x="440" y="14223"/>
                  <a:pt x="1192" y="10831"/>
                </a:cubicBezTo>
                <a:cubicBezTo>
                  <a:pt x="1298" y="10356"/>
                  <a:pt x="1422" y="9875"/>
                  <a:pt x="1543" y="9410"/>
                </a:cubicBezTo>
                <a:cubicBezTo>
                  <a:pt x="1759" y="8578"/>
                  <a:pt x="1985" y="7718"/>
                  <a:pt x="2107" y="6847"/>
                </a:cubicBezTo>
                <a:cubicBezTo>
                  <a:pt x="2294" y="5509"/>
                  <a:pt x="2243" y="4143"/>
                  <a:pt x="2193" y="2823"/>
                </a:cubicBezTo>
                <a:cubicBezTo>
                  <a:pt x="2161" y="1959"/>
                  <a:pt x="2126" y="1065"/>
                  <a:pt x="2161" y="194"/>
                </a:cubicBezTo>
                <a:cubicBezTo>
                  <a:pt x="2164" y="91"/>
                  <a:pt x="2085" y="5"/>
                  <a:pt x="1983" y="0"/>
                </a:cubicBezTo>
                <a:cubicBezTo>
                  <a:pt x="1982" y="0"/>
                  <a:pt x="1981" y="0"/>
                  <a:pt x="1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6289360" y="4418206"/>
            <a:ext cx="2004314" cy="496360"/>
          </a:xfrm>
          <a:custGeom>
            <a:avLst/>
            <a:gdLst/>
            <a:ahLst/>
            <a:cxnLst/>
            <a:rect l="l" t="t" r="r" b="b"/>
            <a:pathLst>
              <a:path w="48428" h="11993" extrusionOk="0">
                <a:moveTo>
                  <a:pt x="7397" y="1194"/>
                </a:moveTo>
                <a:cubicBezTo>
                  <a:pt x="7893" y="1194"/>
                  <a:pt x="8368" y="1280"/>
                  <a:pt x="8801" y="1503"/>
                </a:cubicBezTo>
                <a:cubicBezTo>
                  <a:pt x="9952" y="2095"/>
                  <a:pt x="10414" y="3421"/>
                  <a:pt x="10419" y="4797"/>
                </a:cubicBezTo>
                <a:lnTo>
                  <a:pt x="739" y="3707"/>
                </a:lnTo>
                <a:cubicBezTo>
                  <a:pt x="1771" y="2633"/>
                  <a:pt x="3282" y="2130"/>
                  <a:pt x="4996" y="1636"/>
                </a:cubicBezTo>
                <a:cubicBezTo>
                  <a:pt x="5798" y="1405"/>
                  <a:pt x="6623" y="1194"/>
                  <a:pt x="7397" y="1194"/>
                </a:cubicBezTo>
                <a:close/>
                <a:moveTo>
                  <a:pt x="10780" y="5213"/>
                </a:moveTo>
                <a:lnTo>
                  <a:pt x="10927" y="5229"/>
                </a:lnTo>
                <a:cubicBezTo>
                  <a:pt x="11516" y="5296"/>
                  <a:pt x="12126" y="5364"/>
                  <a:pt x="12656" y="5625"/>
                </a:cubicBezTo>
                <a:cubicBezTo>
                  <a:pt x="13443" y="6010"/>
                  <a:pt x="13924" y="6722"/>
                  <a:pt x="14329" y="7552"/>
                </a:cubicBezTo>
                <a:lnTo>
                  <a:pt x="10646" y="6231"/>
                </a:lnTo>
                <a:cubicBezTo>
                  <a:pt x="10715" y="5899"/>
                  <a:pt x="10760" y="5555"/>
                  <a:pt x="10780" y="5213"/>
                </a:cubicBezTo>
                <a:close/>
                <a:moveTo>
                  <a:pt x="41061" y="0"/>
                </a:moveTo>
                <a:cubicBezTo>
                  <a:pt x="37481" y="0"/>
                  <a:pt x="33613" y="1240"/>
                  <a:pt x="29568" y="3697"/>
                </a:cubicBezTo>
                <a:cubicBezTo>
                  <a:pt x="27254" y="5104"/>
                  <a:pt x="25066" y="6769"/>
                  <a:pt x="22948" y="8378"/>
                </a:cubicBezTo>
                <a:cubicBezTo>
                  <a:pt x="21775" y="9270"/>
                  <a:pt x="20562" y="10193"/>
                  <a:pt x="19342" y="11059"/>
                </a:cubicBezTo>
                <a:cubicBezTo>
                  <a:pt x="18972" y="11323"/>
                  <a:pt x="18633" y="11547"/>
                  <a:pt x="18256" y="11604"/>
                </a:cubicBezTo>
                <a:cubicBezTo>
                  <a:pt x="18189" y="11614"/>
                  <a:pt x="18123" y="11619"/>
                  <a:pt x="18058" y="11619"/>
                </a:cubicBezTo>
                <a:cubicBezTo>
                  <a:pt x="17717" y="11619"/>
                  <a:pt x="17404" y="11490"/>
                  <a:pt x="17189" y="11372"/>
                </a:cubicBezTo>
                <a:cubicBezTo>
                  <a:pt x="16144" y="10798"/>
                  <a:pt x="15652" y="9650"/>
                  <a:pt x="15133" y="8434"/>
                </a:cubicBezTo>
                <a:cubicBezTo>
                  <a:pt x="15077" y="8306"/>
                  <a:pt x="15021" y="8176"/>
                  <a:pt x="14966" y="8049"/>
                </a:cubicBezTo>
                <a:cubicBezTo>
                  <a:pt x="14981" y="8033"/>
                  <a:pt x="14993" y="8012"/>
                  <a:pt x="15002" y="7989"/>
                </a:cubicBezTo>
                <a:cubicBezTo>
                  <a:pt x="15036" y="7893"/>
                  <a:pt x="14987" y="7786"/>
                  <a:pt x="14890" y="7752"/>
                </a:cubicBezTo>
                <a:lnTo>
                  <a:pt x="14824" y="7727"/>
                </a:lnTo>
                <a:cubicBezTo>
                  <a:pt x="14365" y="6720"/>
                  <a:pt x="13811" y="5776"/>
                  <a:pt x="12821" y="5289"/>
                </a:cubicBezTo>
                <a:cubicBezTo>
                  <a:pt x="12233" y="5001"/>
                  <a:pt x="11562" y="4924"/>
                  <a:pt x="10969" y="4858"/>
                </a:cubicBezTo>
                <a:lnTo>
                  <a:pt x="10791" y="4837"/>
                </a:lnTo>
                <a:cubicBezTo>
                  <a:pt x="10794" y="3323"/>
                  <a:pt x="10274" y="1842"/>
                  <a:pt x="8971" y="1172"/>
                </a:cubicBezTo>
                <a:cubicBezTo>
                  <a:pt x="8477" y="917"/>
                  <a:pt x="7947" y="820"/>
                  <a:pt x="7399" y="820"/>
                </a:cubicBezTo>
                <a:cubicBezTo>
                  <a:pt x="6581" y="820"/>
                  <a:pt x="5724" y="1038"/>
                  <a:pt x="4893" y="1278"/>
                </a:cubicBezTo>
                <a:cubicBezTo>
                  <a:pt x="3338" y="1727"/>
                  <a:pt x="1405" y="2286"/>
                  <a:pt x="219" y="3734"/>
                </a:cubicBezTo>
                <a:lnTo>
                  <a:pt x="0" y="3999"/>
                </a:lnTo>
                <a:lnTo>
                  <a:pt x="10411" y="5170"/>
                </a:lnTo>
                <a:cubicBezTo>
                  <a:pt x="10389" y="5555"/>
                  <a:pt x="10333" y="5941"/>
                  <a:pt x="10249" y="6309"/>
                </a:cubicBezTo>
                <a:lnTo>
                  <a:pt x="10212" y="6469"/>
                </a:lnTo>
                <a:lnTo>
                  <a:pt x="14549" y="8026"/>
                </a:lnTo>
                <a:cubicBezTo>
                  <a:pt x="14630" y="8208"/>
                  <a:pt x="14710" y="8394"/>
                  <a:pt x="14791" y="8582"/>
                </a:cubicBezTo>
                <a:cubicBezTo>
                  <a:pt x="15312" y="9803"/>
                  <a:pt x="15852" y="11064"/>
                  <a:pt x="17009" y="11700"/>
                </a:cubicBezTo>
                <a:cubicBezTo>
                  <a:pt x="17266" y="11840"/>
                  <a:pt x="17641" y="11993"/>
                  <a:pt x="18061" y="11993"/>
                </a:cubicBezTo>
                <a:cubicBezTo>
                  <a:pt x="18143" y="11993"/>
                  <a:pt x="18228" y="11987"/>
                  <a:pt x="18313" y="11972"/>
                </a:cubicBezTo>
                <a:cubicBezTo>
                  <a:pt x="18772" y="11904"/>
                  <a:pt x="19150" y="11657"/>
                  <a:pt x="19561" y="11364"/>
                </a:cubicBezTo>
                <a:cubicBezTo>
                  <a:pt x="20783" y="10494"/>
                  <a:pt x="22000" y="9569"/>
                  <a:pt x="23175" y="8675"/>
                </a:cubicBezTo>
                <a:cubicBezTo>
                  <a:pt x="25284" y="7071"/>
                  <a:pt x="27465" y="5413"/>
                  <a:pt x="29764" y="4016"/>
                </a:cubicBezTo>
                <a:cubicBezTo>
                  <a:pt x="33745" y="1597"/>
                  <a:pt x="37538" y="372"/>
                  <a:pt x="41050" y="372"/>
                </a:cubicBezTo>
                <a:cubicBezTo>
                  <a:pt x="41208" y="372"/>
                  <a:pt x="41366" y="375"/>
                  <a:pt x="41523" y="380"/>
                </a:cubicBezTo>
                <a:cubicBezTo>
                  <a:pt x="44434" y="472"/>
                  <a:pt x="46819" y="1539"/>
                  <a:pt x="48064" y="3307"/>
                </a:cubicBezTo>
                <a:cubicBezTo>
                  <a:pt x="48100" y="3359"/>
                  <a:pt x="48157" y="3386"/>
                  <a:pt x="48216" y="3386"/>
                </a:cubicBezTo>
                <a:cubicBezTo>
                  <a:pt x="48253" y="3386"/>
                  <a:pt x="48290" y="3375"/>
                  <a:pt x="48323" y="3352"/>
                </a:cubicBezTo>
                <a:cubicBezTo>
                  <a:pt x="48407" y="3292"/>
                  <a:pt x="48427" y="3177"/>
                  <a:pt x="48368" y="3092"/>
                </a:cubicBezTo>
                <a:cubicBezTo>
                  <a:pt x="47054" y="1227"/>
                  <a:pt x="44562" y="102"/>
                  <a:pt x="41534" y="7"/>
                </a:cubicBezTo>
                <a:cubicBezTo>
                  <a:pt x="41377" y="2"/>
                  <a:pt x="41219" y="0"/>
                  <a:pt x="41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"/>
          <p:cNvSpPr txBox="1">
            <a:spLocks noGrp="1"/>
          </p:cNvSpPr>
          <p:nvPr>
            <p:ph type="title"/>
          </p:nvPr>
        </p:nvSpPr>
        <p:spPr>
          <a:xfrm>
            <a:off x="3670800" y="1442813"/>
            <a:ext cx="4753200" cy="24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4" name="Google Shape;794;p8"/>
          <p:cNvSpPr/>
          <p:nvPr/>
        </p:nvSpPr>
        <p:spPr>
          <a:xfrm>
            <a:off x="7345445" y="195832"/>
            <a:ext cx="998443" cy="932922"/>
          </a:xfrm>
          <a:custGeom>
            <a:avLst/>
            <a:gdLst/>
            <a:ahLst/>
            <a:cxnLst/>
            <a:rect l="l" t="t" r="r" b="b"/>
            <a:pathLst>
              <a:path w="7665" h="7162" extrusionOk="0">
                <a:moveTo>
                  <a:pt x="4177" y="0"/>
                </a:moveTo>
                <a:cubicBezTo>
                  <a:pt x="4051" y="0"/>
                  <a:pt x="3925" y="18"/>
                  <a:pt x="3800" y="59"/>
                </a:cubicBezTo>
                <a:cubicBezTo>
                  <a:pt x="3330" y="212"/>
                  <a:pt x="3018" y="647"/>
                  <a:pt x="2756" y="1065"/>
                </a:cubicBezTo>
                <a:cubicBezTo>
                  <a:pt x="2309" y="1776"/>
                  <a:pt x="1908" y="2513"/>
                  <a:pt x="1554" y="3276"/>
                </a:cubicBezTo>
                <a:cubicBezTo>
                  <a:pt x="1156" y="4126"/>
                  <a:pt x="1" y="6038"/>
                  <a:pt x="787" y="6919"/>
                </a:cubicBezTo>
                <a:cubicBezTo>
                  <a:pt x="946" y="7097"/>
                  <a:pt x="1126" y="7162"/>
                  <a:pt x="1315" y="7162"/>
                </a:cubicBezTo>
                <a:cubicBezTo>
                  <a:pt x="1655" y="7162"/>
                  <a:pt x="2023" y="6953"/>
                  <a:pt x="2340" y="6824"/>
                </a:cubicBezTo>
                <a:cubicBezTo>
                  <a:pt x="3016" y="6546"/>
                  <a:pt x="3692" y="6270"/>
                  <a:pt x="4368" y="5992"/>
                </a:cubicBezTo>
                <a:cubicBezTo>
                  <a:pt x="5170" y="5663"/>
                  <a:pt x="5992" y="5322"/>
                  <a:pt x="6623" y="4729"/>
                </a:cubicBezTo>
                <a:cubicBezTo>
                  <a:pt x="7255" y="4136"/>
                  <a:pt x="7665" y="3227"/>
                  <a:pt x="7428" y="2394"/>
                </a:cubicBezTo>
                <a:cubicBezTo>
                  <a:pt x="7185" y="1540"/>
                  <a:pt x="6364" y="1002"/>
                  <a:pt x="5605" y="541"/>
                </a:cubicBezTo>
                <a:cubicBezTo>
                  <a:pt x="5167" y="274"/>
                  <a:pt x="4670" y="0"/>
                  <a:pt x="41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"/>
          <p:cNvSpPr/>
          <p:nvPr/>
        </p:nvSpPr>
        <p:spPr>
          <a:xfrm rot="5400000">
            <a:off x="7270865" y="249583"/>
            <a:ext cx="148472" cy="859356"/>
          </a:xfrm>
          <a:custGeom>
            <a:avLst/>
            <a:gdLst/>
            <a:ahLst/>
            <a:cxnLst/>
            <a:rect l="l" t="t" r="r" b="b"/>
            <a:pathLst>
              <a:path w="4580" h="26509" extrusionOk="0">
                <a:moveTo>
                  <a:pt x="3953" y="4985"/>
                </a:moveTo>
                <a:lnTo>
                  <a:pt x="3953" y="4985"/>
                </a:lnTo>
                <a:cubicBezTo>
                  <a:pt x="3899" y="6770"/>
                  <a:pt x="3542" y="8553"/>
                  <a:pt x="3071" y="10313"/>
                </a:cubicBezTo>
                <a:cubicBezTo>
                  <a:pt x="2905" y="9835"/>
                  <a:pt x="2780" y="9358"/>
                  <a:pt x="2745" y="8859"/>
                </a:cubicBezTo>
                <a:cubicBezTo>
                  <a:pt x="2652" y="7472"/>
                  <a:pt x="3310" y="6127"/>
                  <a:pt x="3953" y="4985"/>
                </a:cubicBezTo>
                <a:close/>
                <a:moveTo>
                  <a:pt x="3127" y="11496"/>
                </a:moveTo>
                <a:cubicBezTo>
                  <a:pt x="3267" y="11846"/>
                  <a:pt x="3408" y="12204"/>
                  <a:pt x="3523" y="12561"/>
                </a:cubicBezTo>
                <a:cubicBezTo>
                  <a:pt x="3877" y="13671"/>
                  <a:pt x="3935" y="15139"/>
                  <a:pt x="3040" y="15934"/>
                </a:cubicBezTo>
                <a:cubicBezTo>
                  <a:pt x="2788" y="16157"/>
                  <a:pt x="2485" y="16309"/>
                  <a:pt x="2162" y="16471"/>
                </a:cubicBezTo>
                <a:cubicBezTo>
                  <a:pt x="1939" y="16584"/>
                  <a:pt x="1711" y="16697"/>
                  <a:pt x="1497" y="16838"/>
                </a:cubicBezTo>
                <a:cubicBezTo>
                  <a:pt x="1766" y="15888"/>
                  <a:pt x="2069" y="14926"/>
                  <a:pt x="2375" y="13954"/>
                </a:cubicBezTo>
                <a:cubicBezTo>
                  <a:pt x="2629" y="13142"/>
                  <a:pt x="2888" y="12322"/>
                  <a:pt x="3127" y="11496"/>
                </a:cubicBezTo>
                <a:close/>
                <a:moveTo>
                  <a:pt x="538" y="21568"/>
                </a:moveTo>
                <a:lnTo>
                  <a:pt x="538" y="21568"/>
                </a:lnTo>
                <a:cubicBezTo>
                  <a:pt x="631" y="22015"/>
                  <a:pt x="723" y="22474"/>
                  <a:pt x="766" y="22928"/>
                </a:cubicBezTo>
                <a:cubicBezTo>
                  <a:pt x="833" y="23632"/>
                  <a:pt x="784" y="24352"/>
                  <a:pt x="626" y="25043"/>
                </a:cubicBezTo>
                <a:cubicBezTo>
                  <a:pt x="443" y="23880"/>
                  <a:pt x="431" y="22724"/>
                  <a:pt x="538" y="21568"/>
                </a:cubicBezTo>
                <a:close/>
                <a:moveTo>
                  <a:pt x="3229" y="1"/>
                </a:moveTo>
                <a:cubicBezTo>
                  <a:pt x="3200" y="1"/>
                  <a:pt x="3170" y="8"/>
                  <a:pt x="3143" y="22"/>
                </a:cubicBezTo>
                <a:cubicBezTo>
                  <a:pt x="3051" y="69"/>
                  <a:pt x="3015" y="181"/>
                  <a:pt x="3063" y="273"/>
                </a:cubicBezTo>
                <a:cubicBezTo>
                  <a:pt x="3624" y="1358"/>
                  <a:pt x="3926" y="2693"/>
                  <a:pt x="3958" y="4243"/>
                </a:cubicBezTo>
                <a:cubicBezTo>
                  <a:pt x="3946" y="4256"/>
                  <a:pt x="3935" y="4269"/>
                  <a:pt x="3926" y="4285"/>
                </a:cubicBezTo>
                <a:cubicBezTo>
                  <a:pt x="3183" y="5570"/>
                  <a:pt x="2261" y="7169"/>
                  <a:pt x="2376" y="8885"/>
                </a:cubicBezTo>
                <a:cubicBezTo>
                  <a:pt x="2424" y="9596"/>
                  <a:pt x="2650" y="10274"/>
                  <a:pt x="2904" y="10928"/>
                </a:cubicBezTo>
                <a:cubicBezTo>
                  <a:pt x="2626" y="11909"/>
                  <a:pt x="2322" y="12881"/>
                  <a:pt x="2019" y="13843"/>
                </a:cubicBezTo>
                <a:cubicBezTo>
                  <a:pt x="1663" y="14977"/>
                  <a:pt x="1303" y="16122"/>
                  <a:pt x="993" y="17275"/>
                </a:cubicBezTo>
                <a:cubicBezTo>
                  <a:pt x="446" y="17901"/>
                  <a:pt x="185" y="18856"/>
                  <a:pt x="273" y="19953"/>
                </a:cubicBezTo>
                <a:cubicBezTo>
                  <a:pt x="285" y="20095"/>
                  <a:pt x="302" y="20238"/>
                  <a:pt x="320" y="20378"/>
                </a:cubicBezTo>
                <a:cubicBezTo>
                  <a:pt x="39" y="22204"/>
                  <a:pt x="0" y="24042"/>
                  <a:pt x="405" y="25878"/>
                </a:cubicBezTo>
                <a:lnTo>
                  <a:pt x="545" y="26509"/>
                </a:lnTo>
                <a:lnTo>
                  <a:pt x="763" y="25901"/>
                </a:lnTo>
                <a:cubicBezTo>
                  <a:pt x="1106" y="24944"/>
                  <a:pt x="1236" y="23903"/>
                  <a:pt x="1139" y="22892"/>
                </a:cubicBezTo>
                <a:cubicBezTo>
                  <a:pt x="1091" y="22401"/>
                  <a:pt x="990" y="21911"/>
                  <a:pt x="892" y="21440"/>
                </a:cubicBezTo>
                <a:cubicBezTo>
                  <a:pt x="819" y="21084"/>
                  <a:pt x="743" y="20718"/>
                  <a:pt x="691" y="20353"/>
                </a:cubicBezTo>
                <a:cubicBezTo>
                  <a:pt x="843" y="19393"/>
                  <a:pt x="1063" y="18432"/>
                  <a:pt x="1323" y="17464"/>
                </a:cubicBezTo>
                <a:cubicBezTo>
                  <a:pt x="1372" y="17412"/>
                  <a:pt x="1422" y="17363"/>
                  <a:pt x="1475" y="17319"/>
                </a:cubicBezTo>
                <a:cubicBezTo>
                  <a:pt x="1722" y="17107"/>
                  <a:pt x="2015" y="16961"/>
                  <a:pt x="2327" y="16804"/>
                </a:cubicBezTo>
                <a:cubicBezTo>
                  <a:pt x="2658" y="16639"/>
                  <a:pt x="2998" y="16467"/>
                  <a:pt x="3285" y="16212"/>
                </a:cubicBezTo>
                <a:cubicBezTo>
                  <a:pt x="4579" y="15063"/>
                  <a:pt x="4066" y="13040"/>
                  <a:pt x="3877" y="12447"/>
                </a:cubicBezTo>
                <a:cubicBezTo>
                  <a:pt x="3749" y="12043"/>
                  <a:pt x="3588" y="11642"/>
                  <a:pt x="3433" y="11255"/>
                </a:cubicBezTo>
                <a:cubicBezTo>
                  <a:pt x="3387" y="11139"/>
                  <a:pt x="3341" y="11025"/>
                  <a:pt x="3295" y="10909"/>
                </a:cubicBezTo>
                <a:cubicBezTo>
                  <a:pt x="3862" y="8881"/>
                  <a:pt x="4301" y="6818"/>
                  <a:pt x="4332" y="4740"/>
                </a:cubicBezTo>
                <a:cubicBezTo>
                  <a:pt x="4359" y="2917"/>
                  <a:pt x="4044" y="1356"/>
                  <a:pt x="3393" y="101"/>
                </a:cubicBezTo>
                <a:cubicBezTo>
                  <a:pt x="3361" y="37"/>
                  <a:pt x="3297" y="1"/>
                  <a:pt x="32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"/>
          <p:cNvSpPr/>
          <p:nvPr/>
        </p:nvSpPr>
        <p:spPr>
          <a:xfrm rot="-10613435">
            <a:off x="4874488" y="4249510"/>
            <a:ext cx="702860" cy="597286"/>
          </a:xfrm>
          <a:custGeom>
            <a:avLst/>
            <a:gdLst/>
            <a:ahLst/>
            <a:cxnLst/>
            <a:rect l="l" t="t" r="r" b="b"/>
            <a:pathLst>
              <a:path w="40451" h="34375" extrusionOk="0">
                <a:moveTo>
                  <a:pt x="39159" y="716"/>
                </a:moveTo>
                <a:cubicBezTo>
                  <a:pt x="39932" y="2322"/>
                  <a:pt x="40030" y="4283"/>
                  <a:pt x="39420" y="6149"/>
                </a:cubicBezTo>
                <a:cubicBezTo>
                  <a:pt x="39059" y="7249"/>
                  <a:pt x="38482" y="8230"/>
                  <a:pt x="37746" y="9021"/>
                </a:cubicBezTo>
                <a:cubicBezTo>
                  <a:pt x="37864" y="8671"/>
                  <a:pt x="37951" y="8275"/>
                  <a:pt x="38009" y="7829"/>
                </a:cubicBezTo>
                <a:cubicBezTo>
                  <a:pt x="38108" y="7083"/>
                  <a:pt x="38137" y="6304"/>
                  <a:pt x="38166" y="5549"/>
                </a:cubicBezTo>
                <a:cubicBezTo>
                  <a:pt x="38233" y="3779"/>
                  <a:pt x="38297" y="2101"/>
                  <a:pt x="39159" y="716"/>
                </a:cubicBezTo>
                <a:close/>
                <a:moveTo>
                  <a:pt x="34094" y="10256"/>
                </a:moveTo>
                <a:cubicBezTo>
                  <a:pt x="34276" y="10529"/>
                  <a:pt x="34558" y="10732"/>
                  <a:pt x="34913" y="10842"/>
                </a:cubicBezTo>
                <a:cubicBezTo>
                  <a:pt x="34492" y="10992"/>
                  <a:pt x="34061" y="11121"/>
                  <a:pt x="33640" y="11246"/>
                </a:cubicBezTo>
                <a:cubicBezTo>
                  <a:pt x="33496" y="11290"/>
                  <a:pt x="33353" y="11332"/>
                  <a:pt x="33208" y="11376"/>
                </a:cubicBezTo>
                <a:cubicBezTo>
                  <a:pt x="33485" y="10990"/>
                  <a:pt x="33781" y="10615"/>
                  <a:pt x="34094" y="10256"/>
                </a:cubicBezTo>
                <a:close/>
                <a:moveTo>
                  <a:pt x="32294" y="12073"/>
                </a:moveTo>
                <a:lnTo>
                  <a:pt x="32294" y="12073"/>
                </a:lnTo>
                <a:cubicBezTo>
                  <a:pt x="31271" y="13718"/>
                  <a:pt x="30545" y="15539"/>
                  <a:pt x="30160" y="17451"/>
                </a:cubicBezTo>
                <a:lnTo>
                  <a:pt x="30152" y="17490"/>
                </a:lnTo>
                <a:cubicBezTo>
                  <a:pt x="30079" y="17855"/>
                  <a:pt x="30004" y="18231"/>
                  <a:pt x="29767" y="18473"/>
                </a:cubicBezTo>
                <a:cubicBezTo>
                  <a:pt x="29507" y="18738"/>
                  <a:pt x="29102" y="18798"/>
                  <a:pt x="28672" y="18798"/>
                </a:cubicBezTo>
                <a:cubicBezTo>
                  <a:pt x="28550" y="18798"/>
                  <a:pt x="28426" y="18793"/>
                  <a:pt x="28302" y="18787"/>
                </a:cubicBezTo>
                <a:cubicBezTo>
                  <a:pt x="27819" y="18763"/>
                  <a:pt x="27330" y="18742"/>
                  <a:pt x="26835" y="18742"/>
                </a:cubicBezTo>
                <a:cubicBezTo>
                  <a:pt x="26637" y="18742"/>
                  <a:pt x="26440" y="18744"/>
                  <a:pt x="26241" y="18754"/>
                </a:cubicBezTo>
                <a:cubicBezTo>
                  <a:pt x="26394" y="18430"/>
                  <a:pt x="26549" y="18107"/>
                  <a:pt x="26711" y="17792"/>
                </a:cubicBezTo>
                <a:cubicBezTo>
                  <a:pt x="28120" y="15033"/>
                  <a:pt x="29731" y="13251"/>
                  <a:pt x="31642" y="12347"/>
                </a:cubicBezTo>
                <a:cubicBezTo>
                  <a:pt x="31854" y="12246"/>
                  <a:pt x="32071" y="12157"/>
                  <a:pt x="32294" y="12073"/>
                </a:cubicBezTo>
                <a:close/>
                <a:moveTo>
                  <a:pt x="39200" y="1"/>
                </a:moveTo>
                <a:lnTo>
                  <a:pt x="39027" y="242"/>
                </a:lnTo>
                <a:cubicBezTo>
                  <a:pt x="37937" y="1763"/>
                  <a:pt x="37864" y="3680"/>
                  <a:pt x="37793" y="5535"/>
                </a:cubicBezTo>
                <a:cubicBezTo>
                  <a:pt x="37765" y="6280"/>
                  <a:pt x="37735" y="7053"/>
                  <a:pt x="37639" y="7782"/>
                </a:cubicBezTo>
                <a:cubicBezTo>
                  <a:pt x="37531" y="8606"/>
                  <a:pt x="37320" y="9246"/>
                  <a:pt x="37001" y="9712"/>
                </a:cubicBezTo>
                <a:cubicBezTo>
                  <a:pt x="36602" y="10031"/>
                  <a:pt x="36172" y="10301"/>
                  <a:pt x="35716" y="10515"/>
                </a:cubicBezTo>
                <a:cubicBezTo>
                  <a:pt x="35688" y="10528"/>
                  <a:pt x="35660" y="10540"/>
                  <a:pt x="35631" y="10554"/>
                </a:cubicBezTo>
                <a:cubicBezTo>
                  <a:pt x="35592" y="10556"/>
                  <a:pt x="35554" y="10557"/>
                  <a:pt x="35515" y="10557"/>
                </a:cubicBezTo>
                <a:cubicBezTo>
                  <a:pt x="35360" y="10557"/>
                  <a:pt x="35204" y="10538"/>
                  <a:pt x="35056" y="10496"/>
                </a:cubicBezTo>
                <a:cubicBezTo>
                  <a:pt x="34690" y="10392"/>
                  <a:pt x="34424" y="10166"/>
                  <a:pt x="34306" y="9861"/>
                </a:cubicBezTo>
                <a:lnTo>
                  <a:pt x="34197" y="9577"/>
                </a:lnTo>
                <a:lnTo>
                  <a:pt x="33995" y="9804"/>
                </a:lnTo>
                <a:cubicBezTo>
                  <a:pt x="33497" y="10358"/>
                  <a:pt x="33040" y="10945"/>
                  <a:pt x="32625" y="11560"/>
                </a:cubicBezTo>
                <a:cubicBezTo>
                  <a:pt x="32238" y="11689"/>
                  <a:pt x="31853" y="11834"/>
                  <a:pt x="31484" y="12009"/>
                </a:cubicBezTo>
                <a:cubicBezTo>
                  <a:pt x="29495" y="12951"/>
                  <a:pt x="27826" y="14787"/>
                  <a:pt x="26381" y="17621"/>
                </a:cubicBezTo>
                <a:cubicBezTo>
                  <a:pt x="26186" y="18001"/>
                  <a:pt x="26001" y="18388"/>
                  <a:pt x="25820" y="18776"/>
                </a:cubicBezTo>
                <a:cubicBezTo>
                  <a:pt x="25133" y="18824"/>
                  <a:pt x="24448" y="18933"/>
                  <a:pt x="23783" y="19144"/>
                </a:cubicBezTo>
                <a:cubicBezTo>
                  <a:pt x="22132" y="19668"/>
                  <a:pt x="20889" y="20797"/>
                  <a:pt x="20456" y="22163"/>
                </a:cubicBezTo>
                <a:cubicBezTo>
                  <a:pt x="20425" y="22263"/>
                  <a:pt x="20479" y="22366"/>
                  <a:pt x="20577" y="22398"/>
                </a:cubicBezTo>
                <a:cubicBezTo>
                  <a:pt x="20596" y="22403"/>
                  <a:pt x="20615" y="22406"/>
                  <a:pt x="20633" y="22406"/>
                </a:cubicBezTo>
                <a:cubicBezTo>
                  <a:pt x="20713" y="22406"/>
                  <a:pt x="20786" y="22356"/>
                  <a:pt x="20812" y="22276"/>
                </a:cubicBezTo>
                <a:cubicBezTo>
                  <a:pt x="21208" y="21024"/>
                  <a:pt x="22361" y="19986"/>
                  <a:pt x="23896" y="19498"/>
                </a:cubicBezTo>
                <a:cubicBezTo>
                  <a:pt x="24463" y="19317"/>
                  <a:pt x="25050" y="19214"/>
                  <a:pt x="25642" y="19162"/>
                </a:cubicBezTo>
                <a:lnTo>
                  <a:pt x="25642" y="19162"/>
                </a:lnTo>
                <a:cubicBezTo>
                  <a:pt x="25484" y="19511"/>
                  <a:pt x="25328" y="19860"/>
                  <a:pt x="25175" y="20203"/>
                </a:cubicBezTo>
                <a:cubicBezTo>
                  <a:pt x="24540" y="21625"/>
                  <a:pt x="23885" y="23096"/>
                  <a:pt x="23038" y="24423"/>
                </a:cubicBezTo>
                <a:cubicBezTo>
                  <a:pt x="20144" y="28965"/>
                  <a:pt x="14726" y="31767"/>
                  <a:pt x="9348" y="31767"/>
                </a:cubicBezTo>
                <a:cubicBezTo>
                  <a:pt x="8283" y="31767"/>
                  <a:pt x="7219" y="31657"/>
                  <a:pt x="6177" y="31429"/>
                </a:cubicBezTo>
                <a:cubicBezTo>
                  <a:pt x="5957" y="31381"/>
                  <a:pt x="5736" y="31327"/>
                  <a:pt x="5514" y="31274"/>
                </a:cubicBezTo>
                <a:cubicBezTo>
                  <a:pt x="4736" y="31088"/>
                  <a:pt x="3938" y="30897"/>
                  <a:pt x="3143" y="30897"/>
                </a:cubicBezTo>
                <a:cubicBezTo>
                  <a:pt x="2808" y="30897"/>
                  <a:pt x="2474" y="30931"/>
                  <a:pt x="2142" y="31013"/>
                </a:cubicBezTo>
                <a:cubicBezTo>
                  <a:pt x="1326" y="31214"/>
                  <a:pt x="563" y="31869"/>
                  <a:pt x="240" y="32646"/>
                </a:cubicBezTo>
                <a:cubicBezTo>
                  <a:pt x="1" y="33223"/>
                  <a:pt x="28" y="33805"/>
                  <a:pt x="316" y="34284"/>
                </a:cubicBezTo>
                <a:cubicBezTo>
                  <a:pt x="352" y="34342"/>
                  <a:pt x="412" y="34375"/>
                  <a:pt x="476" y="34375"/>
                </a:cubicBezTo>
                <a:cubicBezTo>
                  <a:pt x="509" y="34375"/>
                  <a:pt x="542" y="34367"/>
                  <a:pt x="572" y="34348"/>
                </a:cubicBezTo>
                <a:cubicBezTo>
                  <a:pt x="660" y="34295"/>
                  <a:pt x="688" y="34180"/>
                  <a:pt x="635" y="34093"/>
                </a:cubicBezTo>
                <a:cubicBezTo>
                  <a:pt x="345" y="33611"/>
                  <a:pt x="446" y="33117"/>
                  <a:pt x="583" y="32790"/>
                </a:cubicBezTo>
                <a:cubicBezTo>
                  <a:pt x="862" y="32117"/>
                  <a:pt x="1524" y="31549"/>
                  <a:pt x="2230" y="31375"/>
                </a:cubicBezTo>
                <a:cubicBezTo>
                  <a:pt x="2530" y="31301"/>
                  <a:pt x="2835" y="31270"/>
                  <a:pt x="3142" y="31270"/>
                </a:cubicBezTo>
                <a:cubicBezTo>
                  <a:pt x="3898" y="31270"/>
                  <a:pt x="4671" y="31455"/>
                  <a:pt x="5426" y="31636"/>
                </a:cubicBezTo>
                <a:cubicBezTo>
                  <a:pt x="5651" y="31690"/>
                  <a:pt x="5873" y="31744"/>
                  <a:pt x="6096" y="31793"/>
                </a:cubicBezTo>
                <a:cubicBezTo>
                  <a:pt x="7163" y="32026"/>
                  <a:pt x="8253" y="32140"/>
                  <a:pt x="9343" y="32140"/>
                </a:cubicBezTo>
                <a:cubicBezTo>
                  <a:pt x="14846" y="32140"/>
                  <a:pt x="20388" y="29271"/>
                  <a:pt x="23350" y="24624"/>
                </a:cubicBezTo>
                <a:cubicBezTo>
                  <a:pt x="24210" y="23273"/>
                  <a:pt x="24871" y="21790"/>
                  <a:pt x="25512" y="20356"/>
                </a:cubicBezTo>
                <a:cubicBezTo>
                  <a:pt x="25691" y="19952"/>
                  <a:pt x="25875" y="19543"/>
                  <a:pt x="26063" y="19133"/>
                </a:cubicBezTo>
                <a:cubicBezTo>
                  <a:pt x="26319" y="19120"/>
                  <a:pt x="26575" y="19114"/>
                  <a:pt x="26832" y="19114"/>
                </a:cubicBezTo>
                <a:cubicBezTo>
                  <a:pt x="27319" y="19114"/>
                  <a:pt x="27804" y="19134"/>
                  <a:pt x="28280" y="19159"/>
                </a:cubicBezTo>
                <a:cubicBezTo>
                  <a:pt x="28411" y="19166"/>
                  <a:pt x="28543" y="19171"/>
                  <a:pt x="28674" y="19171"/>
                </a:cubicBezTo>
                <a:cubicBezTo>
                  <a:pt x="29186" y="19171"/>
                  <a:pt x="29679" y="19094"/>
                  <a:pt x="30032" y="18734"/>
                </a:cubicBezTo>
                <a:cubicBezTo>
                  <a:pt x="30345" y="18414"/>
                  <a:pt x="30435" y="17963"/>
                  <a:pt x="30515" y="17565"/>
                </a:cubicBezTo>
                <a:lnTo>
                  <a:pt x="30523" y="17526"/>
                </a:lnTo>
                <a:cubicBezTo>
                  <a:pt x="30931" y="15503"/>
                  <a:pt x="31728" y="13583"/>
                  <a:pt x="32862" y="11874"/>
                </a:cubicBezTo>
                <a:cubicBezTo>
                  <a:pt x="33156" y="11779"/>
                  <a:pt x="33453" y="11689"/>
                  <a:pt x="33745" y="11603"/>
                </a:cubicBezTo>
                <a:cubicBezTo>
                  <a:pt x="34405" y="11407"/>
                  <a:pt x="35085" y="11204"/>
                  <a:pt x="35730" y="10918"/>
                </a:cubicBezTo>
                <a:cubicBezTo>
                  <a:pt x="36095" y="10880"/>
                  <a:pt x="36450" y="10749"/>
                  <a:pt x="36729" y="10538"/>
                </a:cubicBezTo>
                <a:cubicBezTo>
                  <a:pt x="36936" y="10381"/>
                  <a:pt x="37118" y="10192"/>
                  <a:pt x="37276" y="9969"/>
                </a:cubicBezTo>
                <a:cubicBezTo>
                  <a:pt x="38404" y="9052"/>
                  <a:pt x="39281" y="7764"/>
                  <a:pt x="39771" y="6266"/>
                </a:cubicBezTo>
                <a:cubicBezTo>
                  <a:pt x="40451" y="4193"/>
                  <a:pt x="40294" y="2005"/>
                  <a:pt x="39341" y="261"/>
                </a:cubicBezTo>
                <a:lnTo>
                  <a:pt x="39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8"/>
          <p:cNvSpPr/>
          <p:nvPr/>
        </p:nvSpPr>
        <p:spPr>
          <a:xfrm rot="632081">
            <a:off x="4283458" y="4368294"/>
            <a:ext cx="859340" cy="662128"/>
          </a:xfrm>
          <a:custGeom>
            <a:avLst/>
            <a:gdLst/>
            <a:ahLst/>
            <a:cxnLst/>
            <a:rect l="l" t="t" r="r" b="b"/>
            <a:pathLst>
              <a:path w="8932" h="6882" extrusionOk="0">
                <a:moveTo>
                  <a:pt x="5256" y="1"/>
                </a:moveTo>
                <a:cubicBezTo>
                  <a:pt x="4163" y="1"/>
                  <a:pt x="3004" y="390"/>
                  <a:pt x="2062" y="1162"/>
                </a:cubicBezTo>
                <a:cubicBezTo>
                  <a:pt x="1" y="2853"/>
                  <a:pt x="1548" y="6881"/>
                  <a:pt x="4315" y="6881"/>
                </a:cubicBezTo>
                <a:cubicBezTo>
                  <a:pt x="4835" y="6881"/>
                  <a:pt x="5398" y="6739"/>
                  <a:pt x="5988" y="6412"/>
                </a:cubicBezTo>
                <a:cubicBezTo>
                  <a:pt x="6998" y="5853"/>
                  <a:pt x="7936" y="4981"/>
                  <a:pt x="8348" y="3911"/>
                </a:cubicBezTo>
                <a:cubicBezTo>
                  <a:pt x="8931" y="2391"/>
                  <a:pt x="8077" y="811"/>
                  <a:pt x="6819" y="297"/>
                </a:cubicBezTo>
                <a:cubicBezTo>
                  <a:pt x="6339" y="99"/>
                  <a:pt x="5806" y="1"/>
                  <a:pt x="52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20"/>
          <p:cNvSpPr txBox="1">
            <a:spLocks noGrp="1"/>
          </p:cNvSpPr>
          <p:nvPr>
            <p:ph type="title"/>
          </p:nvPr>
        </p:nvSpPr>
        <p:spPr>
          <a:xfrm>
            <a:off x="1005750" y="1427163"/>
            <a:ext cx="3328200" cy="15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20"/>
          <p:cNvSpPr txBox="1">
            <a:spLocks noGrp="1"/>
          </p:cNvSpPr>
          <p:nvPr>
            <p:ph type="subTitle" idx="1"/>
          </p:nvPr>
        </p:nvSpPr>
        <p:spPr>
          <a:xfrm rot="-310">
            <a:off x="1005750" y="2870637"/>
            <a:ext cx="33282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82" name="Google Shape;1082;p20"/>
          <p:cNvGrpSpPr/>
          <p:nvPr/>
        </p:nvGrpSpPr>
        <p:grpSpPr>
          <a:xfrm rot="189">
            <a:off x="-62475" y="-52882"/>
            <a:ext cx="1179324" cy="1578652"/>
            <a:chOff x="-395174" y="-1285172"/>
            <a:chExt cx="323599" cy="433160"/>
          </a:xfrm>
        </p:grpSpPr>
        <p:sp>
          <p:nvSpPr>
            <p:cNvPr id="1083" name="Google Shape;1083;p20"/>
            <p:cNvSpPr/>
            <p:nvPr/>
          </p:nvSpPr>
          <p:spPr>
            <a:xfrm>
              <a:off x="-214881" y="-1158850"/>
              <a:ext cx="36707" cy="39891"/>
            </a:xfrm>
            <a:custGeom>
              <a:avLst/>
              <a:gdLst/>
              <a:ahLst/>
              <a:cxnLst/>
              <a:rect l="l" t="t" r="r" b="b"/>
              <a:pathLst>
                <a:path w="657" h="714" extrusionOk="0">
                  <a:moveTo>
                    <a:pt x="72" y="403"/>
                  </a:moveTo>
                  <a:cubicBezTo>
                    <a:pt x="71" y="403"/>
                    <a:pt x="72" y="403"/>
                    <a:pt x="72" y="403"/>
                  </a:cubicBezTo>
                  <a:lnTo>
                    <a:pt x="72" y="403"/>
                  </a:lnTo>
                  <a:cubicBezTo>
                    <a:pt x="72" y="403"/>
                    <a:pt x="72" y="403"/>
                    <a:pt x="72" y="403"/>
                  </a:cubicBezTo>
                  <a:close/>
                  <a:moveTo>
                    <a:pt x="366" y="0"/>
                  </a:moveTo>
                  <a:cubicBezTo>
                    <a:pt x="355" y="0"/>
                    <a:pt x="348" y="5"/>
                    <a:pt x="345" y="8"/>
                  </a:cubicBezTo>
                  <a:cubicBezTo>
                    <a:pt x="334" y="17"/>
                    <a:pt x="325" y="29"/>
                    <a:pt x="317" y="39"/>
                  </a:cubicBezTo>
                  <a:cubicBezTo>
                    <a:pt x="311" y="44"/>
                    <a:pt x="308" y="52"/>
                    <a:pt x="304" y="58"/>
                  </a:cubicBezTo>
                  <a:cubicBezTo>
                    <a:pt x="295" y="52"/>
                    <a:pt x="285" y="46"/>
                    <a:pt x="279" y="42"/>
                  </a:cubicBezTo>
                  <a:cubicBezTo>
                    <a:pt x="246" y="23"/>
                    <a:pt x="230" y="16"/>
                    <a:pt x="222" y="16"/>
                  </a:cubicBezTo>
                  <a:cubicBezTo>
                    <a:pt x="214" y="16"/>
                    <a:pt x="207" y="18"/>
                    <a:pt x="204" y="22"/>
                  </a:cubicBezTo>
                  <a:cubicBezTo>
                    <a:pt x="196" y="31"/>
                    <a:pt x="190" y="39"/>
                    <a:pt x="183" y="49"/>
                  </a:cubicBezTo>
                  <a:cubicBezTo>
                    <a:pt x="179" y="55"/>
                    <a:pt x="175" y="60"/>
                    <a:pt x="172" y="68"/>
                  </a:cubicBezTo>
                  <a:cubicBezTo>
                    <a:pt x="168" y="76"/>
                    <a:pt x="167" y="84"/>
                    <a:pt x="164" y="90"/>
                  </a:cubicBezTo>
                  <a:cubicBezTo>
                    <a:pt x="161" y="96"/>
                    <a:pt x="158" y="101"/>
                    <a:pt x="157" y="107"/>
                  </a:cubicBezTo>
                  <a:cubicBezTo>
                    <a:pt x="156" y="110"/>
                    <a:pt x="158" y="115"/>
                    <a:pt x="157" y="116"/>
                  </a:cubicBezTo>
                  <a:cubicBezTo>
                    <a:pt x="154" y="118"/>
                    <a:pt x="149" y="118"/>
                    <a:pt x="148" y="122"/>
                  </a:cubicBezTo>
                  <a:cubicBezTo>
                    <a:pt x="146" y="128"/>
                    <a:pt x="149" y="138"/>
                    <a:pt x="142" y="139"/>
                  </a:cubicBezTo>
                  <a:cubicBezTo>
                    <a:pt x="138" y="141"/>
                    <a:pt x="137" y="143"/>
                    <a:pt x="136" y="146"/>
                  </a:cubicBezTo>
                  <a:cubicBezTo>
                    <a:pt x="135" y="148"/>
                    <a:pt x="135" y="151"/>
                    <a:pt x="133" y="154"/>
                  </a:cubicBezTo>
                  <a:cubicBezTo>
                    <a:pt x="132" y="158"/>
                    <a:pt x="132" y="160"/>
                    <a:pt x="131" y="164"/>
                  </a:cubicBezTo>
                  <a:cubicBezTo>
                    <a:pt x="130" y="167"/>
                    <a:pt x="130" y="169"/>
                    <a:pt x="128" y="172"/>
                  </a:cubicBezTo>
                  <a:cubicBezTo>
                    <a:pt x="127" y="173"/>
                    <a:pt x="123" y="173"/>
                    <a:pt x="123" y="174"/>
                  </a:cubicBezTo>
                  <a:cubicBezTo>
                    <a:pt x="122" y="179"/>
                    <a:pt x="123" y="184"/>
                    <a:pt x="122" y="188"/>
                  </a:cubicBezTo>
                  <a:cubicBezTo>
                    <a:pt x="121" y="190"/>
                    <a:pt x="116" y="191"/>
                    <a:pt x="112" y="193"/>
                  </a:cubicBezTo>
                  <a:cubicBezTo>
                    <a:pt x="109" y="194"/>
                    <a:pt x="104" y="194"/>
                    <a:pt x="100" y="196"/>
                  </a:cubicBezTo>
                  <a:cubicBezTo>
                    <a:pt x="94" y="199"/>
                    <a:pt x="93" y="206"/>
                    <a:pt x="85" y="207"/>
                  </a:cubicBezTo>
                  <a:cubicBezTo>
                    <a:pt x="78" y="209"/>
                    <a:pt x="69" y="210"/>
                    <a:pt x="69" y="215"/>
                  </a:cubicBezTo>
                  <a:cubicBezTo>
                    <a:pt x="69" y="217"/>
                    <a:pt x="73" y="223"/>
                    <a:pt x="70" y="226"/>
                  </a:cubicBezTo>
                  <a:cubicBezTo>
                    <a:pt x="68" y="230"/>
                    <a:pt x="63" y="231"/>
                    <a:pt x="59" y="235"/>
                  </a:cubicBezTo>
                  <a:cubicBezTo>
                    <a:pt x="58" y="236"/>
                    <a:pt x="57" y="238"/>
                    <a:pt x="55" y="240"/>
                  </a:cubicBezTo>
                  <a:cubicBezTo>
                    <a:pt x="53" y="243"/>
                    <a:pt x="51" y="248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1"/>
                    <a:pt x="45" y="249"/>
                    <a:pt x="36" y="242"/>
                  </a:cubicBezTo>
                  <a:lnTo>
                    <a:pt x="36" y="242"/>
                  </a:lnTo>
                  <a:cubicBezTo>
                    <a:pt x="36" y="243"/>
                    <a:pt x="37" y="246"/>
                    <a:pt x="37" y="246"/>
                  </a:cubicBezTo>
                  <a:cubicBezTo>
                    <a:pt x="38" y="248"/>
                    <a:pt x="39" y="251"/>
                    <a:pt x="38" y="252"/>
                  </a:cubicBezTo>
                  <a:cubicBezTo>
                    <a:pt x="36" y="254"/>
                    <a:pt x="30" y="256"/>
                    <a:pt x="28" y="259"/>
                  </a:cubicBezTo>
                  <a:cubicBezTo>
                    <a:pt x="27" y="262"/>
                    <a:pt x="28" y="268"/>
                    <a:pt x="28" y="272"/>
                  </a:cubicBezTo>
                  <a:lnTo>
                    <a:pt x="28" y="275"/>
                  </a:lnTo>
                  <a:cubicBezTo>
                    <a:pt x="28" y="278"/>
                    <a:pt x="28" y="282"/>
                    <a:pt x="26" y="283"/>
                  </a:cubicBezTo>
                  <a:cubicBezTo>
                    <a:pt x="26" y="284"/>
                    <a:pt x="24" y="284"/>
                    <a:pt x="23" y="284"/>
                  </a:cubicBezTo>
                  <a:cubicBezTo>
                    <a:pt x="21" y="284"/>
                    <a:pt x="18" y="284"/>
                    <a:pt x="16" y="283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1" y="283"/>
                    <a:pt x="16" y="289"/>
                    <a:pt x="13" y="289"/>
                  </a:cubicBezTo>
                  <a:cubicBezTo>
                    <a:pt x="6" y="289"/>
                    <a:pt x="5" y="293"/>
                    <a:pt x="2" y="295"/>
                  </a:cubicBezTo>
                  <a:cubicBezTo>
                    <a:pt x="1" y="296"/>
                    <a:pt x="0" y="296"/>
                    <a:pt x="1" y="299"/>
                  </a:cubicBezTo>
                  <a:cubicBezTo>
                    <a:pt x="2" y="303"/>
                    <a:pt x="7" y="310"/>
                    <a:pt x="9" y="312"/>
                  </a:cubicBezTo>
                  <a:cubicBezTo>
                    <a:pt x="11" y="315"/>
                    <a:pt x="7" y="316"/>
                    <a:pt x="6" y="317"/>
                  </a:cubicBezTo>
                  <a:cubicBezTo>
                    <a:pt x="13" y="321"/>
                    <a:pt x="17" y="322"/>
                    <a:pt x="18" y="324"/>
                  </a:cubicBezTo>
                  <a:cubicBezTo>
                    <a:pt x="23" y="329"/>
                    <a:pt x="28" y="333"/>
                    <a:pt x="34" y="338"/>
                  </a:cubicBezTo>
                  <a:cubicBezTo>
                    <a:pt x="46" y="345"/>
                    <a:pt x="55" y="350"/>
                    <a:pt x="65" y="357"/>
                  </a:cubicBezTo>
                  <a:cubicBezTo>
                    <a:pt x="67" y="358"/>
                    <a:pt x="67" y="359"/>
                    <a:pt x="68" y="361"/>
                  </a:cubicBezTo>
                  <a:cubicBezTo>
                    <a:pt x="73" y="363"/>
                    <a:pt x="78" y="363"/>
                    <a:pt x="84" y="367"/>
                  </a:cubicBezTo>
                  <a:cubicBezTo>
                    <a:pt x="94" y="372"/>
                    <a:pt x="100" y="373"/>
                    <a:pt x="104" y="373"/>
                  </a:cubicBezTo>
                  <a:lnTo>
                    <a:pt x="107" y="373"/>
                  </a:lnTo>
                  <a:cubicBezTo>
                    <a:pt x="110" y="375"/>
                    <a:pt x="111" y="377"/>
                    <a:pt x="114" y="378"/>
                  </a:cubicBezTo>
                  <a:cubicBezTo>
                    <a:pt x="115" y="379"/>
                    <a:pt x="115" y="379"/>
                    <a:pt x="114" y="379"/>
                  </a:cubicBezTo>
                  <a:cubicBezTo>
                    <a:pt x="114" y="379"/>
                    <a:pt x="113" y="379"/>
                    <a:pt x="112" y="379"/>
                  </a:cubicBezTo>
                  <a:cubicBezTo>
                    <a:pt x="111" y="379"/>
                    <a:pt x="112" y="380"/>
                    <a:pt x="117" y="385"/>
                  </a:cubicBezTo>
                  <a:cubicBezTo>
                    <a:pt x="107" y="378"/>
                    <a:pt x="101" y="374"/>
                    <a:pt x="100" y="374"/>
                  </a:cubicBezTo>
                  <a:lnTo>
                    <a:pt x="100" y="374"/>
                  </a:lnTo>
                  <a:cubicBezTo>
                    <a:pt x="99" y="374"/>
                    <a:pt x="100" y="375"/>
                    <a:pt x="102" y="378"/>
                  </a:cubicBezTo>
                  <a:cubicBezTo>
                    <a:pt x="107" y="385"/>
                    <a:pt x="99" y="382"/>
                    <a:pt x="100" y="385"/>
                  </a:cubicBezTo>
                  <a:cubicBezTo>
                    <a:pt x="100" y="388"/>
                    <a:pt x="95" y="387"/>
                    <a:pt x="104" y="394"/>
                  </a:cubicBezTo>
                  <a:cubicBezTo>
                    <a:pt x="104" y="395"/>
                    <a:pt x="104" y="396"/>
                    <a:pt x="104" y="396"/>
                  </a:cubicBezTo>
                  <a:cubicBezTo>
                    <a:pt x="103" y="396"/>
                    <a:pt x="101" y="394"/>
                    <a:pt x="101" y="394"/>
                  </a:cubicBezTo>
                  <a:cubicBezTo>
                    <a:pt x="100" y="395"/>
                    <a:pt x="99" y="398"/>
                    <a:pt x="95" y="398"/>
                  </a:cubicBezTo>
                  <a:lnTo>
                    <a:pt x="95" y="399"/>
                  </a:lnTo>
                  <a:cubicBezTo>
                    <a:pt x="95" y="399"/>
                    <a:pt x="95" y="399"/>
                    <a:pt x="94" y="399"/>
                  </a:cubicBezTo>
                  <a:cubicBezTo>
                    <a:pt x="93" y="399"/>
                    <a:pt x="91" y="398"/>
                    <a:pt x="89" y="398"/>
                  </a:cubicBezTo>
                  <a:cubicBezTo>
                    <a:pt x="87" y="398"/>
                    <a:pt x="86" y="399"/>
                    <a:pt x="88" y="404"/>
                  </a:cubicBezTo>
                  <a:cubicBezTo>
                    <a:pt x="90" y="407"/>
                    <a:pt x="90" y="410"/>
                    <a:pt x="88" y="410"/>
                  </a:cubicBezTo>
                  <a:cubicBezTo>
                    <a:pt x="86" y="410"/>
                    <a:pt x="82" y="408"/>
                    <a:pt x="74" y="404"/>
                  </a:cubicBezTo>
                  <a:cubicBezTo>
                    <a:pt x="74" y="403"/>
                    <a:pt x="73" y="403"/>
                    <a:pt x="72" y="403"/>
                  </a:cubicBezTo>
                  <a:lnTo>
                    <a:pt x="72" y="403"/>
                  </a:lnTo>
                  <a:cubicBezTo>
                    <a:pt x="73" y="405"/>
                    <a:pt x="76" y="409"/>
                    <a:pt x="75" y="409"/>
                  </a:cubicBezTo>
                  <a:cubicBezTo>
                    <a:pt x="74" y="409"/>
                    <a:pt x="72" y="408"/>
                    <a:pt x="69" y="406"/>
                  </a:cubicBezTo>
                  <a:lnTo>
                    <a:pt x="69" y="406"/>
                  </a:lnTo>
                  <a:lnTo>
                    <a:pt x="70" y="408"/>
                  </a:lnTo>
                  <a:cubicBezTo>
                    <a:pt x="81" y="419"/>
                    <a:pt x="73" y="413"/>
                    <a:pt x="74" y="416"/>
                  </a:cubicBezTo>
                  <a:cubicBezTo>
                    <a:pt x="74" y="419"/>
                    <a:pt x="73" y="419"/>
                    <a:pt x="78" y="421"/>
                  </a:cubicBezTo>
                  <a:cubicBezTo>
                    <a:pt x="82" y="425"/>
                    <a:pt x="83" y="427"/>
                    <a:pt x="82" y="427"/>
                  </a:cubicBezTo>
                  <a:cubicBezTo>
                    <a:pt x="82" y="427"/>
                    <a:pt x="79" y="425"/>
                    <a:pt x="75" y="424"/>
                  </a:cubicBezTo>
                  <a:cubicBezTo>
                    <a:pt x="72" y="422"/>
                    <a:pt x="70" y="420"/>
                    <a:pt x="69" y="420"/>
                  </a:cubicBezTo>
                  <a:lnTo>
                    <a:pt x="69" y="420"/>
                  </a:lnTo>
                  <a:cubicBezTo>
                    <a:pt x="69" y="420"/>
                    <a:pt x="71" y="422"/>
                    <a:pt x="78" y="429"/>
                  </a:cubicBezTo>
                  <a:cubicBezTo>
                    <a:pt x="80" y="430"/>
                    <a:pt x="81" y="432"/>
                    <a:pt x="80" y="432"/>
                  </a:cubicBezTo>
                  <a:cubicBezTo>
                    <a:pt x="79" y="432"/>
                    <a:pt x="78" y="432"/>
                    <a:pt x="72" y="431"/>
                  </a:cubicBezTo>
                  <a:cubicBezTo>
                    <a:pt x="69" y="429"/>
                    <a:pt x="67" y="429"/>
                    <a:pt x="66" y="429"/>
                  </a:cubicBezTo>
                  <a:cubicBezTo>
                    <a:pt x="62" y="429"/>
                    <a:pt x="64" y="433"/>
                    <a:pt x="61" y="433"/>
                  </a:cubicBezTo>
                  <a:cubicBezTo>
                    <a:pt x="61" y="433"/>
                    <a:pt x="60" y="433"/>
                    <a:pt x="59" y="432"/>
                  </a:cubicBezTo>
                  <a:lnTo>
                    <a:pt x="59" y="434"/>
                  </a:lnTo>
                  <a:cubicBezTo>
                    <a:pt x="63" y="439"/>
                    <a:pt x="67" y="443"/>
                    <a:pt x="65" y="443"/>
                  </a:cubicBezTo>
                  <a:cubicBezTo>
                    <a:pt x="65" y="443"/>
                    <a:pt x="64" y="443"/>
                    <a:pt x="63" y="443"/>
                  </a:cubicBezTo>
                  <a:cubicBezTo>
                    <a:pt x="62" y="442"/>
                    <a:pt x="62" y="442"/>
                    <a:pt x="61" y="442"/>
                  </a:cubicBezTo>
                  <a:cubicBezTo>
                    <a:pt x="59" y="442"/>
                    <a:pt x="60" y="445"/>
                    <a:pt x="60" y="446"/>
                  </a:cubicBezTo>
                  <a:cubicBezTo>
                    <a:pt x="60" y="447"/>
                    <a:pt x="60" y="448"/>
                    <a:pt x="63" y="451"/>
                  </a:cubicBezTo>
                  <a:cubicBezTo>
                    <a:pt x="67" y="455"/>
                    <a:pt x="68" y="458"/>
                    <a:pt x="67" y="458"/>
                  </a:cubicBezTo>
                  <a:cubicBezTo>
                    <a:pt x="66" y="458"/>
                    <a:pt x="64" y="457"/>
                    <a:pt x="59" y="453"/>
                  </a:cubicBezTo>
                  <a:cubicBezTo>
                    <a:pt x="55" y="451"/>
                    <a:pt x="51" y="449"/>
                    <a:pt x="50" y="449"/>
                  </a:cubicBezTo>
                  <a:cubicBezTo>
                    <a:pt x="49" y="449"/>
                    <a:pt x="48" y="450"/>
                    <a:pt x="49" y="452"/>
                  </a:cubicBezTo>
                  <a:cubicBezTo>
                    <a:pt x="54" y="457"/>
                    <a:pt x="55" y="459"/>
                    <a:pt x="54" y="459"/>
                  </a:cubicBezTo>
                  <a:cubicBezTo>
                    <a:pt x="52" y="459"/>
                    <a:pt x="49" y="457"/>
                    <a:pt x="46" y="456"/>
                  </a:cubicBezTo>
                  <a:cubicBezTo>
                    <a:pt x="42" y="454"/>
                    <a:pt x="37" y="452"/>
                    <a:pt x="35" y="452"/>
                  </a:cubicBezTo>
                  <a:cubicBezTo>
                    <a:pt x="33" y="452"/>
                    <a:pt x="33" y="455"/>
                    <a:pt x="42" y="464"/>
                  </a:cubicBezTo>
                  <a:cubicBezTo>
                    <a:pt x="42" y="464"/>
                    <a:pt x="42" y="465"/>
                    <a:pt x="42" y="465"/>
                  </a:cubicBezTo>
                  <a:cubicBezTo>
                    <a:pt x="42" y="465"/>
                    <a:pt x="42" y="464"/>
                    <a:pt x="41" y="464"/>
                  </a:cubicBezTo>
                  <a:cubicBezTo>
                    <a:pt x="38" y="464"/>
                    <a:pt x="37" y="465"/>
                    <a:pt x="35" y="465"/>
                  </a:cubicBezTo>
                  <a:cubicBezTo>
                    <a:pt x="33" y="465"/>
                    <a:pt x="32" y="464"/>
                    <a:pt x="30" y="464"/>
                  </a:cubicBezTo>
                  <a:cubicBezTo>
                    <a:pt x="30" y="463"/>
                    <a:pt x="29" y="463"/>
                    <a:pt x="28" y="463"/>
                  </a:cubicBezTo>
                  <a:cubicBezTo>
                    <a:pt x="26" y="463"/>
                    <a:pt x="26" y="464"/>
                    <a:pt x="31" y="469"/>
                  </a:cubicBezTo>
                  <a:cubicBezTo>
                    <a:pt x="39" y="476"/>
                    <a:pt x="41" y="480"/>
                    <a:pt x="39" y="480"/>
                  </a:cubicBezTo>
                  <a:cubicBezTo>
                    <a:pt x="39" y="480"/>
                    <a:pt x="38" y="480"/>
                    <a:pt x="37" y="479"/>
                  </a:cubicBezTo>
                  <a:cubicBezTo>
                    <a:pt x="35" y="479"/>
                    <a:pt x="35" y="479"/>
                    <a:pt x="34" y="479"/>
                  </a:cubicBezTo>
                  <a:cubicBezTo>
                    <a:pt x="30" y="479"/>
                    <a:pt x="34" y="485"/>
                    <a:pt x="32" y="485"/>
                  </a:cubicBezTo>
                  <a:cubicBezTo>
                    <a:pt x="31" y="485"/>
                    <a:pt x="31" y="485"/>
                    <a:pt x="30" y="485"/>
                  </a:cubicBezTo>
                  <a:cubicBezTo>
                    <a:pt x="30" y="484"/>
                    <a:pt x="30" y="484"/>
                    <a:pt x="29" y="484"/>
                  </a:cubicBezTo>
                  <a:cubicBezTo>
                    <a:pt x="26" y="484"/>
                    <a:pt x="27" y="489"/>
                    <a:pt x="25" y="492"/>
                  </a:cubicBezTo>
                  <a:cubicBezTo>
                    <a:pt x="22" y="494"/>
                    <a:pt x="18" y="495"/>
                    <a:pt x="16" y="498"/>
                  </a:cubicBezTo>
                  <a:cubicBezTo>
                    <a:pt x="16" y="498"/>
                    <a:pt x="17" y="500"/>
                    <a:pt x="17" y="502"/>
                  </a:cubicBezTo>
                  <a:cubicBezTo>
                    <a:pt x="22" y="506"/>
                    <a:pt x="26" y="510"/>
                    <a:pt x="33" y="515"/>
                  </a:cubicBezTo>
                  <a:cubicBezTo>
                    <a:pt x="23" y="511"/>
                    <a:pt x="9" y="503"/>
                    <a:pt x="4" y="503"/>
                  </a:cubicBezTo>
                  <a:cubicBezTo>
                    <a:pt x="1" y="503"/>
                    <a:pt x="2" y="507"/>
                    <a:pt x="11" y="516"/>
                  </a:cubicBezTo>
                  <a:cubicBezTo>
                    <a:pt x="13" y="516"/>
                    <a:pt x="11" y="514"/>
                    <a:pt x="11" y="511"/>
                  </a:cubicBezTo>
                  <a:cubicBezTo>
                    <a:pt x="11" y="510"/>
                    <a:pt x="11" y="510"/>
                    <a:pt x="11" y="510"/>
                  </a:cubicBezTo>
                  <a:cubicBezTo>
                    <a:pt x="12" y="510"/>
                    <a:pt x="16" y="513"/>
                    <a:pt x="25" y="519"/>
                  </a:cubicBezTo>
                  <a:cubicBezTo>
                    <a:pt x="22" y="518"/>
                    <a:pt x="20" y="518"/>
                    <a:pt x="17" y="518"/>
                  </a:cubicBezTo>
                  <a:cubicBezTo>
                    <a:pt x="22" y="523"/>
                    <a:pt x="28" y="529"/>
                    <a:pt x="34" y="535"/>
                  </a:cubicBezTo>
                  <a:cubicBezTo>
                    <a:pt x="33" y="536"/>
                    <a:pt x="27" y="534"/>
                    <a:pt x="33" y="539"/>
                  </a:cubicBezTo>
                  <a:cubicBezTo>
                    <a:pt x="46" y="552"/>
                    <a:pt x="41" y="550"/>
                    <a:pt x="44" y="555"/>
                  </a:cubicBezTo>
                  <a:cubicBezTo>
                    <a:pt x="49" y="560"/>
                    <a:pt x="49" y="562"/>
                    <a:pt x="46" y="562"/>
                  </a:cubicBezTo>
                  <a:cubicBezTo>
                    <a:pt x="44" y="562"/>
                    <a:pt x="41" y="561"/>
                    <a:pt x="38" y="560"/>
                  </a:cubicBezTo>
                  <a:cubicBezTo>
                    <a:pt x="36" y="558"/>
                    <a:pt x="34" y="558"/>
                    <a:pt x="31" y="558"/>
                  </a:cubicBezTo>
                  <a:cubicBezTo>
                    <a:pt x="38" y="562"/>
                    <a:pt x="48" y="571"/>
                    <a:pt x="59" y="578"/>
                  </a:cubicBezTo>
                  <a:cubicBezTo>
                    <a:pt x="62" y="583"/>
                    <a:pt x="64" y="587"/>
                    <a:pt x="62" y="587"/>
                  </a:cubicBezTo>
                  <a:cubicBezTo>
                    <a:pt x="61" y="587"/>
                    <a:pt x="58" y="585"/>
                    <a:pt x="51" y="581"/>
                  </a:cubicBezTo>
                  <a:lnTo>
                    <a:pt x="51" y="581"/>
                  </a:lnTo>
                  <a:cubicBezTo>
                    <a:pt x="58" y="586"/>
                    <a:pt x="62" y="589"/>
                    <a:pt x="67" y="594"/>
                  </a:cubicBezTo>
                  <a:cubicBezTo>
                    <a:pt x="64" y="597"/>
                    <a:pt x="67" y="602"/>
                    <a:pt x="63" y="603"/>
                  </a:cubicBezTo>
                  <a:cubicBezTo>
                    <a:pt x="53" y="605"/>
                    <a:pt x="49" y="613"/>
                    <a:pt x="44" y="619"/>
                  </a:cubicBezTo>
                  <a:cubicBezTo>
                    <a:pt x="43" y="621"/>
                    <a:pt x="41" y="623"/>
                    <a:pt x="41" y="626"/>
                  </a:cubicBezTo>
                  <a:cubicBezTo>
                    <a:pt x="41" y="631"/>
                    <a:pt x="44" y="641"/>
                    <a:pt x="44" y="646"/>
                  </a:cubicBezTo>
                  <a:cubicBezTo>
                    <a:pt x="44" y="651"/>
                    <a:pt x="41" y="654"/>
                    <a:pt x="37" y="657"/>
                  </a:cubicBezTo>
                  <a:cubicBezTo>
                    <a:pt x="36" y="665"/>
                    <a:pt x="39" y="666"/>
                    <a:pt x="42" y="667"/>
                  </a:cubicBezTo>
                  <a:cubicBezTo>
                    <a:pt x="46" y="672"/>
                    <a:pt x="51" y="680"/>
                    <a:pt x="55" y="685"/>
                  </a:cubicBezTo>
                  <a:cubicBezTo>
                    <a:pt x="67" y="690"/>
                    <a:pt x="75" y="695"/>
                    <a:pt x="88" y="700"/>
                  </a:cubicBezTo>
                  <a:cubicBezTo>
                    <a:pt x="88" y="703"/>
                    <a:pt x="89" y="704"/>
                    <a:pt x="89" y="707"/>
                  </a:cubicBezTo>
                  <a:cubicBezTo>
                    <a:pt x="95" y="708"/>
                    <a:pt x="100" y="707"/>
                    <a:pt x="107" y="709"/>
                  </a:cubicBezTo>
                  <a:cubicBezTo>
                    <a:pt x="117" y="713"/>
                    <a:pt x="126" y="713"/>
                    <a:pt x="130" y="713"/>
                  </a:cubicBezTo>
                  <a:cubicBezTo>
                    <a:pt x="142" y="709"/>
                    <a:pt x="153" y="707"/>
                    <a:pt x="165" y="703"/>
                  </a:cubicBezTo>
                  <a:cubicBezTo>
                    <a:pt x="168" y="702"/>
                    <a:pt x="174" y="703"/>
                    <a:pt x="175" y="700"/>
                  </a:cubicBezTo>
                  <a:cubicBezTo>
                    <a:pt x="177" y="695"/>
                    <a:pt x="186" y="695"/>
                    <a:pt x="193" y="692"/>
                  </a:cubicBezTo>
                  <a:cubicBezTo>
                    <a:pt x="200" y="690"/>
                    <a:pt x="211" y="690"/>
                    <a:pt x="219" y="687"/>
                  </a:cubicBezTo>
                  <a:cubicBezTo>
                    <a:pt x="220" y="687"/>
                    <a:pt x="216" y="683"/>
                    <a:pt x="213" y="681"/>
                  </a:cubicBezTo>
                  <a:cubicBezTo>
                    <a:pt x="205" y="681"/>
                    <a:pt x="197" y="680"/>
                    <a:pt x="190" y="677"/>
                  </a:cubicBezTo>
                  <a:cubicBezTo>
                    <a:pt x="191" y="676"/>
                    <a:pt x="191" y="675"/>
                    <a:pt x="193" y="674"/>
                  </a:cubicBezTo>
                  <a:cubicBezTo>
                    <a:pt x="200" y="671"/>
                    <a:pt x="210" y="669"/>
                    <a:pt x="216" y="666"/>
                  </a:cubicBezTo>
                  <a:cubicBezTo>
                    <a:pt x="220" y="665"/>
                    <a:pt x="223" y="661"/>
                    <a:pt x="226" y="659"/>
                  </a:cubicBezTo>
                  <a:cubicBezTo>
                    <a:pt x="227" y="656"/>
                    <a:pt x="226" y="654"/>
                    <a:pt x="230" y="653"/>
                  </a:cubicBezTo>
                  <a:cubicBezTo>
                    <a:pt x="235" y="651"/>
                    <a:pt x="242" y="651"/>
                    <a:pt x="248" y="649"/>
                  </a:cubicBezTo>
                  <a:cubicBezTo>
                    <a:pt x="256" y="646"/>
                    <a:pt x="256" y="640"/>
                    <a:pt x="256" y="634"/>
                  </a:cubicBezTo>
                  <a:cubicBezTo>
                    <a:pt x="256" y="629"/>
                    <a:pt x="261" y="627"/>
                    <a:pt x="262" y="624"/>
                  </a:cubicBezTo>
                  <a:cubicBezTo>
                    <a:pt x="265" y="619"/>
                    <a:pt x="269" y="613"/>
                    <a:pt x="274" y="607"/>
                  </a:cubicBezTo>
                  <a:cubicBezTo>
                    <a:pt x="267" y="604"/>
                    <a:pt x="263" y="603"/>
                    <a:pt x="259" y="600"/>
                  </a:cubicBezTo>
                  <a:cubicBezTo>
                    <a:pt x="259" y="600"/>
                    <a:pt x="260" y="600"/>
                    <a:pt x="260" y="600"/>
                  </a:cubicBezTo>
                  <a:cubicBezTo>
                    <a:pt x="264" y="600"/>
                    <a:pt x="272" y="603"/>
                    <a:pt x="275" y="603"/>
                  </a:cubicBezTo>
                  <a:cubicBezTo>
                    <a:pt x="283" y="603"/>
                    <a:pt x="288" y="602"/>
                    <a:pt x="293" y="599"/>
                  </a:cubicBezTo>
                  <a:cubicBezTo>
                    <a:pt x="306" y="591"/>
                    <a:pt x="320" y="583"/>
                    <a:pt x="332" y="574"/>
                  </a:cubicBezTo>
                  <a:cubicBezTo>
                    <a:pt x="335" y="573"/>
                    <a:pt x="341" y="572"/>
                    <a:pt x="345" y="571"/>
                  </a:cubicBezTo>
                  <a:cubicBezTo>
                    <a:pt x="348" y="573"/>
                    <a:pt x="350" y="577"/>
                    <a:pt x="348" y="577"/>
                  </a:cubicBezTo>
                  <a:cubicBezTo>
                    <a:pt x="348" y="577"/>
                    <a:pt x="347" y="577"/>
                    <a:pt x="347" y="577"/>
                  </a:cubicBezTo>
                  <a:cubicBezTo>
                    <a:pt x="346" y="577"/>
                    <a:pt x="345" y="576"/>
                    <a:pt x="344" y="576"/>
                  </a:cubicBezTo>
                  <a:cubicBezTo>
                    <a:pt x="337" y="576"/>
                    <a:pt x="342" y="587"/>
                    <a:pt x="334" y="587"/>
                  </a:cubicBezTo>
                  <a:cubicBezTo>
                    <a:pt x="333" y="587"/>
                    <a:pt x="331" y="587"/>
                    <a:pt x="329" y="586"/>
                  </a:cubicBezTo>
                  <a:cubicBezTo>
                    <a:pt x="327" y="586"/>
                    <a:pt x="329" y="586"/>
                    <a:pt x="327" y="587"/>
                  </a:cubicBezTo>
                  <a:cubicBezTo>
                    <a:pt x="324" y="591"/>
                    <a:pt x="320" y="594"/>
                    <a:pt x="316" y="598"/>
                  </a:cubicBezTo>
                  <a:cubicBezTo>
                    <a:pt x="311" y="602"/>
                    <a:pt x="305" y="603"/>
                    <a:pt x="304" y="609"/>
                  </a:cubicBezTo>
                  <a:cubicBezTo>
                    <a:pt x="304" y="615"/>
                    <a:pt x="299" y="616"/>
                    <a:pt x="296" y="620"/>
                  </a:cubicBezTo>
                  <a:cubicBezTo>
                    <a:pt x="295" y="621"/>
                    <a:pt x="295" y="624"/>
                    <a:pt x="295" y="625"/>
                  </a:cubicBezTo>
                  <a:cubicBezTo>
                    <a:pt x="301" y="628"/>
                    <a:pt x="305" y="631"/>
                    <a:pt x="307" y="631"/>
                  </a:cubicBezTo>
                  <a:cubicBezTo>
                    <a:pt x="307" y="631"/>
                    <a:pt x="308" y="630"/>
                    <a:pt x="308" y="630"/>
                  </a:cubicBezTo>
                  <a:cubicBezTo>
                    <a:pt x="311" y="628"/>
                    <a:pt x="314" y="625"/>
                    <a:pt x="317" y="623"/>
                  </a:cubicBezTo>
                  <a:cubicBezTo>
                    <a:pt x="324" y="616"/>
                    <a:pt x="329" y="608"/>
                    <a:pt x="336" y="602"/>
                  </a:cubicBezTo>
                  <a:cubicBezTo>
                    <a:pt x="337" y="601"/>
                    <a:pt x="339" y="601"/>
                    <a:pt x="341" y="601"/>
                  </a:cubicBezTo>
                  <a:cubicBezTo>
                    <a:pt x="343" y="601"/>
                    <a:pt x="345" y="601"/>
                    <a:pt x="346" y="600"/>
                  </a:cubicBezTo>
                  <a:cubicBezTo>
                    <a:pt x="348" y="591"/>
                    <a:pt x="356" y="587"/>
                    <a:pt x="367" y="583"/>
                  </a:cubicBezTo>
                  <a:cubicBezTo>
                    <a:pt x="371" y="582"/>
                    <a:pt x="372" y="579"/>
                    <a:pt x="366" y="571"/>
                  </a:cubicBezTo>
                  <a:cubicBezTo>
                    <a:pt x="362" y="571"/>
                    <a:pt x="356" y="572"/>
                    <a:pt x="352" y="572"/>
                  </a:cubicBezTo>
                  <a:cubicBezTo>
                    <a:pt x="351" y="571"/>
                    <a:pt x="350" y="568"/>
                    <a:pt x="348" y="568"/>
                  </a:cubicBezTo>
                  <a:cubicBezTo>
                    <a:pt x="353" y="566"/>
                    <a:pt x="357" y="563"/>
                    <a:pt x="363" y="561"/>
                  </a:cubicBezTo>
                  <a:cubicBezTo>
                    <a:pt x="367" y="563"/>
                    <a:pt x="367" y="563"/>
                    <a:pt x="368" y="565"/>
                  </a:cubicBezTo>
                  <a:cubicBezTo>
                    <a:pt x="369" y="567"/>
                    <a:pt x="372" y="569"/>
                    <a:pt x="376" y="574"/>
                  </a:cubicBezTo>
                  <a:cubicBezTo>
                    <a:pt x="378" y="571"/>
                    <a:pt x="379" y="567"/>
                    <a:pt x="383" y="565"/>
                  </a:cubicBezTo>
                  <a:cubicBezTo>
                    <a:pt x="382" y="564"/>
                    <a:pt x="378" y="562"/>
                    <a:pt x="377" y="561"/>
                  </a:cubicBezTo>
                  <a:cubicBezTo>
                    <a:pt x="373" y="560"/>
                    <a:pt x="368" y="560"/>
                    <a:pt x="363" y="559"/>
                  </a:cubicBezTo>
                  <a:cubicBezTo>
                    <a:pt x="367" y="555"/>
                    <a:pt x="369" y="551"/>
                    <a:pt x="374" y="547"/>
                  </a:cubicBezTo>
                  <a:cubicBezTo>
                    <a:pt x="374" y="547"/>
                    <a:pt x="375" y="547"/>
                    <a:pt x="375" y="547"/>
                  </a:cubicBezTo>
                  <a:cubicBezTo>
                    <a:pt x="378" y="547"/>
                    <a:pt x="383" y="550"/>
                    <a:pt x="387" y="551"/>
                  </a:cubicBezTo>
                  <a:cubicBezTo>
                    <a:pt x="389" y="551"/>
                    <a:pt x="392" y="552"/>
                    <a:pt x="393" y="552"/>
                  </a:cubicBezTo>
                  <a:cubicBezTo>
                    <a:pt x="397" y="551"/>
                    <a:pt x="400" y="550"/>
                    <a:pt x="405" y="546"/>
                  </a:cubicBezTo>
                  <a:cubicBezTo>
                    <a:pt x="405" y="546"/>
                    <a:pt x="405" y="545"/>
                    <a:pt x="404" y="544"/>
                  </a:cubicBezTo>
                  <a:cubicBezTo>
                    <a:pt x="398" y="540"/>
                    <a:pt x="394" y="537"/>
                    <a:pt x="387" y="531"/>
                  </a:cubicBezTo>
                  <a:lnTo>
                    <a:pt x="387" y="531"/>
                  </a:lnTo>
                  <a:cubicBezTo>
                    <a:pt x="392" y="532"/>
                    <a:pt x="395" y="531"/>
                    <a:pt x="400" y="534"/>
                  </a:cubicBezTo>
                  <a:cubicBezTo>
                    <a:pt x="404" y="535"/>
                    <a:pt x="407" y="535"/>
                    <a:pt x="409" y="535"/>
                  </a:cubicBezTo>
                  <a:cubicBezTo>
                    <a:pt x="412" y="535"/>
                    <a:pt x="412" y="534"/>
                    <a:pt x="406" y="529"/>
                  </a:cubicBezTo>
                  <a:cubicBezTo>
                    <a:pt x="405" y="529"/>
                    <a:pt x="402" y="530"/>
                    <a:pt x="400" y="530"/>
                  </a:cubicBezTo>
                  <a:cubicBezTo>
                    <a:pt x="399" y="529"/>
                    <a:pt x="397" y="526"/>
                    <a:pt x="395" y="525"/>
                  </a:cubicBezTo>
                  <a:lnTo>
                    <a:pt x="395" y="525"/>
                  </a:lnTo>
                  <a:cubicBezTo>
                    <a:pt x="399" y="526"/>
                    <a:pt x="402" y="526"/>
                    <a:pt x="406" y="529"/>
                  </a:cubicBezTo>
                  <a:cubicBezTo>
                    <a:pt x="404" y="525"/>
                    <a:pt x="398" y="521"/>
                    <a:pt x="398" y="520"/>
                  </a:cubicBezTo>
                  <a:cubicBezTo>
                    <a:pt x="398" y="518"/>
                    <a:pt x="399" y="518"/>
                    <a:pt x="400" y="516"/>
                  </a:cubicBezTo>
                  <a:cubicBezTo>
                    <a:pt x="404" y="513"/>
                    <a:pt x="405" y="509"/>
                    <a:pt x="413" y="509"/>
                  </a:cubicBezTo>
                  <a:cubicBezTo>
                    <a:pt x="415" y="509"/>
                    <a:pt x="416" y="509"/>
                    <a:pt x="418" y="510"/>
                  </a:cubicBezTo>
                  <a:cubicBezTo>
                    <a:pt x="419" y="510"/>
                    <a:pt x="420" y="510"/>
                    <a:pt x="420" y="510"/>
                  </a:cubicBezTo>
                  <a:cubicBezTo>
                    <a:pt x="426" y="510"/>
                    <a:pt x="426" y="505"/>
                    <a:pt x="429" y="503"/>
                  </a:cubicBezTo>
                  <a:cubicBezTo>
                    <a:pt x="429" y="503"/>
                    <a:pt x="429" y="502"/>
                    <a:pt x="430" y="500"/>
                  </a:cubicBezTo>
                  <a:cubicBezTo>
                    <a:pt x="432" y="497"/>
                    <a:pt x="432" y="493"/>
                    <a:pt x="437" y="492"/>
                  </a:cubicBezTo>
                  <a:cubicBezTo>
                    <a:pt x="440" y="490"/>
                    <a:pt x="440" y="488"/>
                    <a:pt x="442" y="485"/>
                  </a:cubicBezTo>
                  <a:lnTo>
                    <a:pt x="439" y="481"/>
                  </a:lnTo>
                  <a:cubicBezTo>
                    <a:pt x="431" y="474"/>
                    <a:pt x="428" y="470"/>
                    <a:pt x="429" y="470"/>
                  </a:cubicBezTo>
                  <a:cubicBezTo>
                    <a:pt x="431" y="470"/>
                    <a:pt x="434" y="472"/>
                    <a:pt x="439" y="474"/>
                  </a:cubicBezTo>
                  <a:cubicBezTo>
                    <a:pt x="441" y="476"/>
                    <a:pt x="443" y="477"/>
                    <a:pt x="445" y="477"/>
                  </a:cubicBezTo>
                  <a:cubicBezTo>
                    <a:pt x="445" y="477"/>
                    <a:pt x="445" y="476"/>
                    <a:pt x="445" y="476"/>
                  </a:cubicBezTo>
                  <a:cubicBezTo>
                    <a:pt x="443" y="473"/>
                    <a:pt x="444" y="471"/>
                    <a:pt x="446" y="471"/>
                  </a:cubicBezTo>
                  <a:cubicBezTo>
                    <a:pt x="449" y="471"/>
                    <a:pt x="456" y="474"/>
                    <a:pt x="463" y="476"/>
                  </a:cubicBezTo>
                  <a:cubicBezTo>
                    <a:pt x="444" y="460"/>
                    <a:pt x="437" y="451"/>
                    <a:pt x="444" y="450"/>
                  </a:cubicBezTo>
                  <a:cubicBezTo>
                    <a:pt x="445" y="450"/>
                    <a:pt x="444" y="447"/>
                    <a:pt x="445" y="446"/>
                  </a:cubicBezTo>
                  <a:lnTo>
                    <a:pt x="453" y="442"/>
                  </a:lnTo>
                  <a:cubicBezTo>
                    <a:pt x="455" y="443"/>
                    <a:pt x="456" y="445"/>
                    <a:pt x="458" y="445"/>
                  </a:cubicBezTo>
                  <a:cubicBezTo>
                    <a:pt x="460" y="447"/>
                    <a:pt x="460" y="448"/>
                    <a:pt x="461" y="451"/>
                  </a:cubicBezTo>
                  <a:cubicBezTo>
                    <a:pt x="464" y="452"/>
                    <a:pt x="465" y="452"/>
                    <a:pt x="466" y="452"/>
                  </a:cubicBezTo>
                  <a:cubicBezTo>
                    <a:pt x="467" y="452"/>
                    <a:pt x="467" y="452"/>
                    <a:pt x="469" y="452"/>
                  </a:cubicBezTo>
                  <a:cubicBezTo>
                    <a:pt x="472" y="452"/>
                    <a:pt x="476" y="455"/>
                    <a:pt x="478" y="456"/>
                  </a:cubicBezTo>
                  <a:cubicBezTo>
                    <a:pt x="474" y="452"/>
                    <a:pt x="471" y="448"/>
                    <a:pt x="465" y="445"/>
                  </a:cubicBezTo>
                  <a:cubicBezTo>
                    <a:pt x="462" y="442"/>
                    <a:pt x="460" y="441"/>
                    <a:pt x="455" y="435"/>
                  </a:cubicBezTo>
                  <a:cubicBezTo>
                    <a:pt x="458" y="434"/>
                    <a:pt x="460" y="431"/>
                    <a:pt x="465" y="431"/>
                  </a:cubicBezTo>
                  <a:cubicBezTo>
                    <a:pt x="466" y="431"/>
                    <a:pt x="467" y="431"/>
                    <a:pt x="467" y="431"/>
                  </a:cubicBezTo>
                  <a:cubicBezTo>
                    <a:pt x="469" y="431"/>
                    <a:pt x="471" y="431"/>
                    <a:pt x="472" y="431"/>
                  </a:cubicBezTo>
                  <a:cubicBezTo>
                    <a:pt x="478" y="431"/>
                    <a:pt x="481" y="429"/>
                    <a:pt x="483" y="426"/>
                  </a:cubicBezTo>
                  <a:cubicBezTo>
                    <a:pt x="484" y="425"/>
                    <a:pt x="484" y="422"/>
                    <a:pt x="486" y="422"/>
                  </a:cubicBezTo>
                  <a:cubicBezTo>
                    <a:pt x="488" y="421"/>
                    <a:pt x="494" y="421"/>
                    <a:pt x="486" y="411"/>
                  </a:cubicBezTo>
                  <a:cubicBezTo>
                    <a:pt x="483" y="408"/>
                    <a:pt x="482" y="406"/>
                    <a:pt x="484" y="406"/>
                  </a:cubicBezTo>
                  <a:cubicBezTo>
                    <a:pt x="487" y="406"/>
                    <a:pt x="494" y="410"/>
                    <a:pt x="505" y="416"/>
                  </a:cubicBezTo>
                  <a:cubicBezTo>
                    <a:pt x="481" y="399"/>
                    <a:pt x="509" y="413"/>
                    <a:pt x="493" y="399"/>
                  </a:cubicBezTo>
                  <a:lnTo>
                    <a:pt x="493" y="399"/>
                  </a:lnTo>
                  <a:cubicBezTo>
                    <a:pt x="503" y="404"/>
                    <a:pt x="509" y="407"/>
                    <a:pt x="511" y="407"/>
                  </a:cubicBezTo>
                  <a:cubicBezTo>
                    <a:pt x="512" y="407"/>
                    <a:pt x="512" y="406"/>
                    <a:pt x="510" y="403"/>
                  </a:cubicBezTo>
                  <a:cubicBezTo>
                    <a:pt x="505" y="393"/>
                    <a:pt x="516" y="395"/>
                    <a:pt x="516" y="389"/>
                  </a:cubicBezTo>
                  <a:cubicBezTo>
                    <a:pt x="516" y="385"/>
                    <a:pt x="521" y="387"/>
                    <a:pt x="514" y="378"/>
                  </a:cubicBezTo>
                  <a:cubicBezTo>
                    <a:pt x="512" y="376"/>
                    <a:pt x="512" y="376"/>
                    <a:pt x="513" y="376"/>
                  </a:cubicBezTo>
                  <a:cubicBezTo>
                    <a:pt x="514" y="376"/>
                    <a:pt x="516" y="377"/>
                    <a:pt x="516" y="377"/>
                  </a:cubicBezTo>
                  <a:lnTo>
                    <a:pt x="523" y="369"/>
                  </a:lnTo>
                  <a:lnTo>
                    <a:pt x="523" y="368"/>
                  </a:lnTo>
                  <a:cubicBezTo>
                    <a:pt x="525" y="364"/>
                    <a:pt x="539" y="368"/>
                    <a:pt x="535" y="358"/>
                  </a:cubicBezTo>
                  <a:cubicBezTo>
                    <a:pt x="532" y="353"/>
                    <a:pt x="532" y="349"/>
                    <a:pt x="538" y="349"/>
                  </a:cubicBezTo>
                  <a:cubicBezTo>
                    <a:pt x="541" y="349"/>
                    <a:pt x="545" y="350"/>
                    <a:pt x="550" y="351"/>
                  </a:cubicBezTo>
                  <a:cubicBezTo>
                    <a:pt x="551" y="352"/>
                    <a:pt x="552" y="352"/>
                    <a:pt x="553" y="352"/>
                  </a:cubicBezTo>
                  <a:cubicBezTo>
                    <a:pt x="554" y="352"/>
                    <a:pt x="554" y="352"/>
                    <a:pt x="554" y="351"/>
                  </a:cubicBezTo>
                  <a:cubicBezTo>
                    <a:pt x="553" y="348"/>
                    <a:pt x="549" y="343"/>
                    <a:pt x="552" y="343"/>
                  </a:cubicBezTo>
                  <a:cubicBezTo>
                    <a:pt x="553" y="343"/>
                    <a:pt x="555" y="344"/>
                    <a:pt x="558" y="345"/>
                  </a:cubicBezTo>
                  <a:cubicBezTo>
                    <a:pt x="560" y="345"/>
                    <a:pt x="558" y="343"/>
                    <a:pt x="557" y="343"/>
                  </a:cubicBezTo>
                  <a:cubicBezTo>
                    <a:pt x="546" y="335"/>
                    <a:pt x="554" y="337"/>
                    <a:pt x="552" y="333"/>
                  </a:cubicBezTo>
                  <a:cubicBezTo>
                    <a:pt x="552" y="332"/>
                    <a:pt x="554" y="330"/>
                    <a:pt x="551" y="327"/>
                  </a:cubicBezTo>
                  <a:cubicBezTo>
                    <a:pt x="546" y="323"/>
                    <a:pt x="545" y="321"/>
                    <a:pt x="546" y="321"/>
                  </a:cubicBezTo>
                  <a:cubicBezTo>
                    <a:pt x="547" y="321"/>
                    <a:pt x="550" y="322"/>
                    <a:pt x="552" y="324"/>
                  </a:cubicBezTo>
                  <a:cubicBezTo>
                    <a:pt x="555" y="325"/>
                    <a:pt x="558" y="326"/>
                    <a:pt x="560" y="326"/>
                  </a:cubicBezTo>
                  <a:cubicBezTo>
                    <a:pt x="561" y="326"/>
                    <a:pt x="560" y="324"/>
                    <a:pt x="551" y="317"/>
                  </a:cubicBezTo>
                  <a:cubicBezTo>
                    <a:pt x="549" y="316"/>
                    <a:pt x="547" y="314"/>
                    <a:pt x="549" y="314"/>
                  </a:cubicBezTo>
                  <a:cubicBezTo>
                    <a:pt x="550" y="313"/>
                    <a:pt x="551" y="312"/>
                    <a:pt x="553" y="312"/>
                  </a:cubicBezTo>
                  <a:cubicBezTo>
                    <a:pt x="554" y="312"/>
                    <a:pt x="555" y="312"/>
                    <a:pt x="558" y="314"/>
                  </a:cubicBezTo>
                  <a:cubicBezTo>
                    <a:pt x="559" y="314"/>
                    <a:pt x="561" y="314"/>
                    <a:pt x="562" y="314"/>
                  </a:cubicBezTo>
                  <a:cubicBezTo>
                    <a:pt x="571" y="314"/>
                    <a:pt x="567" y="306"/>
                    <a:pt x="572" y="306"/>
                  </a:cubicBezTo>
                  <a:cubicBezTo>
                    <a:pt x="573" y="306"/>
                    <a:pt x="573" y="306"/>
                    <a:pt x="573" y="306"/>
                  </a:cubicBezTo>
                  <a:lnTo>
                    <a:pt x="573" y="305"/>
                  </a:lnTo>
                  <a:cubicBezTo>
                    <a:pt x="568" y="300"/>
                    <a:pt x="564" y="295"/>
                    <a:pt x="569" y="295"/>
                  </a:cubicBezTo>
                  <a:cubicBezTo>
                    <a:pt x="569" y="295"/>
                    <a:pt x="570" y="295"/>
                    <a:pt x="570" y="295"/>
                  </a:cubicBezTo>
                  <a:cubicBezTo>
                    <a:pt x="573" y="295"/>
                    <a:pt x="572" y="293"/>
                    <a:pt x="573" y="290"/>
                  </a:cubicBezTo>
                  <a:cubicBezTo>
                    <a:pt x="573" y="289"/>
                    <a:pt x="573" y="288"/>
                    <a:pt x="571" y="284"/>
                  </a:cubicBezTo>
                  <a:cubicBezTo>
                    <a:pt x="567" y="280"/>
                    <a:pt x="565" y="276"/>
                    <a:pt x="568" y="276"/>
                  </a:cubicBezTo>
                  <a:cubicBezTo>
                    <a:pt x="569" y="276"/>
                    <a:pt x="572" y="277"/>
                    <a:pt x="576" y="279"/>
                  </a:cubicBezTo>
                  <a:cubicBezTo>
                    <a:pt x="580" y="281"/>
                    <a:pt x="584" y="282"/>
                    <a:pt x="586" y="282"/>
                  </a:cubicBezTo>
                  <a:cubicBezTo>
                    <a:pt x="588" y="282"/>
                    <a:pt x="589" y="281"/>
                    <a:pt x="587" y="278"/>
                  </a:cubicBezTo>
                  <a:cubicBezTo>
                    <a:pt x="580" y="271"/>
                    <a:pt x="583" y="270"/>
                    <a:pt x="587" y="270"/>
                  </a:cubicBezTo>
                  <a:cubicBezTo>
                    <a:pt x="588" y="270"/>
                    <a:pt x="590" y="270"/>
                    <a:pt x="592" y="270"/>
                  </a:cubicBezTo>
                  <a:cubicBezTo>
                    <a:pt x="596" y="270"/>
                    <a:pt x="600" y="271"/>
                    <a:pt x="602" y="271"/>
                  </a:cubicBezTo>
                  <a:cubicBezTo>
                    <a:pt x="608" y="271"/>
                    <a:pt x="609" y="268"/>
                    <a:pt x="598" y="257"/>
                  </a:cubicBezTo>
                  <a:cubicBezTo>
                    <a:pt x="597" y="256"/>
                    <a:pt x="598" y="256"/>
                    <a:pt x="600" y="256"/>
                  </a:cubicBezTo>
                  <a:cubicBezTo>
                    <a:pt x="604" y="254"/>
                    <a:pt x="607" y="252"/>
                    <a:pt x="613" y="252"/>
                  </a:cubicBezTo>
                  <a:cubicBezTo>
                    <a:pt x="617" y="252"/>
                    <a:pt x="619" y="252"/>
                    <a:pt x="613" y="246"/>
                  </a:cubicBezTo>
                  <a:cubicBezTo>
                    <a:pt x="604" y="236"/>
                    <a:pt x="603" y="232"/>
                    <a:pt x="609" y="232"/>
                  </a:cubicBezTo>
                  <a:cubicBezTo>
                    <a:pt x="610" y="232"/>
                    <a:pt x="611" y="232"/>
                    <a:pt x="612" y="232"/>
                  </a:cubicBezTo>
                  <a:cubicBezTo>
                    <a:pt x="618" y="232"/>
                    <a:pt x="613" y="222"/>
                    <a:pt x="618" y="221"/>
                  </a:cubicBezTo>
                  <a:cubicBezTo>
                    <a:pt x="624" y="220"/>
                    <a:pt x="623" y="214"/>
                    <a:pt x="625" y="211"/>
                  </a:cubicBezTo>
                  <a:cubicBezTo>
                    <a:pt x="629" y="206"/>
                    <a:pt x="633" y="202"/>
                    <a:pt x="636" y="198"/>
                  </a:cubicBezTo>
                  <a:cubicBezTo>
                    <a:pt x="636" y="198"/>
                    <a:pt x="635" y="195"/>
                    <a:pt x="635" y="194"/>
                  </a:cubicBezTo>
                  <a:cubicBezTo>
                    <a:pt x="630" y="190"/>
                    <a:pt x="625" y="188"/>
                    <a:pt x="619" y="183"/>
                  </a:cubicBezTo>
                  <a:lnTo>
                    <a:pt x="619" y="183"/>
                  </a:lnTo>
                  <a:cubicBezTo>
                    <a:pt x="629" y="184"/>
                    <a:pt x="641" y="187"/>
                    <a:pt x="648" y="187"/>
                  </a:cubicBezTo>
                  <a:cubicBezTo>
                    <a:pt x="655" y="187"/>
                    <a:pt x="657" y="184"/>
                    <a:pt x="647" y="172"/>
                  </a:cubicBezTo>
                  <a:cubicBezTo>
                    <a:pt x="645" y="173"/>
                    <a:pt x="646" y="175"/>
                    <a:pt x="646" y="179"/>
                  </a:cubicBezTo>
                  <a:cubicBezTo>
                    <a:pt x="646" y="179"/>
                    <a:pt x="645" y="179"/>
                    <a:pt x="644" y="179"/>
                  </a:cubicBezTo>
                  <a:cubicBezTo>
                    <a:pt x="642" y="179"/>
                    <a:pt x="638" y="178"/>
                    <a:pt x="630" y="173"/>
                  </a:cubicBezTo>
                  <a:lnTo>
                    <a:pt x="638" y="173"/>
                  </a:lnTo>
                  <a:cubicBezTo>
                    <a:pt x="631" y="168"/>
                    <a:pt x="626" y="163"/>
                    <a:pt x="619" y="157"/>
                  </a:cubicBezTo>
                  <a:cubicBezTo>
                    <a:pt x="620" y="154"/>
                    <a:pt x="628" y="154"/>
                    <a:pt x="623" y="151"/>
                  </a:cubicBezTo>
                  <a:cubicBezTo>
                    <a:pt x="609" y="139"/>
                    <a:pt x="614" y="139"/>
                    <a:pt x="610" y="133"/>
                  </a:cubicBezTo>
                  <a:cubicBezTo>
                    <a:pt x="606" y="126"/>
                    <a:pt x="607" y="124"/>
                    <a:pt x="611" y="124"/>
                  </a:cubicBezTo>
                  <a:cubicBezTo>
                    <a:pt x="613" y="124"/>
                    <a:pt x="615" y="124"/>
                    <a:pt x="618" y="125"/>
                  </a:cubicBezTo>
                  <a:lnTo>
                    <a:pt x="626" y="125"/>
                  </a:lnTo>
                  <a:cubicBezTo>
                    <a:pt x="618" y="122"/>
                    <a:pt x="608" y="116"/>
                    <a:pt x="597" y="107"/>
                  </a:cubicBezTo>
                  <a:cubicBezTo>
                    <a:pt x="594" y="102"/>
                    <a:pt x="592" y="98"/>
                    <a:pt x="597" y="98"/>
                  </a:cubicBezTo>
                  <a:cubicBezTo>
                    <a:pt x="599" y="98"/>
                    <a:pt x="603" y="99"/>
                    <a:pt x="608" y="101"/>
                  </a:cubicBezTo>
                  <a:cubicBezTo>
                    <a:pt x="597" y="94"/>
                    <a:pt x="589" y="86"/>
                    <a:pt x="582" y="81"/>
                  </a:cubicBezTo>
                  <a:cubicBezTo>
                    <a:pt x="568" y="74"/>
                    <a:pt x="554" y="63"/>
                    <a:pt x="544" y="58"/>
                  </a:cubicBezTo>
                  <a:cubicBezTo>
                    <a:pt x="516" y="44"/>
                    <a:pt x="497" y="38"/>
                    <a:pt x="487" y="38"/>
                  </a:cubicBezTo>
                  <a:cubicBezTo>
                    <a:pt x="485" y="38"/>
                    <a:pt x="483" y="39"/>
                    <a:pt x="482" y="39"/>
                  </a:cubicBezTo>
                  <a:cubicBezTo>
                    <a:pt x="472" y="43"/>
                    <a:pt x="463" y="49"/>
                    <a:pt x="457" y="55"/>
                  </a:cubicBezTo>
                  <a:cubicBezTo>
                    <a:pt x="445" y="46"/>
                    <a:pt x="431" y="36"/>
                    <a:pt x="421" y="29"/>
                  </a:cubicBezTo>
                  <a:cubicBezTo>
                    <a:pt x="390" y="8"/>
                    <a:pt x="373" y="0"/>
                    <a:pt x="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-181583" y="-1147844"/>
              <a:ext cx="223" cy="391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lnTo>
                    <a:pt x="0" y="4"/>
                  </a:lnTo>
                  <a:cubicBezTo>
                    <a:pt x="1" y="6"/>
                    <a:pt x="2" y="6"/>
                    <a:pt x="4" y="7"/>
                  </a:cubicBezTo>
                  <a:lnTo>
                    <a:pt x="4" y="2"/>
                  </a:ln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-183035" y="-1147956"/>
              <a:ext cx="391" cy="279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2" y="0"/>
                  </a:moveTo>
                  <a:lnTo>
                    <a:pt x="0" y="3"/>
                  </a:ln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5" y="3"/>
                    <a:pt x="6" y="3"/>
                  </a:cubicBezTo>
                  <a:cubicBezTo>
                    <a:pt x="5" y="2"/>
                    <a:pt x="3" y="2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-183203" y="-1146950"/>
              <a:ext cx="1732" cy="1844"/>
            </a:xfrm>
            <a:custGeom>
              <a:avLst/>
              <a:gdLst/>
              <a:ahLst/>
              <a:cxnLst/>
              <a:rect l="l" t="t" r="r" b="b"/>
              <a:pathLst>
                <a:path w="31" h="33" extrusionOk="0">
                  <a:moveTo>
                    <a:pt x="30" y="0"/>
                  </a:moveTo>
                  <a:cubicBezTo>
                    <a:pt x="25" y="2"/>
                    <a:pt x="21" y="6"/>
                    <a:pt x="17" y="8"/>
                  </a:cubicBezTo>
                  <a:cubicBezTo>
                    <a:pt x="13" y="12"/>
                    <a:pt x="9" y="16"/>
                    <a:pt x="5" y="18"/>
                  </a:cubicBezTo>
                  <a:cubicBezTo>
                    <a:pt x="0" y="22"/>
                    <a:pt x="0" y="28"/>
                    <a:pt x="4" y="33"/>
                  </a:cubicBezTo>
                  <a:cubicBezTo>
                    <a:pt x="16" y="23"/>
                    <a:pt x="30" y="17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-184432" y="-1146391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1"/>
                  </a:moveTo>
                  <a:cubicBezTo>
                    <a:pt x="2" y="3"/>
                    <a:pt x="5" y="4"/>
                    <a:pt x="7" y="7"/>
                  </a:cubicBezTo>
                  <a:cubicBezTo>
                    <a:pt x="9" y="6"/>
                    <a:pt x="12" y="6"/>
                    <a:pt x="13" y="6"/>
                  </a:cubicBezTo>
                  <a:cubicBezTo>
                    <a:pt x="11" y="4"/>
                    <a:pt x="9" y="2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-185382" y="-1146112"/>
              <a:ext cx="1229" cy="1564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6" y="1"/>
                  </a:moveTo>
                  <a:cubicBezTo>
                    <a:pt x="3" y="4"/>
                    <a:pt x="1" y="14"/>
                    <a:pt x="0" y="25"/>
                  </a:cubicBezTo>
                  <a:cubicBezTo>
                    <a:pt x="4" y="27"/>
                    <a:pt x="7" y="27"/>
                    <a:pt x="9" y="27"/>
                  </a:cubicBezTo>
                  <a:cubicBezTo>
                    <a:pt x="15" y="27"/>
                    <a:pt x="12" y="21"/>
                    <a:pt x="16" y="19"/>
                  </a:cubicBezTo>
                  <a:cubicBezTo>
                    <a:pt x="19" y="17"/>
                    <a:pt x="19" y="9"/>
                    <a:pt x="21" y="4"/>
                  </a:cubicBezTo>
                  <a:cubicBezTo>
                    <a:pt x="19" y="3"/>
                    <a:pt x="17" y="2"/>
                    <a:pt x="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-185996" y="-1144436"/>
              <a:ext cx="950" cy="782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6" y="1"/>
                  </a:moveTo>
                  <a:cubicBezTo>
                    <a:pt x="0" y="1"/>
                    <a:pt x="0" y="5"/>
                    <a:pt x="7" y="14"/>
                  </a:cubicBezTo>
                  <a:cubicBezTo>
                    <a:pt x="11" y="11"/>
                    <a:pt x="17" y="9"/>
                    <a:pt x="13" y="2"/>
                  </a:cubicBezTo>
                  <a:cubicBezTo>
                    <a:pt x="10" y="1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-186276" y="-1143374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3" y="0"/>
                  </a:moveTo>
                  <a:cubicBezTo>
                    <a:pt x="3" y="1"/>
                    <a:pt x="2" y="2"/>
                    <a:pt x="1" y="4"/>
                  </a:cubicBezTo>
                  <a:cubicBezTo>
                    <a:pt x="2" y="4"/>
                    <a:pt x="2" y="5"/>
                    <a:pt x="3" y="5"/>
                  </a:cubicBezTo>
                  <a:lnTo>
                    <a:pt x="8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-186499" y="-1142871"/>
              <a:ext cx="726" cy="503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6" y="0"/>
                  </a:moveTo>
                  <a:cubicBezTo>
                    <a:pt x="5" y="3"/>
                    <a:pt x="2" y="6"/>
                    <a:pt x="0" y="7"/>
                  </a:cubicBezTo>
                  <a:cubicBezTo>
                    <a:pt x="3" y="7"/>
                    <a:pt x="8" y="9"/>
                    <a:pt x="10" y="9"/>
                  </a:cubicBezTo>
                  <a:cubicBezTo>
                    <a:pt x="12" y="9"/>
                    <a:pt x="12" y="7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-188119" y="-1140246"/>
              <a:ext cx="447" cy="726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2" y="1"/>
                  </a:moveTo>
                  <a:cubicBezTo>
                    <a:pt x="2" y="3"/>
                    <a:pt x="0" y="6"/>
                    <a:pt x="0" y="8"/>
                  </a:cubicBezTo>
                  <a:cubicBezTo>
                    <a:pt x="2" y="9"/>
                    <a:pt x="4" y="11"/>
                    <a:pt x="5" y="12"/>
                  </a:cubicBezTo>
                  <a:cubicBezTo>
                    <a:pt x="5" y="9"/>
                    <a:pt x="7" y="7"/>
                    <a:pt x="7" y="4"/>
                  </a:cubicBezTo>
                  <a:cubicBezTo>
                    <a:pt x="4" y="3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-189516" y="-1142816"/>
              <a:ext cx="503" cy="559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3" y="1"/>
                  </a:moveTo>
                  <a:lnTo>
                    <a:pt x="3" y="5"/>
                  </a:lnTo>
                  <a:cubicBezTo>
                    <a:pt x="3" y="6"/>
                    <a:pt x="3" y="6"/>
                    <a:pt x="1" y="7"/>
                  </a:cubicBezTo>
                  <a:cubicBezTo>
                    <a:pt x="2" y="8"/>
                    <a:pt x="3" y="8"/>
                    <a:pt x="4" y="10"/>
                  </a:cubicBezTo>
                  <a:cubicBezTo>
                    <a:pt x="6" y="7"/>
                    <a:pt x="7" y="6"/>
                    <a:pt x="8" y="5"/>
                  </a:cubicBezTo>
                  <a:cubicBezTo>
                    <a:pt x="7" y="3"/>
                    <a:pt x="6" y="2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-188846" y="-1139519"/>
              <a:ext cx="391" cy="615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1" y="0"/>
                  </a:moveTo>
                  <a:cubicBezTo>
                    <a:pt x="1" y="3"/>
                    <a:pt x="1" y="5"/>
                    <a:pt x="0" y="10"/>
                  </a:cubicBezTo>
                  <a:cubicBezTo>
                    <a:pt x="1" y="10"/>
                    <a:pt x="3" y="11"/>
                    <a:pt x="3" y="11"/>
                  </a:cubicBezTo>
                  <a:cubicBezTo>
                    <a:pt x="5" y="9"/>
                    <a:pt x="6" y="7"/>
                    <a:pt x="7" y="4"/>
                  </a:cubicBezTo>
                  <a:cubicBezTo>
                    <a:pt x="6" y="3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-193818" y="-1128960"/>
              <a:ext cx="670" cy="61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2" y="1"/>
                  </a:moveTo>
                  <a:cubicBezTo>
                    <a:pt x="2" y="4"/>
                    <a:pt x="1" y="5"/>
                    <a:pt x="0" y="6"/>
                  </a:cubicBezTo>
                  <a:cubicBezTo>
                    <a:pt x="1" y="8"/>
                    <a:pt x="5" y="9"/>
                    <a:pt x="6" y="10"/>
                  </a:cubicBezTo>
                  <a:cubicBezTo>
                    <a:pt x="6" y="10"/>
                    <a:pt x="8" y="11"/>
                    <a:pt x="9" y="11"/>
                  </a:cubicBezTo>
                  <a:cubicBezTo>
                    <a:pt x="11" y="11"/>
                    <a:pt x="12" y="9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-192421" y="-1134603"/>
              <a:ext cx="1397" cy="1173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lnTo>
                    <a:pt x="0" y="10"/>
                  </a:lnTo>
                  <a:cubicBezTo>
                    <a:pt x="6" y="12"/>
                    <a:pt x="11" y="16"/>
                    <a:pt x="16" y="20"/>
                  </a:cubicBezTo>
                  <a:cubicBezTo>
                    <a:pt x="18" y="18"/>
                    <a:pt x="23" y="16"/>
                    <a:pt x="25" y="15"/>
                  </a:cubicBezTo>
                  <a:cubicBezTo>
                    <a:pt x="11" y="4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-193539" y="-1134267"/>
              <a:ext cx="2123" cy="1676"/>
            </a:xfrm>
            <a:custGeom>
              <a:avLst/>
              <a:gdLst/>
              <a:ahLst/>
              <a:cxnLst/>
              <a:rect l="l" t="t" r="r" b="b"/>
              <a:pathLst>
                <a:path w="38" h="30" extrusionOk="0">
                  <a:moveTo>
                    <a:pt x="12" y="3"/>
                  </a:moveTo>
                  <a:cubicBezTo>
                    <a:pt x="8" y="8"/>
                    <a:pt x="6" y="12"/>
                    <a:pt x="2" y="17"/>
                  </a:cubicBezTo>
                  <a:cubicBezTo>
                    <a:pt x="1" y="17"/>
                    <a:pt x="3" y="20"/>
                    <a:pt x="6" y="22"/>
                  </a:cubicBezTo>
                  <a:cubicBezTo>
                    <a:pt x="10" y="22"/>
                    <a:pt x="13" y="20"/>
                    <a:pt x="17" y="19"/>
                  </a:cubicBezTo>
                  <a:cubicBezTo>
                    <a:pt x="23" y="22"/>
                    <a:pt x="28" y="25"/>
                    <a:pt x="37" y="30"/>
                  </a:cubicBezTo>
                  <a:cubicBezTo>
                    <a:pt x="11" y="10"/>
                    <a:pt x="26" y="14"/>
                    <a:pt x="28" y="11"/>
                  </a:cubicBezTo>
                  <a:cubicBezTo>
                    <a:pt x="13" y="1"/>
                    <a:pt x="12" y="4"/>
                    <a:pt x="12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-193874" y="-1135217"/>
              <a:ext cx="726" cy="726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7" y="1"/>
                  </a:moveTo>
                  <a:cubicBezTo>
                    <a:pt x="4" y="1"/>
                    <a:pt x="4" y="2"/>
                    <a:pt x="3" y="2"/>
                  </a:cubicBezTo>
                  <a:lnTo>
                    <a:pt x="3" y="7"/>
                  </a:lnTo>
                  <a:cubicBezTo>
                    <a:pt x="3" y="9"/>
                    <a:pt x="2" y="9"/>
                    <a:pt x="2" y="10"/>
                  </a:cubicBezTo>
                  <a:lnTo>
                    <a:pt x="2" y="10"/>
                  </a:lnTo>
                  <a:cubicBezTo>
                    <a:pt x="5" y="8"/>
                    <a:pt x="12" y="9"/>
                    <a:pt x="7" y="1"/>
                  </a:cubicBezTo>
                  <a:close/>
                  <a:moveTo>
                    <a:pt x="2" y="10"/>
                  </a:moveTo>
                  <a:cubicBezTo>
                    <a:pt x="1" y="10"/>
                    <a:pt x="1" y="10"/>
                    <a:pt x="1" y="11"/>
                  </a:cubicBezTo>
                  <a:lnTo>
                    <a:pt x="1" y="11"/>
                  </a:lnTo>
                  <a:cubicBezTo>
                    <a:pt x="1" y="11"/>
                    <a:pt x="1" y="10"/>
                    <a:pt x="2" y="10"/>
                  </a:cubicBezTo>
                  <a:close/>
                  <a:moveTo>
                    <a:pt x="1" y="11"/>
                  </a:moveTo>
                  <a:cubicBezTo>
                    <a:pt x="1" y="11"/>
                    <a:pt x="0" y="11"/>
                    <a:pt x="0" y="11"/>
                  </a:cubicBezTo>
                  <a:lnTo>
                    <a:pt x="0" y="12"/>
                  </a:lnTo>
                  <a:cubicBezTo>
                    <a:pt x="0" y="12"/>
                    <a:pt x="0" y="11"/>
                    <a:pt x="1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-193986" y="-1132703"/>
              <a:ext cx="1453" cy="838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6" y="1"/>
                  </a:moveTo>
                  <a:cubicBezTo>
                    <a:pt x="4" y="1"/>
                    <a:pt x="3" y="1"/>
                    <a:pt x="3" y="3"/>
                  </a:cubicBezTo>
                  <a:cubicBezTo>
                    <a:pt x="2" y="5"/>
                    <a:pt x="0" y="8"/>
                    <a:pt x="0" y="10"/>
                  </a:cubicBezTo>
                  <a:lnTo>
                    <a:pt x="4" y="14"/>
                  </a:lnTo>
                  <a:cubicBezTo>
                    <a:pt x="13" y="13"/>
                    <a:pt x="19" y="12"/>
                    <a:pt x="25" y="10"/>
                  </a:cubicBezTo>
                  <a:cubicBezTo>
                    <a:pt x="15" y="3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-195047" y="-1131809"/>
              <a:ext cx="1564" cy="726"/>
            </a:xfrm>
            <a:custGeom>
              <a:avLst/>
              <a:gdLst/>
              <a:ahLst/>
              <a:cxnLst/>
              <a:rect l="l" t="t" r="r" b="b"/>
              <a:pathLst>
                <a:path w="28" h="13" extrusionOk="0">
                  <a:moveTo>
                    <a:pt x="14" y="1"/>
                  </a:moveTo>
                  <a:cubicBezTo>
                    <a:pt x="9" y="1"/>
                    <a:pt x="12" y="6"/>
                    <a:pt x="6" y="6"/>
                  </a:cubicBezTo>
                  <a:cubicBezTo>
                    <a:pt x="5" y="6"/>
                    <a:pt x="3" y="6"/>
                    <a:pt x="0" y="5"/>
                  </a:cubicBezTo>
                  <a:lnTo>
                    <a:pt x="0" y="5"/>
                  </a:lnTo>
                  <a:cubicBezTo>
                    <a:pt x="6" y="8"/>
                    <a:pt x="11" y="12"/>
                    <a:pt x="12" y="12"/>
                  </a:cubicBezTo>
                  <a:cubicBezTo>
                    <a:pt x="18" y="10"/>
                    <a:pt x="22" y="10"/>
                    <a:pt x="27" y="9"/>
                  </a:cubicBezTo>
                  <a:cubicBezTo>
                    <a:pt x="28" y="9"/>
                    <a:pt x="23" y="7"/>
                    <a:pt x="21" y="3"/>
                  </a:cubicBezTo>
                  <a:cubicBezTo>
                    <a:pt x="18" y="1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-195606" y="-1132815"/>
              <a:ext cx="615" cy="559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4" y="1"/>
                  </a:moveTo>
                  <a:cubicBezTo>
                    <a:pt x="0" y="1"/>
                    <a:pt x="1" y="3"/>
                    <a:pt x="5" y="9"/>
                  </a:cubicBezTo>
                  <a:cubicBezTo>
                    <a:pt x="7" y="6"/>
                    <a:pt x="8" y="5"/>
                    <a:pt x="10" y="2"/>
                  </a:cubicBezTo>
                  <a:cubicBezTo>
                    <a:pt x="7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-195829" y="-1131027"/>
              <a:ext cx="2179" cy="1564"/>
            </a:xfrm>
            <a:custGeom>
              <a:avLst/>
              <a:gdLst/>
              <a:ahLst/>
              <a:cxnLst/>
              <a:rect l="l" t="t" r="r" b="b"/>
              <a:pathLst>
                <a:path w="39" h="28" extrusionOk="0">
                  <a:moveTo>
                    <a:pt x="17" y="0"/>
                  </a:moveTo>
                  <a:cubicBezTo>
                    <a:pt x="16" y="0"/>
                    <a:pt x="15" y="1"/>
                    <a:pt x="14" y="1"/>
                  </a:cubicBezTo>
                  <a:cubicBezTo>
                    <a:pt x="10" y="6"/>
                    <a:pt x="6" y="11"/>
                    <a:pt x="2" y="15"/>
                  </a:cubicBezTo>
                  <a:cubicBezTo>
                    <a:pt x="1" y="15"/>
                    <a:pt x="4" y="17"/>
                    <a:pt x="4" y="17"/>
                  </a:cubicBezTo>
                  <a:cubicBezTo>
                    <a:pt x="10" y="20"/>
                    <a:pt x="17" y="22"/>
                    <a:pt x="23" y="25"/>
                  </a:cubicBezTo>
                  <a:cubicBezTo>
                    <a:pt x="27" y="26"/>
                    <a:pt x="30" y="27"/>
                    <a:pt x="31" y="27"/>
                  </a:cubicBezTo>
                  <a:cubicBezTo>
                    <a:pt x="33" y="26"/>
                    <a:pt x="33" y="24"/>
                    <a:pt x="36" y="22"/>
                  </a:cubicBezTo>
                  <a:cubicBezTo>
                    <a:pt x="38" y="21"/>
                    <a:pt x="35" y="17"/>
                    <a:pt x="23" y="10"/>
                  </a:cubicBezTo>
                  <a:cubicBezTo>
                    <a:pt x="27" y="9"/>
                    <a:pt x="30" y="9"/>
                    <a:pt x="33" y="6"/>
                  </a:cubicBezTo>
                  <a:cubicBezTo>
                    <a:pt x="24" y="2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-197114" y="-1129630"/>
              <a:ext cx="2458" cy="1062"/>
            </a:xfrm>
            <a:custGeom>
              <a:avLst/>
              <a:gdLst/>
              <a:ahLst/>
              <a:cxnLst/>
              <a:rect l="l" t="t" r="r" b="b"/>
              <a:pathLst>
                <a:path w="44" h="19" extrusionOk="0">
                  <a:moveTo>
                    <a:pt x="12" y="0"/>
                  </a:moveTo>
                  <a:cubicBezTo>
                    <a:pt x="4" y="1"/>
                    <a:pt x="1" y="6"/>
                    <a:pt x="1" y="13"/>
                  </a:cubicBezTo>
                  <a:cubicBezTo>
                    <a:pt x="3" y="14"/>
                    <a:pt x="5" y="14"/>
                    <a:pt x="7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4" y="14"/>
                    <a:pt x="17" y="14"/>
                    <a:pt x="23" y="16"/>
                  </a:cubicBezTo>
                  <a:cubicBezTo>
                    <a:pt x="28" y="18"/>
                    <a:pt x="32" y="19"/>
                    <a:pt x="35" y="19"/>
                  </a:cubicBezTo>
                  <a:cubicBezTo>
                    <a:pt x="40" y="19"/>
                    <a:pt x="41" y="16"/>
                    <a:pt x="44" y="13"/>
                  </a:cubicBezTo>
                  <a:cubicBezTo>
                    <a:pt x="29" y="7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-197059" y="-1130692"/>
              <a:ext cx="670" cy="559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2" y="5"/>
                    <a:pt x="3" y="8"/>
                  </a:cubicBezTo>
                  <a:cubicBezTo>
                    <a:pt x="6" y="9"/>
                    <a:pt x="9" y="10"/>
                    <a:pt x="10" y="10"/>
                  </a:cubicBezTo>
                  <a:cubicBezTo>
                    <a:pt x="12" y="10"/>
                    <a:pt x="10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-197673" y="-1130301"/>
              <a:ext cx="670" cy="6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5" y="1"/>
                  </a:moveTo>
                  <a:cubicBezTo>
                    <a:pt x="2" y="4"/>
                    <a:pt x="1" y="7"/>
                    <a:pt x="0" y="9"/>
                  </a:cubicBezTo>
                  <a:cubicBezTo>
                    <a:pt x="1" y="9"/>
                    <a:pt x="1" y="11"/>
                    <a:pt x="2" y="11"/>
                  </a:cubicBezTo>
                  <a:cubicBezTo>
                    <a:pt x="5" y="8"/>
                    <a:pt x="9" y="7"/>
                    <a:pt x="12" y="4"/>
                  </a:cubicBezTo>
                  <a:cubicBezTo>
                    <a:pt x="9" y="3"/>
                    <a:pt x="8" y="2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-199461" y="-1128960"/>
              <a:ext cx="2011" cy="1788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35" y="1"/>
                  </a:moveTo>
                  <a:cubicBezTo>
                    <a:pt x="24" y="10"/>
                    <a:pt x="12" y="20"/>
                    <a:pt x="1" y="27"/>
                  </a:cubicBezTo>
                  <a:cubicBezTo>
                    <a:pt x="3" y="29"/>
                    <a:pt x="4" y="30"/>
                    <a:pt x="7" y="31"/>
                  </a:cubicBezTo>
                  <a:cubicBezTo>
                    <a:pt x="22" y="25"/>
                    <a:pt x="30" y="15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-199405" y="-1127060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0"/>
                  </a:moveTo>
                  <a:cubicBezTo>
                    <a:pt x="1" y="3"/>
                    <a:pt x="2" y="4"/>
                    <a:pt x="2" y="7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6" y="6"/>
                    <a:pt x="7" y="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-205830" y="-1133150"/>
              <a:ext cx="168" cy="335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0"/>
                  </a:moveTo>
                  <a:cubicBezTo>
                    <a:pt x="0" y="3"/>
                    <a:pt x="0" y="5"/>
                    <a:pt x="2" y="6"/>
                  </a:cubicBez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-206109" y="-1132759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1"/>
                  </a:moveTo>
                  <a:cubicBezTo>
                    <a:pt x="1" y="1"/>
                    <a:pt x="1" y="2"/>
                    <a:pt x="0" y="3"/>
                  </a:cubicBezTo>
                  <a:lnTo>
                    <a:pt x="2" y="5"/>
                  </a:lnTo>
                  <a:lnTo>
                    <a:pt x="5" y="3"/>
                  </a:ln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-206948" y="-1132089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lnTo>
                    <a:pt x="1" y="3"/>
                  </a:lnTo>
                  <a:cubicBezTo>
                    <a:pt x="2" y="5"/>
                    <a:pt x="5" y="7"/>
                    <a:pt x="6" y="8"/>
                  </a:cubicBezTo>
                  <a:cubicBezTo>
                    <a:pt x="6" y="7"/>
                    <a:pt x="5" y="5"/>
                    <a:pt x="6" y="2"/>
                  </a:cubicBezTo>
                  <a:cubicBezTo>
                    <a:pt x="5" y="2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-207897" y="-1134826"/>
              <a:ext cx="391" cy="50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5" y="0"/>
                  </a:moveTo>
                  <a:lnTo>
                    <a:pt x="1" y="4"/>
                  </a:lnTo>
                  <a:cubicBezTo>
                    <a:pt x="2" y="5"/>
                    <a:pt x="5" y="6"/>
                    <a:pt x="6" y="8"/>
                  </a:cubicBezTo>
                  <a:lnTo>
                    <a:pt x="6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-208344" y="-1134547"/>
              <a:ext cx="335" cy="559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0"/>
                  </a:moveTo>
                  <a:lnTo>
                    <a:pt x="0" y="6"/>
                  </a:lnTo>
                  <a:lnTo>
                    <a:pt x="5" y="10"/>
                  </a:lnTo>
                  <a:cubicBezTo>
                    <a:pt x="6" y="9"/>
                    <a:pt x="6" y="6"/>
                    <a:pt x="6" y="4"/>
                  </a:cubicBezTo>
                  <a:cubicBezTo>
                    <a:pt x="5" y="3"/>
                    <a:pt x="3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-209685" y="-1132982"/>
              <a:ext cx="503" cy="50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cubicBezTo>
                    <a:pt x="0" y="1"/>
                    <a:pt x="1" y="3"/>
                    <a:pt x="7" y="9"/>
                  </a:cubicBezTo>
                  <a:cubicBezTo>
                    <a:pt x="8" y="8"/>
                    <a:pt x="8" y="7"/>
                    <a:pt x="9" y="5"/>
                  </a:cubicBezTo>
                  <a:cubicBezTo>
                    <a:pt x="6" y="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-209629" y="-1132424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0" y="0"/>
                  </a:moveTo>
                  <a:lnTo>
                    <a:pt x="6" y="5"/>
                  </a:lnTo>
                  <a:cubicBezTo>
                    <a:pt x="6" y="4"/>
                    <a:pt x="7" y="3"/>
                    <a:pt x="7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-210188" y="-1132033"/>
              <a:ext cx="894" cy="61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9" y="0"/>
                  </a:moveTo>
                  <a:cubicBezTo>
                    <a:pt x="5" y="1"/>
                    <a:pt x="1" y="1"/>
                    <a:pt x="4" y="7"/>
                  </a:cubicBezTo>
                  <a:cubicBezTo>
                    <a:pt x="9" y="9"/>
                    <a:pt x="12" y="10"/>
                    <a:pt x="13" y="10"/>
                  </a:cubicBezTo>
                  <a:cubicBezTo>
                    <a:pt x="16" y="10"/>
                    <a:pt x="14" y="7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-210747" y="-1131586"/>
              <a:ext cx="1006" cy="1117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8" y="1"/>
                  </a:moveTo>
                  <a:cubicBezTo>
                    <a:pt x="5" y="1"/>
                    <a:pt x="7" y="5"/>
                    <a:pt x="5" y="6"/>
                  </a:cubicBezTo>
                  <a:cubicBezTo>
                    <a:pt x="0" y="8"/>
                    <a:pt x="1" y="13"/>
                    <a:pt x="0" y="15"/>
                  </a:cubicBezTo>
                  <a:cubicBezTo>
                    <a:pt x="4" y="16"/>
                    <a:pt x="5" y="19"/>
                    <a:pt x="6" y="20"/>
                  </a:cubicBezTo>
                  <a:cubicBezTo>
                    <a:pt x="15" y="20"/>
                    <a:pt x="16" y="13"/>
                    <a:pt x="17" y="5"/>
                  </a:cubicBezTo>
                  <a:cubicBezTo>
                    <a:pt x="12" y="2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-211082" y="-1130692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0" y="0"/>
                  </a:moveTo>
                  <a:cubicBezTo>
                    <a:pt x="2" y="3"/>
                    <a:pt x="4" y="5"/>
                    <a:pt x="6" y="6"/>
                  </a:cubicBezTo>
                  <a:cubicBezTo>
                    <a:pt x="7" y="6"/>
                    <a:pt x="11" y="8"/>
                    <a:pt x="12" y="8"/>
                  </a:cubicBezTo>
                  <a:cubicBezTo>
                    <a:pt x="10" y="5"/>
                    <a:pt x="6" y="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-211864" y="-1129686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0"/>
                  </a:moveTo>
                  <a:cubicBezTo>
                    <a:pt x="3" y="0"/>
                    <a:pt x="4" y="1"/>
                    <a:pt x="5" y="2"/>
                  </a:cubicBezTo>
                  <a:cubicBezTo>
                    <a:pt x="6" y="2"/>
                    <a:pt x="6" y="1"/>
                    <a:pt x="6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-213037" y="-1131697"/>
              <a:ext cx="1453" cy="1173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22" y="1"/>
                  </a:moveTo>
                  <a:cubicBezTo>
                    <a:pt x="13" y="6"/>
                    <a:pt x="1" y="7"/>
                    <a:pt x="4" y="21"/>
                  </a:cubicBezTo>
                  <a:cubicBezTo>
                    <a:pt x="6" y="18"/>
                    <a:pt x="10" y="17"/>
                    <a:pt x="13" y="16"/>
                  </a:cubicBezTo>
                  <a:cubicBezTo>
                    <a:pt x="15" y="15"/>
                    <a:pt x="19" y="13"/>
                    <a:pt x="22" y="12"/>
                  </a:cubicBezTo>
                  <a:cubicBezTo>
                    <a:pt x="26" y="10"/>
                    <a:pt x="26" y="6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-213037" y="-1130412"/>
              <a:ext cx="279" cy="503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1"/>
                  </a:moveTo>
                  <a:lnTo>
                    <a:pt x="1" y="5"/>
                  </a:lnTo>
                  <a:cubicBezTo>
                    <a:pt x="3" y="6"/>
                    <a:pt x="4" y="8"/>
                    <a:pt x="5" y="8"/>
                  </a:cubicBezTo>
                  <a:lnTo>
                    <a:pt x="5" y="4"/>
                  </a:lnTo>
                  <a:cubicBezTo>
                    <a:pt x="4" y="3"/>
                    <a:pt x="3" y="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-197617" y="-1076107"/>
              <a:ext cx="30393" cy="24806"/>
            </a:xfrm>
            <a:custGeom>
              <a:avLst/>
              <a:gdLst/>
              <a:ahLst/>
              <a:cxnLst/>
              <a:rect l="l" t="t" r="r" b="b"/>
              <a:pathLst>
                <a:path w="544" h="444" extrusionOk="0">
                  <a:moveTo>
                    <a:pt x="529" y="235"/>
                  </a:moveTo>
                  <a:lnTo>
                    <a:pt x="529" y="235"/>
                  </a:lnTo>
                  <a:cubicBezTo>
                    <a:pt x="529" y="235"/>
                    <a:pt x="529" y="236"/>
                    <a:pt x="530" y="236"/>
                  </a:cubicBezTo>
                  <a:cubicBezTo>
                    <a:pt x="529" y="236"/>
                    <a:pt x="529" y="235"/>
                    <a:pt x="529" y="235"/>
                  </a:cubicBezTo>
                  <a:close/>
                  <a:moveTo>
                    <a:pt x="488" y="296"/>
                  </a:moveTo>
                  <a:cubicBezTo>
                    <a:pt x="488" y="296"/>
                    <a:pt x="488" y="296"/>
                    <a:pt x="488" y="296"/>
                  </a:cubicBezTo>
                  <a:lnTo>
                    <a:pt x="488" y="296"/>
                  </a:lnTo>
                  <a:cubicBezTo>
                    <a:pt x="488" y="296"/>
                    <a:pt x="488" y="296"/>
                    <a:pt x="488" y="296"/>
                  </a:cubicBezTo>
                  <a:close/>
                  <a:moveTo>
                    <a:pt x="476" y="344"/>
                  </a:moveTo>
                  <a:lnTo>
                    <a:pt x="476" y="344"/>
                  </a:lnTo>
                  <a:cubicBezTo>
                    <a:pt x="476" y="344"/>
                    <a:pt x="476" y="344"/>
                    <a:pt x="476" y="344"/>
                  </a:cubicBezTo>
                  <a:cubicBezTo>
                    <a:pt x="476" y="344"/>
                    <a:pt x="476" y="344"/>
                    <a:pt x="476" y="344"/>
                  </a:cubicBezTo>
                  <a:close/>
                  <a:moveTo>
                    <a:pt x="444" y="377"/>
                  </a:moveTo>
                  <a:lnTo>
                    <a:pt x="444" y="377"/>
                  </a:lnTo>
                  <a:cubicBezTo>
                    <a:pt x="446" y="378"/>
                    <a:pt x="448" y="379"/>
                    <a:pt x="450" y="380"/>
                  </a:cubicBezTo>
                  <a:cubicBezTo>
                    <a:pt x="448" y="379"/>
                    <a:pt x="446" y="378"/>
                    <a:pt x="444" y="377"/>
                  </a:cubicBezTo>
                  <a:close/>
                  <a:moveTo>
                    <a:pt x="430" y="380"/>
                  </a:moveTo>
                  <a:cubicBezTo>
                    <a:pt x="430" y="381"/>
                    <a:pt x="430" y="381"/>
                    <a:pt x="430" y="381"/>
                  </a:cubicBezTo>
                  <a:cubicBezTo>
                    <a:pt x="430" y="381"/>
                    <a:pt x="430" y="381"/>
                    <a:pt x="430" y="380"/>
                  </a:cubicBezTo>
                  <a:close/>
                  <a:moveTo>
                    <a:pt x="395" y="1"/>
                  </a:moveTo>
                  <a:cubicBezTo>
                    <a:pt x="388" y="1"/>
                    <a:pt x="381" y="1"/>
                    <a:pt x="373" y="2"/>
                  </a:cubicBezTo>
                  <a:cubicBezTo>
                    <a:pt x="358" y="3"/>
                    <a:pt x="343" y="8"/>
                    <a:pt x="330" y="13"/>
                  </a:cubicBezTo>
                  <a:cubicBezTo>
                    <a:pt x="320" y="16"/>
                    <a:pt x="309" y="18"/>
                    <a:pt x="299" y="22"/>
                  </a:cubicBezTo>
                  <a:cubicBezTo>
                    <a:pt x="295" y="23"/>
                    <a:pt x="293" y="29"/>
                    <a:pt x="288" y="29"/>
                  </a:cubicBezTo>
                  <a:cubicBezTo>
                    <a:pt x="287" y="29"/>
                    <a:pt x="286" y="29"/>
                    <a:pt x="284" y="29"/>
                  </a:cubicBezTo>
                  <a:cubicBezTo>
                    <a:pt x="281" y="29"/>
                    <a:pt x="279" y="29"/>
                    <a:pt x="276" y="29"/>
                  </a:cubicBezTo>
                  <a:cubicBezTo>
                    <a:pt x="274" y="29"/>
                    <a:pt x="272" y="29"/>
                    <a:pt x="270" y="30"/>
                  </a:cubicBezTo>
                  <a:cubicBezTo>
                    <a:pt x="260" y="34"/>
                    <a:pt x="254" y="46"/>
                    <a:pt x="244" y="46"/>
                  </a:cubicBezTo>
                  <a:cubicBezTo>
                    <a:pt x="243" y="46"/>
                    <a:pt x="242" y="46"/>
                    <a:pt x="241" y="45"/>
                  </a:cubicBezTo>
                  <a:cubicBezTo>
                    <a:pt x="236" y="45"/>
                    <a:pt x="232" y="49"/>
                    <a:pt x="228" y="51"/>
                  </a:cubicBezTo>
                  <a:cubicBezTo>
                    <a:pt x="225" y="54"/>
                    <a:pt x="220" y="58"/>
                    <a:pt x="216" y="60"/>
                  </a:cubicBezTo>
                  <a:lnTo>
                    <a:pt x="205" y="69"/>
                  </a:lnTo>
                  <a:cubicBezTo>
                    <a:pt x="200" y="72"/>
                    <a:pt x="196" y="76"/>
                    <a:pt x="192" y="79"/>
                  </a:cubicBezTo>
                  <a:cubicBezTo>
                    <a:pt x="190" y="80"/>
                    <a:pt x="186" y="79"/>
                    <a:pt x="185" y="81"/>
                  </a:cubicBezTo>
                  <a:cubicBezTo>
                    <a:pt x="179" y="86"/>
                    <a:pt x="177" y="93"/>
                    <a:pt x="172" y="98"/>
                  </a:cubicBezTo>
                  <a:cubicBezTo>
                    <a:pt x="168" y="102"/>
                    <a:pt x="162" y="102"/>
                    <a:pt x="156" y="105"/>
                  </a:cubicBezTo>
                  <a:cubicBezTo>
                    <a:pt x="149" y="106"/>
                    <a:pt x="143" y="107"/>
                    <a:pt x="136" y="110"/>
                  </a:cubicBezTo>
                  <a:cubicBezTo>
                    <a:pt x="127" y="116"/>
                    <a:pt x="122" y="123"/>
                    <a:pt x="110" y="127"/>
                  </a:cubicBezTo>
                  <a:cubicBezTo>
                    <a:pt x="100" y="129"/>
                    <a:pt x="87" y="133"/>
                    <a:pt x="84" y="143"/>
                  </a:cubicBezTo>
                  <a:cubicBezTo>
                    <a:pt x="81" y="147"/>
                    <a:pt x="84" y="154"/>
                    <a:pt x="81" y="159"/>
                  </a:cubicBezTo>
                  <a:cubicBezTo>
                    <a:pt x="76" y="165"/>
                    <a:pt x="68" y="170"/>
                    <a:pt x="61" y="176"/>
                  </a:cubicBezTo>
                  <a:cubicBezTo>
                    <a:pt x="63" y="180"/>
                    <a:pt x="62" y="184"/>
                    <a:pt x="60" y="187"/>
                  </a:cubicBezTo>
                  <a:lnTo>
                    <a:pt x="52" y="208"/>
                  </a:lnTo>
                  <a:cubicBezTo>
                    <a:pt x="52" y="209"/>
                    <a:pt x="51" y="209"/>
                    <a:pt x="50" y="209"/>
                  </a:cubicBezTo>
                  <a:cubicBezTo>
                    <a:pt x="48" y="209"/>
                    <a:pt x="43" y="207"/>
                    <a:pt x="35" y="203"/>
                  </a:cubicBezTo>
                  <a:lnTo>
                    <a:pt x="35" y="203"/>
                  </a:lnTo>
                  <a:cubicBezTo>
                    <a:pt x="35" y="205"/>
                    <a:pt x="35" y="207"/>
                    <a:pt x="37" y="208"/>
                  </a:cubicBezTo>
                  <a:cubicBezTo>
                    <a:pt x="37" y="212"/>
                    <a:pt x="38" y="216"/>
                    <a:pt x="37" y="218"/>
                  </a:cubicBezTo>
                  <a:cubicBezTo>
                    <a:pt x="33" y="226"/>
                    <a:pt x="27" y="231"/>
                    <a:pt x="24" y="238"/>
                  </a:cubicBezTo>
                  <a:cubicBezTo>
                    <a:pt x="23" y="245"/>
                    <a:pt x="24" y="253"/>
                    <a:pt x="24" y="259"/>
                  </a:cubicBezTo>
                  <a:lnTo>
                    <a:pt x="24" y="268"/>
                  </a:lnTo>
                  <a:cubicBezTo>
                    <a:pt x="23" y="273"/>
                    <a:pt x="24" y="278"/>
                    <a:pt x="23" y="283"/>
                  </a:cubicBezTo>
                  <a:cubicBezTo>
                    <a:pt x="22" y="286"/>
                    <a:pt x="17" y="290"/>
                    <a:pt x="12" y="292"/>
                  </a:cubicBezTo>
                  <a:cubicBezTo>
                    <a:pt x="7" y="295"/>
                    <a:pt x="14" y="300"/>
                    <a:pt x="11" y="303"/>
                  </a:cubicBezTo>
                  <a:cubicBezTo>
                    <a:pt x="2" y="311"/>
                    <a:pt x="2" y="318"/>
                    <a:pt x="1" y="326"/>
                  </a:cubicBezTo>
                  <a:cubicBezTo>
                    <a:pt x="1" y="328"/>
                    <a:pt x="0" y="331"/>
                    <a:pt x="1" y="335"/>
                  </a:cubicBezTo>
                  <a:cubicBezTo>
                    <a:pt x="5" y="340"/>
                    <a:pt x="12" y="345"/>
                    <a:pt x="14" y="349"/>
                  </a:cubicBezTo>
                  <a:cubicBezTo>
                    <a:pt x="17" y="354"/>
                    <a:pt x="14" y="358"/>
                    <a:pt x="14" y="363"/>
                  </a:cubicBezTo>
                  <a:cubicBezTo>
                    <a:pt x="22" y="361"/>
                    <a:pt x="26" y="360"/>
                    <a:pt x="29" y="360"/>
                  </a:cubicBezTo>
                  <a:cubicBezTo>
                    <a:pt x="35" y="361"/>
                    <a:pt x="42" y="364"/>
                    <a:pt x="49" y="365"/>
                  </a:cubicBezTo>
                  <a:cubicBezTo>
                    <a:pt x="63" y="364"/>
                    <a:pt x="74" y="361"/>
                    <a:pt x="86" y="360"/>
                  </a:cubicBezTo>
                  <a:cubicBezTo>
                    <a:pt x="87" y="361"/>
                    <a:pt x="89" y="363"/>
                    <a:pt x="91" y="364"/>
                  </a:cubicBezTo>
                  <a:cubicBezTo>
                    <a:pt x="97" y="362"/>
                    <a:pt x="101" y="360"/>
                    <a:pt x="108" y="358"/>
                  </a:cubicBezTo>
                  <a:cubicBezTo>
                    <a:pt x="121" y="355"/>
                    <a:pt x="126" y="354"/>
                    <a:pt x="129" y="350"/>
                  </a:cubicBezTo>
                  <a:cubicBezTo>
                    <a:pt x="138" y="344"/>
                    <a:pt x="145" y="339"/>
                    <a:pt x="154" y="336"/>
                  </a:cubicBezTo>
                  <a:cubicBezTo>
                    <a:pt x="157" y="334"/>
                    <a:pt x="163" y="334"/>
                    <a:pt x="163" y="333"/>
                  </a:cubicBezTo>
                  <a:cubicBezTo>
                    <a:pt x="161" y="328"/>
                    <a:pt x="169" y="327"/>
                    <a:pt x="174" y="326"/>
                  </a:cubicBezTo>
                  <a:cubicBezTo>
                    <a:pt x="175" y="326"/>
                    <a:pt x="175" y="326"/>
                    <a:pt x="176" y="325"/>
                  </a:cubicBezTo>
                  <a:cubicBezTo>
                    <a:pt x="176" y="326"/>
                    <a:pt x="178" y="326"/>
                    <a:pt x="178" y="327"/>
                  </a:cubicBezTo>
                  <a:cubicBezTo>
                    <a:pt x="179" y="329"/>
                    <a:pt x="182" y="333"/>
                    <a:pt x="180" y="333"/>
                  </a:cubicBezTo>
                  <a:cubicBezTo>
                    <a:pt x="179" y="336"/>
                    <a:pt x="174" y="336"/>
                    <a:pt x="173" y="338"/>
                  </a:cubicBezTo>
                  <a:cubicBezTo>
                    <a:pt x="171" y="341"/>
                    <a:pt x="174" y="344"/>
                    <a:pt x="175" y="347"/>
                  </a:cubicBezTo>
                  <a:cubicBezTo>
                    <a:pt x="175" y="348"/>
                    <a:pt x="176" y="349"/>
                    <a:pt x="175" y="351"/>
                  </a:cubicBezTo>
                  <a:cubicBezTo>
                    <a:pt x="175" y="354"/>
                    <a:pt x="176" y="357"/>
                    <a:pt x="174" y="358"/>
                  </a:cubicBezTo>
                  <a:cubicBezTo>
                    <a:pt x="174" y="358"/>
                    <a:pt x="173" y="358"/>
                    <a:pt x="173" y="358"/>
                  </a:cubicBezTo>
                  <a:cubicBezTo>
                    <a:pt x="171" y="358"/>
                    <a:pt x="167" y="357"/>
                    <a:pt x="164" y="357"/>
                  </a:cubicBezTo>
                  <a:cubicBezTo>
                    <a:pt x="163" y="356"/>
                    <a:pt x="162" y="356"/>
                    <a:pt x="162" y="356"/>
                  </a:cubicBezTo>
                  <a:cubicBezTo>
                    <a:pt x="160" y="356"/>
                    <a:pt x="164" y="360"/>
                    <a:pt x="163" y="360"/>
                  </a:cubicBezTo>
                  <a:cubicBezTo>
                    <a:pt x="162" y="360"/>
                    <a:pt x="161" y="360"/>
                    <a:pt x="161" y="360"/>
                  </a:cubicBezTo>
                  <a:cubicBezTo>
                    <a:pt x="156" y="360"/>
                    <a:pt x="156" y="363"/>
                    <a:pt x="153" y="364"/>
                  </a:cubicBezTo>
                  <a:cubicBezTo>
                    <a:pt x="152" y="364"/>
                    <a:pt x="152" y="365"/>
                    <a:pt x="153" y="367"/>
                  </a:cubicBezTo>
                  <a:cubicBezTo>
                    <a:pt x="156" y="370"/>
                    <a:pt x="161" y="376"/>
                    <a:pt x="163" y="379"/>
                  </a:cubicBezTo>
                  <a:cubicBezTo>
                    <a:pt x="164" y="381"/>
                    <a:pt x="162" y="381"/>
                    <a:pt x="160" y="383"/>
                  </a:cubicBezTo>
                  <a:cubicBezTo>
                    <a:pt x="166" y="386"/>
                    <a:pt x="170" y="388"/>
                    <a:pt x="172" y="389"/>
                  </a:cubicBezTo>
                  <a:cubicBezTo>
                    <a:pt x="177" y="393"/>
                    <a:pt x="183" y="396"/>
                    <a:pt x="189" y="402"/>
                  </a:cubicBezTo>
                  <a:cubicBezTo>
                    <a:pt x="200" y="409"/>
                    <a:pt x="210" y="412"/>
                    <a:pt x="220" y="420"/>
                  </a:cubicBezTo>
                  <a:lnTo>
                    <a:pt x="225" y="423"/>
                  </a:lnTo>
                  <a:cubicBezTo>
                    <a:pt x="230" y="426"/>
                    <a:pt x="232" y="426"/>
                    <a:pt x="240" y="430"/>
                  </a:cubicBezTo>
                  <a:cubicBezTo>
                    <a:pt x="251" y="435"/>
                    <a:pt x="256" y="436"/>
                    <a:pt x="259" y="436"/>
                  </a:cubicBezTo>
                  <a:cubicBezTo>
                    <a:pt x="269" y="437"/>
                    <a:pt x="277" y="438"/>
                    <a:pt x="285" y="438"/>
                  </a:cubicBezTo>
                  <a:cubicBezTo>
                    <a:pt x="288" y="438"/>
                    <a:pt x="292" y="441"/>
                    <a:pt x="293" y="441"/>
                  </a:cubicBezTo>
                  <a:cubicBezTo>
                    <a:pt x="294" y="441"/>
                    <a:pt x="294" y="441"/>
                    <a:pt x="294" y="441"/>
                  </a:cubicBezTo>
                  <a:cubicBezTo>
                    <a:pt x="293" y="439"/>
                    <a:pt x="294" y="439"/>
                    <a:pt x="295" y="439"/>
                  </a:cubicBezTo>
                  <a:cubicBezTo>
                    <a:pt x="297" y="439"/>
                    <a:pt x="302" y="441"/>
                    <a:pt x="305" y="441"/>
                  </a:cubicBezTo>
                  <a:cubicBezTo>
                    <a:pt x="310" y="441"/>
                    <a:pt x="319" y="443"/>
                    <a:pt x="325" y="444"/>
                  </a:cubicBezTo>
                  <a:cubicBezTo>
                    <a:pt x="325" y="444"/>
                    <a:pt x="321" y="442"/>
                    <a:pt x="319" y="441"/>
                  </a:cubicBezTo>
                  <a:cubicBezTo>
                    <a:pt x="311" y="437"/>
                    <a:pt x="305" y="436"/>
                    <a:pt x="298" y="433"/>
                  </a:cubicBezTo>
                  <a:cubicBezTo>
                    <a:pt x="298" y="433"/>
                    <a:pt x="298" y="432"/>
                    <a:pt x="299" y="432"/>
                  </a:cubicBezTo>
                  <a:cubicBezTo>
                    <a:pt x="304" y="432"/>
                    <a:pt x="310" y="433"/>
                    <a:pt x="316" y="433"/>
                  </a:cubicBezTo>
                  <a:cubicBezTo>
                    <a:pt x="319" y="433"/>
                    <a:pt x="320" y="432"/>
                    <a:pt x="321" y="432"/>
                  </a:cubicBezTo>
                  <a:cubicBezTo>
                    <a:pt x="322" y="432"/>
                    <a:pt x="320" y="430"/>
                    <a:pt x="321" y="430"/>
                  </a:cubicBezTo>
                  <a:cubicBezTo>
                    <a:pt x="325" y="430"/>
                    <a:pt x="331" y="432"/>
                    <a:pt x="336" y="432"/>
                  </a:cubicBezTo>
                  <a:cubicBezTo>
                    <a:pt x="340" y="432"/>
                    <a:pt x="338" y="430"/>
                    <a:pt x="336" y="426"/>
                  </a:cubicBezTo>
                  <a:cubicBezTo>
                    <a:pt x="335" y="423"/>
                    <a:pt x="337" y="423"/>
                    <a:pt x="338" y="422"/>
                  </a:cubicBezTo>
                  <a:cubicBezTo>
                    <a:pt x="340" y="420"/>
                    <a:pt x="341" y="417"/>
                    <a:pt x="342" y="415"/>
                  </a:cubicBezTo>
                  <a:cubicBezTo>
                    <a:pt x="336" y="412"/>
                    <a:pt x="331" y="410"/>
                    <a:pt x="329" y="409"/>
                  </a:cubicBezTo>
                  <a:lnTo>
                    <a:pt x="329" y="409"/>
                  </a:lnTo>
                  <a:cubicBezTo>
                    <a:pt x="331" y="409"/>
                    <a:pt x="340" y="412"/>
                    <a:pt x="342" y="414"/>
                  </a:cubicBezTo>
                  <a:cubicBezTo>
                    <a:pt x="348" y="415"/>
                    <a:pt x="352" y="416"/>
                    <a:pt x="356" y="416"/>
                  </a:cubicBezTo>
                  <a:lnTo>
                    <a:pt x="379" y="412"/>
                  </a:lnTo>
                  <a:cubicBezTo>
                    <a:pt x="382" y="412"/>
                    <a:pt x="384" y="412"/>
                    <a:pt x="388" y="414"/>
                  </a:cubicBezTo>
                  <a:cubicBezTo>
                    <a:pt x="390" y="415"/>
                    <a:pt x="391" y="416"/>
                    <a:pt x="392" y="417"/>
                  </a:cubicBezTo>
                  <a:lnTo>
                    <a:pt x="392" y="417"/>
                  </a:lnTo>
                  <a:cubicBezTo>
                    <a:pt x="391" y="417"/>
                    <a:pt x="391" y="417"/>
                    <a:pt x="390" y="417"/>
                  </a:cubicBezTo>
                  <a:cubicBezTo>
                    <a:pt x="387" y="417"/>
                    <a:pt x="390" y="421"/>
                    <a:pt x="389" y="421"/>
                  </a:cubicBezTo>
                  <a:cubicBezTo>
                    <a:pt x="388" y="421"/>
                    <a:pt x="386" y="420"/>
                    <a:pt x="382" y="417"/>
                  </a:cubicBezTo>
                  <a:cubicBezTo>
                    <a:pt x="379" y="420"/>
                    <a:pt x="378" y="420"/>
                    <a:pt x="374" y="421"/>
                  </a:cubicBezTo>
                  <a:cubicBezTo>
                    <a:pt x="372" y="422"/>
                    <a:pt x="368" y="421"/>
                    <a:pt x="369" y="423"/>
                  </a:cubicBezTo>
                  <a:cubicBezTo>
                    <a:pt x="370" y="426"/>
                    <a:pt x="368" y="426"/>
                    <a:pt x="367" y="427"/>
                  </a:cubicBezTo>
                  <a:cubicBezTo>
                    <a:pt x="366" y="427"/>
                    <a:pt x="367" y="428"/>
                    <a:pt x="367" y="430"/>
                  </a:cubicBezTo>
                  <a:cubicBezTo>
                    <a:pt x="374" y="433"/>
                    <a:pt x="379" y="436"/>
                    <a:pt x="379" y="436"/>
                  </a:cubicBezTo>
                  <a:cubicBezTo>
                    <a:pt x="382" y="436"/>
                    <a:pt x="382" y="435"/>
                    <a:pt x="383" y="433"/>
                  </a:cubicBezTo>
                  <a:cubicBezTo>
                    <a:pt x="385" y="431"/>
                    <a:pt x="388" y="428"/>
                    <a:pt x="390" y="427"/>
                  </a:cubicBezTo>
                  <a:cubicBezTo>
                    <a:pt x="391" y="427"/>
                    <a:pt x="394" y="429"/>
                    <a:pt x="396" y="429"/>
                  </a:cubicBezTo>
                  <a:cubicBezTo>
                    <a:pt x="396" y="429"/>
                    <a:pt x="396" y="428"/>
                    <a:pt x="396" y="428"/>
                  </a:cubicBezTo>
                  <a:cubicBezTo>
                    <a:pt x="396" y="426"/>
                    <a:pt x="398" y="424"/>
                    <a:pt x="403" y="424"/>
                  </a:cubicBezTo>
                  <a:cubicBezTo>
                    <a:pt x="405" y="424"/>
                    <a:pt x="407" y="424"/>
                    <a:pt x="409" y="425"/>
                  </a:cubicBezTo>
                  <a:cubicBezTo>
                    <a:pt x="411" y="425"/>
                    <a:pt x="411" y="423"/>
                    <a:pt x="404" y="416"/>
                  </a:cubicBezTo>
                  <a:cubicBezTo>
                    <a:pt x="400" y="415"/>
                    <a:pt x="396" y="415"/>
                    <a:pt x="393" y="414"/>
                  </a:cubicBezTo>
                  <a:cubicBezTo>
                    <a:pt x="392" y="412"/>
                    <a:pt x="390" y="412"/>
                    <a:pt x="388" y="411"/>
                  </a:cubicBezTo>
                  <a:cubicBezTo>
                    <a:pt x="390" y="411"/>
                    <a:pt x="393" y="411"/>
                    <a:pt x="396" y="410"/>
                  </a:cubicBezTo>
                  <a:cubicBezTo>
                    <a:pt x="401" y="412"/>
                    <a:pt x="402" y="412"/>
                    <a:pt x="402" y="412"/>
                  </a:cubicBezTo>
                  <a:cubicBezTo>
                    <a:pt x="405" y="414"/>
                    <a:pt x="406" y="415"/>
                    <a:pt x="411" y="420"/>
                  </a:cubicBezTo>
                  <a:cubicBezTo>
                    <a:pt x="412" y="417"/>
                    <a:pt x="412" y="416"/>
                    <a:pt x="412" y="416"/>
                  </a:cubicBezTo>
                  <a:cubicBezTo>
                    <a:pt x="410" y="415"/>
                    <a:pt x="409" y="414"/>
                    <a:pt x="406" y="412"/>
                  </a:cubicBezTo>
                  <a:cubicBezTo>
                    <a:pt x="402" y="411"/>
                    <a:pt x="398" y="410"/>
                    <a:pt x="393" y="407"/>
                  </a:cubicBezTo>
                  <a:cubicBezTo>
                    <a:pt x="395" y="406"/>
                    <a:pt x="395" y="405"/>
                    <a:pt x="398" y="405"/>
                  </a:cubicBezTo>
                  <a:cubicBezTo>
                    <a:pt x="400" y="405"/>
                    <a:pt x="405" y="407"/>
                    <a:pt x="409" y="409"/>
                  </a:cubicBezTo>
                  <a:lnTo>
                    <a:pt x="414" y="411"/>
                  </a:lnTo>
                  <a:lnTo>
                    <a:pt x="422" y="411"/>
                  </a:lnTo>
                  <a:lnTo>
                    <a:pt x="421" y="410"/>
                  </a:lnTo>
                  <a:cubicBezTo>
                    <a:pt x="415" y="407"/>
                    <a:pt x="411" y="405"/>
                    <a:pt x="402" y="400"/>
                  </a:cubicBezTo>
                  <a:lnTo>
                    <a:pt x="402" y="400"/>
                  </a:lnTo>
                  <a:cubicBezTo>
                    <a:pt x="406" y="401"/>
                    <a:pt x="410" y="402"/>
                    <a:pt x="415" y="405"/>
                  </a:cubicBezTo>
                  <a:cubicBezTo>
                    <a:pt x="419" y="406"/>
                    <a:pt x="423" y="408"/>
                    <a:pt x="424" y="408"/>
                  </a:cubicBezTo>
                  <a:cubicBezTo>
                    <a:pt x="425" y="408"/>
                    <a:pt x="423" y="407"/>
                    <a:pt x="418" y="404"/>
                  </a:cubicBezTo>
                  <a:cubicBezTo>
                    <a:pt x="416" y="404"/>
                    <a:pt x="415" y="404"/>
                    <a:pt x="414" y="402"/>
                  </a:cubicBezTo>
                  <a:cubicBezTo>
                    <a:pt x="413" y="401"/>
                    <a:pt x="410" y="400"/>
                    <a:pt x="409" y="399"/>
                  </a:cubicBezTo>
                  <a:lnTo>
                    <a:pt x="409" y="399"/>
                  </a:lnTo>
                  <a:cubicBezTo>
                    <a:pt x="411" y="400"/>
                    <a:pt x="415" y="401"/>
                    <a:pt x="418" y="402"/>
                  </a:cubicBezTo>
                  <a:cubicBezTo>
                    <a:pt x="415" y="400"/>
                    <a:pt x="409" y="396"/>
                    <a:pt x="409" y="395"/>
                  </a:cubicBezTo>
                  <a:cubicBezTo>
                    <a:pt x="408" y="394"/>
                    <a:pt x="409" y="394"/>
                    <a:pt x="409" y="394"/>
                  </a:cubicBezTo>
                  <a:cubicBezTo>
                    <a:pt x="410" y="394"/>
                    <a:pt x="410" y="392"/>
                    <a:pt x="412" y="392"/>
                  </a:cubicBezTo>
                  <a:cubicBezTo>
                    <a:pt x="413" y="392"/>
                    <a:pt x="416" y="393"/>
                    <a:pt x="421" y="395"/>
                  </a:cubicBezTo>
                  <a:cubicBezTo>
                    <a:pt x="423" y="396"/>
                    <a:pt x="424" y="397"/>
                    <a:pt x="425" y="397"/>
                  </a:cubicBezTo>
                  <a:cubicBezTo>
                    <a:pt x="427" y="397"/>
                    <a:pt x="426" y="395"/>
                    <a:pt x="427" y="394"/>
                  </a:cubicBezTo>
                  <a:lnTo>
                    <a:pt x="427" y="393"/>
                  </a:lnTo>
                  <a:cubicBezTo>
                    <a:pt x="427" y="391"/>
                    <a:pt x="426" y="389"/>
                    <a:pt x="430" y="389"/>
                  </a:cubicBezTo>
                  <a:cubicBezTo>
                    <a:pt x="432" y="389"/>
                    <a:pt x="431" y="388"/>
                    <a:pt x="431" y="386"/>
                  </a:cubicBezTo>
                  <a:cubicBezTo>
                    <a:pt x="431" y="386"/>
                    <a:pt x="430" y="385"/>
                    <a:pt x="426" y="383"/>
                  </a:cubicBezTo>
                  <a:cubicBezTo>
                    <a:pt x="417" y="377"/>
                    <a:pt x="414" y="375"/>
                    <a:pt x="415" y="375"/>
                  </a:cubicBezTo>
                  <a:lnTo>
                    <a:pt x="415" y="375"/>
                  </a:lnTo>
                  <a:cubicBezTo>
                    <a:pt x="416" y="375"/>
                    <a:pt x="419" y="376"/>
                    <a:pt x="425" y="379"/>
                  </a:cubicBezTo>
                  <a:cubicBezTo>
                    <a:pt x="426" y="379"/>
                    <a:pt x="429" y="380"/>
                    <a:pt x="430" y="380"/>
                  </a:cubicBezTo>
                  <a:lnTo>
                    <a:pt x="430" y="380"/>
                  </a:lnTo>
                  <a:cubicBezTo>
                    <a:pt x="428" y="379"/>
                    <a:pt x="427" y="378"/>
                    <a:pt x="428" y="378"/>
                  </a:cubicBezTo>
                  <a:cubicBezTo>
                    <a:pt x="430" y="378"/>
                    <a:pt x="436" y="381"/>
                    <a:pt x="445" y="385"/>
                  </a:cubicBezTo>
                  <a:cubicBezTo>
                    <a:pt x="426" y="374"/>
                    <a:pt x="417" y="367"/>
                    <a:pt x="418" y="367"/>
                  </a:cubicBezTo>
                  <a:lnTo>
                    <a:pt x="418" y="367"/>
                  </a:lnTo>
                  <a:cubicBezTo>
                    <a:pt x="418" y="367"/>
                    <a:pt x="419" y="367"/>
                    <a:pt x="419" y="367"/>
                  </a:cubicBezTo>
                  <a:cubicBezTo>
                    <a:pt x="421" y="367"/>
                    <a:pt x="418" y="365"/>
                    <a:pt x="419" y="365"/>
                  </a:cubicBezTo>
                  <a:lnTo>
                    <a:pt x="425" y="365"/>
                  </a:lnTo>
                  <a:cubicBezTo>
                    <a:pt x="426" y="367"/>
                    <a:pt x="427" y="367"/>
                    <a:pt x="430" y="368"/>
                  </a:cubicBezTo>
                  <a:lnTo>
                    <a:pt x="434" y="372"/>
                  </a:lnTo>
                  <a:cubicBezTo>
                    <a:pt x="437" y="374"/>
                    <a:pt x="437" y="373"/>
                    <a:pt x="440" y="374"/>
                  </a:cubicBezTo>
                  <a:cubicBezTo>
                    <a:pt x="441" y="375"/>
                    <a:pt x="443" y="376"/>
                    <a:pt x="444" y="377"/>
                  </a:cubicBezTo>
                  <a:lnTo>
                    <a:pt x="444" y="377"/>
                  </a:lnTo>
                  <a:cubicBezTo>
                    <a:pt x="441" y="375"/>
                    <a:pt x="439" y="372"/>
                    <a:pt x="435" y="370"/>
                  </a:cubicBezTo>
                  <a:cubicBezTo>
                    <a:pt x="432" y="369"/>
                    <a:pt x="429" y="367"/>
                    <a:pt x="424" y="363"/>
                  </a:cubicBezTo>
                  <a:cubicBezTo>
                    <a:pt x="425" y="363"/>
                    <a:pt x="425" y="363"/>
                    <a:pt x="426" y="363"/>
                  </a:cubicBezTo>
                  <a:cubicBezTo>
                    <a:pt x="427" y="363"/>
                    <a:pt x="429" y="363"/>
                    <a:pt x="432" y="364"/>
                  </a:cubicBezTo>
                  <a:cubicBezTo>
                    <a:pt x="437" y="366"/>
                    <a:pt x="439" y="366"/>
                    <a:pt x="441" y="366"/>
                  </a:cubicBezTo>
                  <a:cubicBezTo>
                    <a:pt x="442" y="366"/>
                    <a:pt x="443" y="366"/>
                    <a:pt x="443" y="365"/>
                  </a:cubicBezTo>
                  <a:cubicBezTo>
                    <a:pt x="443" y="364"/>
                    <a:pt x="443" y="364"/>
                    <a:pt x="445" y="364"/>
                  </a:cubicBezTo>
                  <a:cubicBezTo>
                    <a:pt x="445" y="364"/>
                    <a:pt x="446" y="364"/>
                    <a:pt x="446" y="364"/>
                  </a:cubicBezTo>
                  <a:cubicBezTo>
                    <a:pt x="448" y="364"/>
                    <a:pt x="448" y="363"/>
                    <a:pt x="440" y="359"/>
                  </a:cubicBezTo>
                  <a:cubicBezTo>
                    <a:pt x="437" y="356"/>
                    <a:pt x="435" y="355"/>
                    <a:pt x="436" y="355"/>
                  </a:cubicBezTo>
                  <a:lnTo>
                    <a:pt x="436" y="355"/>
                  </a:lnTo>
                  <a:cubicBezTo>
                    <a:pt x="437" y="355"/>
                    <a:pt x="445" y="359"/>
                    <a:pt x="458" y="367"/>
                  </a:cubicBezTo>
                  <a:cubicBezTo>
                    <a:pt x="445" y="359"/>
                    <a:pt x="446" y="359"/>
                    <a:pt x="447" y="359"/>
                  </a:cubicBezTo>
                  <a:cubicBezTo>
                    <a:pt x="448" y="359"/>
                    <a:pt x="448" y="359"/>
                    <a:pt x="448" y="359"/>
                  </a:cubicBezTo>
                  <a:cubicBezTo>
                    <a:pt x="449" y="359"/>
                    <a:pt x="450" y="358"/>
                    <a:pt x="441" y="354"/>
                  </a:cubicBezTo>
                  <a:lnTo>
                    <a:pt x="441" y="354"/>
                  </a:lnTo>
                  <a:cubicBezTo>
                    <a:pt x="454" y="360"/>
                    <a:pt x="459" y="363"/>
                    <a:pt x="460" y="363"/>
                  </a:cubicBezTo>
                  <a:cubicBezTo>
                    <a:pt x="461" y="363"/>
                    <a:pt x="460" y="362"/>
                    <a:pt x="458" y="360"/>
                  </a:cubicBezTo>
                  <a:cubicBezTo>
                    <a:pt x="452" y="354"/>
                    <a:pt x="461" y="358"/>
                    <a:pt x="458" y="355"/>
                  </a:cubicBezTo>
                  <a:cubicBezTo>
                    <a:pt x="457" y="354"/>
                    <a:pt x="461" y="355"/>
                    <a:pt x="452" y="348"/>
                  </a:cubicBezTo>
                  <a:cubicBezTo>
                    <a:pt x="451" y="348"/>
                    <a:pt x="451" y="348"/>
                    <a:pt x="451" y="348"/>
                  </a:cubicBezTo>
                  <a:lnTo>
                    <a:pt x="451" y="348"/>
                  </a:lnTo>
                  <a:cubicBezTo>
                    <a:pt x="452" y="348"/>
                    <a:pt x="454" y="348"/>
                    <a:pt x="455" y="348"/>
                  </a:cubicBezTo>
                  <a:cubicBezTo>
                    <a:pt x="456" y="348"/>
                    <a:pt x="457" y="347"/>
                    <a:pt x="457" y="347"/>
                  </a:cubicBezTo>
                  <a:lnTo>
                    <a:pt x="457" y="346"/>
                  </a:lnTo>
                  <a:cubicBezTo>
                    <a:pt x="457" y="346"/>
                    <a:pt x="458" y="346"/>
                    <a:pt x="458" y="346"/>
                  </a:cubicBezTo>
                  <a:cubicBezTo>
                    <a:pt x="460" y="346"/>
                    <a:pt x="463" y="346"/>
                    <a:pt x="464" y="346"/>
                  </a:cubicBezTo>
                  <a:cubicBezTo>
                    <a:pt x="466" y="346"/>
                    <a:pt x="466" y="346"/>
                    <a:pt x="462" y="343"/>
                  </a:cubicBezTo>
                  <a:cubicBezTo>
                    <a:pt x="460" y="340"/>
                    <a:pt x="458" y="339"/>
                    <a:pt x="460" y="339"/>
                  </a:cubicBezTo>
                  <a:cubicBezTo>
                    <a:pt x="461" y="339"/>
                    <a:pt x="465" y="340"/>
                    <a:pt x="473" y="343"/>
                  </a:cubicBezTo>
                  <a:cubicBezTo>
                    <a:pt x="474" y="344"/>
                    <a:pt x="475" y="344"/>
                    <a:pt x="476" y="344"/>
                  </a:cubicBezTo>
                  <a:lnTo>
                    <a:pt x="476" y="344"/>
                  </a:lnTo>
                  <a:cubicBezTo>
                    <a:pt x="474" y="343"/>
                    <a:pt x="470" y="340"/>
                    <a:pt x="471" y="340"/>
                  </a:cubicBezTo>
                  <a:lnTo>
                    <a:pt x="471" y="340"/>
                  </a:lnTo>
                  <a:cubicBezTo>
                    <a:pt x="471" y="340"/>
                    <a:pt x="473" y="340"/>
                    <a:pt x="476" y="342"/>
                  </a:cubicBezTo>
                  <a:lnTo>
                    <a:pt x="474" y="341"/>
                  </a:lnTo>
                  <a:cubicBezTo>
                    <a:pt x="462" y="333"/>
                    <a:pt x="471" y="337"/>
                    <a:pt x="468" y="334"/>
                  </a:cubicBezTo>
                  <a:lnTo>
                    <a:pt x="466" y="331"/>
                  </a:lnTo>
                  <a:cubicBezTo>
                    <a:pt x="463" y="330"/>
                    <a:pt x="463" y="328"/>
                    <a:pt x="462" y="327"/>
                  </a:cubicBezTo>
                  <a:cubicBezTo>
                    <a:pt x="463" y="327"/>
                    <a:pt x="463" y="327"/>
                    <a:pt x="466" y="328"/>
                  </a:cubicBezTo>
                  <a:cubicBezTo>
                    <a:pt x="469" y="330"/>
                    <a:pt x="472" y="332"/>
                    <a:pt x="472" y="332"/>
                  </a:cubicBezTo>
                  <a:cubicBezTo>
                    <a:pt x="472" y="332"/>
                    <a:pt x="469" y="330"/>
                    <a:pt x="461" y="325"/>
                  </a:cubicBezTo>
                  <a:cubicBezTo>
                    <a:pt x="460" y="323"/>
                    <a:pt x="458" y="323"/>
                    <a:pt x="458" y="322"/>
                  </a:cubicBezTo>
                  <a:cubicBezTo>
                    <a:pt x="458" y="322"/>
                    <a:pt x="458" y="321"/>
                    <a:pt x="457" y="321"/>
                  </a:cubicBezTo>
                  <a:cubicBezTo>
                    <a:pt x="458" y="321"/>
                    <a:pt x="460" y="321"/>
                    <a:pt x="463" y="322"/>
                  </a:cubicBezTo>
                  <a:cubicBezTo>
                    <a:pt x="467" y="323"/>
                    <a:pt x="468" y="323"/>
                    <a:pt x="469" y="323"/>
                  </a:cubicBezTo>
                  <a:lnTo>
                    <a:pt x="473" y="327"/>
                  </a:lnTo>
                  <a:cubicBezTo>
                    <a:pt x="472" y="326"/>
                    <a:pt x="472" y="325"/>
                    <a:pt x="471" y="323"/>
                  </a:cubicBezTo>
                  <a:cubicBezTo>
                    <a:pt x="474" y="323"/>
                    <a:pt x="470" y="321"/>
                    <a:pt x="472" y="321"/>
                  </a:cubicBezTo>
                  <a:cubicBezTo>
                    <a:pt x="473" y="321"/>
                    <a:pt x="473" y="321"/>
                    <a:pt x="474" y="321"/>
                  </a:cubicBezTo>
                  <a:lnTo>
                    <a:pt x="473" y="320"/>
                  </a:lnTo>
                  <a:cubicBezTo>
                    <a:pt x="468" y="316"/>
                    <a:pt x="463" y="312"/>
                    <a:pt x="465" y="312"/>
                  </a:cubicBezTo>
                  <a:cubicBezTo>
                    <a:pt x="465" y="312"/>
                    <a:pt x="466" y="312"/>
                    <a:pt x="467" y="313"/>
                  </a:cubicBezTo>
                  <a:cubicBezTo>
                    <a:pt x="468" y="313"/>
                    <a:pt x="468" y="313"/>
                    <a:pt x="469" y="313"/>
                  </a:cubicBezTo>
                  <a:cubicBezTo>
                    <a:pt x="469" y="313"/>
                    <a:pt x="468" y="312"/>
                    <a:pt x="468" y="312"/>
                  </a:cubicBezTo>
                  <a:lnTo>
                    <a:pt x="467" y="311"/>
                  </a:lnTo>
                  <a:lnTo>
                    <a:pt x="467" y="311"/>
                  </a:lnTo>
                  <a:cubicBezTo>
                    <a:pt x="468" y="311"/>
                    <a:pt x="470" y="312"/>
                    <a:pt x="470" y="312"/>
                  </a:cubicBezTo>
                  <a:cubicBezTo>
                    <a:pt x="471" y="312"/>
                    <a:pt x="471" y="312"/>
                    <a:pt x="471" y="312"/>
                  </a:cubicBezTo>
                  <a:cubicBezTo>
                    <a:pt x="471" y="312"/>
                    <a:pt x="471" y="311"/>
                    <a:pt x="472" y="311"/>
                  </a:cubicBezTo>
                  <a:cubicBezTo>
                    <a:pt x="472" y="311"/>
                    <a:pt x="474" y="311"/>
                    <a:pt x="474" y="311"/>
                  </a:cubicBezTo>
                  <a:cubicBezTo>
                    <a:pt x="474" y="311"/>
                    <a:pt x="474" y="311"/>
                    <a:pt x="473" y="309"/>
                  </a:cubicBezTo>
                  <a:cubicBezTo>
                    <a:pt x="476" y="309"/>
                    <a:pt x="476" y="309"/>
                    <a:pt x="473" y="307"/>
                  </a:cubicBezTo>
                  <a:cubicBezTo>
                    <a:pt x="472" y="306"/>
                    <a:pt x="472" y="306"/>
                    <a:pt x="471" y="306"/>
                  </a:cubicBezTo>
                  <a:cubicBezTo>
                    <a:pt x="471" y="305"/>
                    <a:pt x="469" y="305"/>
                    <a:pt x="469" y="304"/>
                  </a:cubicBezTo>
                  <a:lnTo>
                    <a:pt x="468" y="302"/>
                  </a:lnTo>
                  <a:cubicBezTo>
                    <a:pt x="469" y="302"/>
                    <a:pt x="469" y="302"/>
                    <a:pt x="471" y="304"/>
                  </a:cubicBezTo>
                  <a:lnTo>
                    <a:pt x="483" y="317"/>
                  </a:lnTo>
                  <a:cubicBezTo>
                    <a:pt x="475" y="307"/>
                    <a:pt x="474" y="305"/>
                    <a:pt x="474" y="305"/>
                  </a:cubicBezTo>
                  <a:lnTo>
                    <a:pt x="474" y="305"/>
                  </a:lnTo>
                  <a:cubicBezTo>
                    <a:pt x="474" y="305"/>
                    <a:pt x="476" y="306"/>
                    <a:pt x="476" y="306"/>
                  </a:cubicBezTo>
                  <a:cubicBezTo>
                    <a:pt x="476" y="306"/>
                    <a:pt x="476" y="306"/>
                    <a:pt x="476" y="305"/>
                  </a:cubicBezTo>
                  <a:lnTo>
                    <a:pt x="477" y="305"/>
                  </a:lnTo>
                  <a:cubicBezTo>
                    <a:pt x="483" y="311"/>
                    <a:pt x="485" y="314"/>
                    <a:pt x="486" y="314"/>
                  </a:cubicBezTo>
                  <a:cubicBezTo>
                    <a:pt x="486" y="314"/>
                    <a:pt x="486" y="313"/>
                    <a:pt x="484" y="311"/>
                  </a:cubicBezTo>
                  <a:cubicBezTo>
                    <a:pt x="483" y="307"/>
                    <a:pt x="483" y="306"/>
                    <a:pt x="483" y="306"/>
                  </a:cubicBezTo>
                  <a:lnTo>
                    <a:pt x="484" y="306"/>
                  </a:lnTo>
                  <a:cubicBezTo>
                    <a:pt x="487" y="306"/>
                    <a:pt x="488" y="306"/>
                    <a:pt x="487" y="305"/>
                  </a:cubicBezTo>
                  <a:cubicBezTo>
                    <a:pt x="487" y="304"/>
                    <a:pt x="489" y="305"/>
                    <a:pt x="483" y="299"/>
                  </a:cubicBezTo>
                  <a:lnTo>
                    <a:pt x="484" y="299"/>
                  </a:lnTo>
                  <a:cubicBezTo>
                    <a:pt x="488" y="299"/>
                    <a:pt x="488" y="299"/>
                    <a:pt x="484" y="297"/>
                  </a:cubicBezTo>
                  <a:lnTo>
                    <a:pt x="488" y="297"/>
                  </a:lnTo>
                  <a:cubicBezTo>
                    <a:pt x="489" y="297"/>
                    <a:pt x="490" y="299"/>
                    <a:pt x="492" y="299"/>
                  </a:cubicBezTo>
                  <a:lnTo>
                    <a:pt x="493" y="299"/>
                  </a:lnTo>
                  <a:cubicBezTo>
                    <a:pt x="494" y="299"/>
                    <a:pt x="494" y="299"/>
                    <a:pt x="494" y="299"/>
                  </a:cubicBezTo>
                  <a:cubicBezTo>
                    <a:pt x="495" y="299"/>
                    <a:pt x="494" y="298"/>
                    <a:pt x="493" y="296"/>
                  </a:cubicBezTo>
                  <a:cubicBezTo>
                    <a:pt x="491" y="293"/>
                    <a:pt x="490" y="291"/>
                    <a:pt x="491" y="291"/>
                  </a:cubicBezTo>
                  <a:lnTo>
                    <a:pt x="491" y="291"/>
                  </a:lnTo>
                  <a:cubicBezTo>
                    <a:pt x="492" y="291"/>
                    <a:pt x="496" y="294"/>
                    <a:pt x="503" y="300"/>
                  </a:cubicBezTo>
                  <a:cubicBezTo>
                    <a:pt x="504" y="301"/>
                    <a:pt x="505" y="302"/>
                    <a:pt x="505" y="302"/>
                  </a:cubicBezTo>
                  <a:cubicBezTo>
                    <a:pt x="505" y="302"/>
                    <a:pt x="505" y="301"/>
                    <a:pt x="505" y="301"/>
                  </a:cubicBezTo>
                  <a:cubicBezTo>
                    <a:pt x="505" y="298"/>
                    <a:pt x="502" y="295"/>
                    <a:pt x="503" y="295"/>
                  </a:cubicBezTo>
                  <a:lnTo>
                    <a:pt x="503" y="295"/>
                  </a:lnTo>
                  <a:cubicBezTo>
                    <a:pt x="503" y="295"/>
                    <a:pt x="504" y="296"/>
                    <a:pt x="507" y="299"/>
                  </a:cubicBezTo>
                  <a:lnTo>
                    <a:pt x="505" y="297"/>
                  </a:lnTo>
                  <a:cubicBezTo>
                    <a:pt x="501" y="291"/>
                    <a:pt x="501" y="290"/>
                    <a:pt x="501" y="290"/>
                  </a:cubicBezTo>
                  <a:cubicBezTo>
                    <a:pt x="502" y="290"/>
                    <a:pt x="502" y="290"/>
                    <a:pt x="502" y="290"/>
                  </a:cubicBezTo>
                  <a:cubicBezTo>
                    <a:pt x="502" y="290"/>
                    <a:pt x="502" y="290"/>
                    <a:pt x="502" y="290"/>
                  </a:cubicBezTo>
                  <a:cubicBezTo>
                    <a:pt x="500" y="289"/>
                    <a:pt x="502" y="289"/>
                    <a:pt x="499" y="285"/>
                  </a:cubicBezTo>
                  <a:cubicBezTo>
                    <a:pt x="496" y="281"/>
                    <a:pt x="494" y="279"/>
                    <a:pt x="494" y="279"/>
                  </a:cubicBezTo>
                  <a:lnTo>
                    <a:pt x="494" y="279"/>
                  </a:lnTo>
                  <a:cubicBezTo>
                    <a:pt x="495" y="279"/>
                    <a:pt x="496" y="281"/>
                    <a:pt x="499" y="284"/>
                  </a:cubicBezTo>
                  <a:cubicBezTo>
                    <a:pt x="502" y="287"/>
                    <a:pt x="504" y="289"/>
                    <a:pt x="505" y="289"/>
                  </a:cubicBezTo>
                  <a:cubicBezTo>
                    <a:pt x="505" y="289"/>
                    <a:pt x="503" y="287"/>
                    <a:pt x="497" y="279"/>
                  </a:cubicBezTo>
                  <a:cubicBezTo>
                    <a:pt x="495" y="276"/>
                    <a:pt x="493" y="275"/>
                    <a:pt x="494" y="275"/>
                  </a:cubicBezTo>
                  <a:cubicBezTo>
                    <a:pt x="495" y="275"/>
                    <a:pt x="497" y="275"/>
                    <a:pt x="499" y="279"/>
                  </a:cubicBezTo>
                  <a:cubicBezTo>
                    <a:pt x="503" y="283"/>
                    <a:pt x="504" y="284"/>
                    <a:pt x="505" y="284"/>
                  </a:cubicBezTo>
                  <a:cubicBezTo>
                    <a:pt x="506" y="284"/>
                    <a:pt x="506" y="282"/>
                    <a:pt x="507" y="282"/>
                  </a:cubicBezTo>
                  <a:cubicBezTo>
                    <a:pt x="508" y="282"/>
                    <a:pt x="508" y="282"/>
                    <a:pt x="510" y="283"/>
                  </a:cubicBezTo>
                  <a:lnTo>
                    <a:pt x="510" y="281"/>
                  </a:lnTo>
                  <a:cubicBezTo>
                    <a:pt x="506" y="277"/>
                    <a:pt x="502" y="272"/>
                    <a:pt x="503" y="272"/>
                  </a:cubicBezTo>
                  <a:lnTo>
                    <a:pt x="503" y="272"/>
                  </a:lnTo>
                  <a:cubicBezTo>
                    <a:pt x="504" y="272"/>
                    <a:pt x="504" y="273"/>
                    <a:pt x="505" y="274"/>
                  </a:cubicBezTo>
                  <a:cubicBezTo>
                    <a:pt x="506" y="275"/>
                    <a:pt x="507" y="275"/>
                    <a:pt x="507" y="275"/>
                  </a:cubicBezTo>
                  <a:cubicBezTo>
                    <a:pt x="508" y="275"/>
                    <a:pt x="507" y="274"/>
                    <a:pt x="507" y="273"/>
                  </a:cubicBezTo>
                  <a:cubicBezTo>
                    <a:pt x="507" y="273"/>
                    <a:pt x="507" y="271"/>
                    <a:pt x="504" y="269"/>
                  </a:cubicBezTo>
                  <a:cubicBezTo>
                    <a:pt x="501" y="264"/>
                    <a:pt x="499" y="261"/>
                    <a:pt x="500" y="261"/>
                  </a:cubicBezTo>
                  <a:lnTo>
                    <a:pt x="500" y="261"/>
                  </a:lnTo>
                  <a:cubicBezTo>
                    <a:pt x="500" y="261"/>
                    <a:pt x="503" y="263"/>
                    <a:pt x="507" y="268"/>
                  </a:cubicBezTo>
                  <a:cubicBezTo>
                    <a:pt x="511" y="271"/>
                    <a:pt x="514" y="273"/>
                    <a:pt x="515" y="273"/>
                  </a:cubicBezTo>
                  <a:cubicBezTo>
                    <a:pt x="516" y="273"/>
                    <a:pt x="515" y="273"/>
                    <a:pt x="514" y="271"/>
                  </a:cubicBezTo>
                  <a:cubicBezTo>
                    <a:pt x="510" y="266"/>
                    <a:pt x="509" y="264"/>
                    <a:pt x="509" y="264"/>
                  </a:cubicBezTo>
                  <a:lnTo>
                    <a:pt x="509" y="264"/>
                  </a:lnTo>
                  <a:cubicBezTo>
                    <a:pt x="510" y="264"/>
                    <a:pt x="513" y="267"/>
                    <a:pt x="516" y="269"/>
                  </a:cubicBezTo>
                  <a:cubicBezTo>
                    <a:pt x="520" y="272"/>
                    <a:pt x="524" y="275"/>
                    <a:pt x="525" y="275"/>
                  </a:cubicBezTo>
                  <a:cubicBezTo>
                    <a:pt x="527" y="275"/>
                    <a:pt x="525" y="272"/>
                    <a:pt x="519" y="263"/>
                  </a:cubicBezTo>
                  <a:lnTo>
                    <a:pt x="519" y="263"/>
                  </a:lnTo>
                  <a:cubicBezTo>
                    <a:pt x="521" y="264"/>
                    <a:pt x="523" y="264"/>
                    <a:pt x="526" y="268"/>
                  </a:cubicBezTo>
                  <a:cubicBezTo>
                    <a:pt x="528" y="268"/>
                    <a:pt x="529" y="269"/>
                    <a:pt x="529" y="269"/>
                  </a:cubicBezTo>
                  <a:cubicBezTo>
                    <a:pt x="530" y="269"/>
                    <a:pt x="529" y="268"/>
                    <a:pt x="525" y="263"/>
                  </a:cubicBezTo>
                  <a:cubicBezTo>
                    <a:pt x="520" y="256"/>
                    <a:pt x="518" y="252"/>
                    <a:pt x="518" y="252"/>
                  </a:cubicBezTo>
                  <a:lnTo>
                    <a:pt x="518" y="252"/>
                  </a:lnTo>
                  <a:cubicBezTo>
                    <a:pt x="518" y="252"/>
                    <a:pt x="519" y="253"/>
                    <a:pt x="520" y="254"/>
                  </a:cubicBezTo>
                  <a:cubicBezTo>
                    <a:pt x="522" y="255"/>
                    <a:pt x="523" y="256"/>
                    <a:pt x="524" y="256"/>
                  </a:cubicBezTo>
                  <a:cubicBezTo>
                    <a:pt x="525" y="256"/>
                    <a:pt x="523" y="252"/>
                    <a:pt x="524" y="252"/>
                  </a:cubicBezTo>
                  <a:lnTo>
                    <a:pt x="524" y="252"/>
                  </a:lnTo>
                  <a:cubicBezTo>
                    <a:pt x="524" y="252"/>
                    <a:pt x="525" y="252"/>
                    <a:pt x="525" y="253"/>
                  </a:cubicBezTo>
                  <a:cubicBezTo>
                    <a:pt x="526" y="253"/>
                    <a:pt x="527" y="253"/>
                    <a:pt x="527" y="253"/>
                  </a:cubicBezTo>
                  <a:cubicBezTo>
                    <a:pt x="529" y="253"/>
                    <a:pt x="527" y="250"/>
                    <a:pt x="528" y="250"/>
                  </a:cubicBezTo>
                  <a:cubicBezTo>
                    <a:pt x="530" y="249"/>
                    <a:pt x="532" y="249"/>
                    <a:pt x="534" y="248"/>
                  </a:cubicBezTo>
                  <a:lnTo>
                    <a:pt x="532" y="245"/>
                  </a:lnTo>
                  <a:cubicBezTo>
                    <a:pt x="526" y="239"/>
                    <a:pt x="524" y="236"/>
                    <a:pt x="519" y="231"/>
                  </a:cubicBezTo>
                  <a:lnTo>
                    <a:pt x="519" y="231"/>
                  </a:lnTo>
                  <a:cubicBezTo>
                    <a:pt x="527" y="238"/>
                    <a:pt x="540" y="250"/>
                    <a:pt x="543" y="250"/>
                  </a:cubicBezTo>
                  <a:cubicBezTo>
                    <a:pt x="544" y="250"/>
                    <a:pt x="542" y="247"/>
                    <a:pt x="536" y="238"/>
                  </a:cubicBezTo>
                  <a:cubicBezTo>
                    <a:pt x="536" y="238"/>
                    <a:pt x="535" y="238"/>
                    <a:pt x="535" y="238"/>
                  </a:cubicBezTo>
                  <a:lnTo>
                    <a:pt x="535" y="238"/>
                  </a:lnTo>
                  <a:cubicBezTo>
                    <a:pt x="535" y="238"/>
                    <a:pt x="536" y="240"/>
                    <a:pt x="536" y="242"/>
                  </a:cubicBezTo>
                  <a:cubicBezTo>
                    <a:pt x="536" y="243"/>
                    <a:pt x="536" y="243"/>
                    <a:pt x="536" y="243"/>
                  </a:cubicBezTo>
                  <a:cubicBezTo>
                    <a:pt x="535" y="243"/>
                    <a:pt x="532" y="240"/>
                    <a:pt x="524" y="232"/>
                  </a:cubicBezTo>
                  <a:lnTo>
                    <a:pt x="524" y="232"/>
                  </a:lnTo>
                  <a:cubicBezTo>
                    <a:pt x="525" y="233"/>
                    <a:pt x="527" y="234"/>
                    <a:pt x="529" y="235"/>
                  </a:cubicBezTo>
                  <a:lnTo>
                    <a:pt x="529" y="235"/>
                  </a:lnTo>
                  <a:cubicBezTo>
                    <a:pt x="524" y="228"/>
                    <a:pt x="520" y="223"/>
                    <a:pt x="514" y="216"/>
                  </a:cubicBezTo>
                  <a:lnTo>
                    <a:pt x="514" y="216"/>
                  </a:lnTo>
                  <a:cubicBezTo>
                    <a:pt x="514" y="216"/>
                    <a:pt x="515" y="217"/>
                    <a:pt x="516" y="217"/>
                  </a:cubicBezTo>
                  <a:cubicBezTo>
                    <a:pt x="517" y="217"/>
                    <a:pt x="517" y="216"/>
                    <a:pt x="515" y="213"/>
                  </a:cubicBezTo>
                  <a:cubicBezTo>
                    <a:pt x="503" y="199"/>
                    <a:pt x="509" y="203"/>
                    <a:pt x="504" y="197"/>
                  </a:cubicBezTo>
                  <a:cubicBezTo>
                    <a:pt x="501" y="193"/>
                    <a:pt x="501" y="192"/>
                    <a:pt x="502" y="192"/>
                  </a:cubicBezTo>
                  <a:lnTo>
                    <a:pt x="502" y="192"/>
                  </a:lnTo>
                  <a:cubicBezTo>
                    <a:pt x="503" y="192"/>
                    <a:pt x="505" y="194"/>
                    <a:pt x="509" y="196"/>
                  </a:cubicBezTo>
                  <a:cubicBezTo>
                    <a:pt x="511" y="199"/>
                    <a:pt x="513" y="199"/>
                    <a:pt x="514" y="200"/>
                  </a:cubicBezTo>
                  <a:cubicBezTo>
                    <a:pt x="509" y="195"/>
                    <a:pt x="499" y="186"/>
                    <a:pt x="492" y="175"/>
                  </a:cubicBezTo>
                  <a:cubicBezTo>
                    <a:pt x="489" y="171"/>
                    <a:pt x="487" y="168"/>
                    <a:pt x="488" y="168"/>
                  </a:cubicBezTo>
                  <a:lnTo>
                    <a:pt x="488" y="168"/>
                  </a:lnTo>
                  <a:cubicBezTo>
                    <a:pt x="488" y="168"/>
                    <a:pt x="491" y="171"/>
                    <a:pt x="498" y="176"/>
                  </a:cubicBezTo>
                  <a:cubicBezTo>
                    <a:pt x="489" y="166"/>
                    <a:pt x="483" y="159"/>
                    <a:pt x="477" y="152"/>
                  </a:cubicBezTo>
                  <a:lnTo>
                    <a:pt x="474" y="149"/>
                  </a:lnTo>
                  <a:cubicBezTo>
                    <a:pt x="476" y="147"/>
                    <a:pt x="477" y="144"/>
                    <a:pt x="478" y="143"/>
                  </a:cubicBezTo>
                  <a:cubicBezTo>
                    <a:pt x="484" y="129"/>
                    <a:pt x="493" y="112"/>
                    <a:pt x="497" y="103"/>
                  </a:cubicBezTo>
                  <a:cubicBezTo>
                    <a:pt x="510" y="68"/>
                    <a:pt x="513" y="49"/>
                    <a:pt x="507" y="40"/>
                  </a:cubicBezTo>
                  <a:cubicBezTo>
                    <a:pt x="500" y="30"/>
                    <a:pt x="493" y="22"/>
                    <a:pt x="482" y="18"/>
                  </a:cubicBezTo>
                  <a:cubicBezTo>
                    <a:pt x="461" y="11"/>
                    <a:pt x="439" y="3"/>
                    <a:pt x="416" y="2"/>
                  </a:cubicBezTo>
                  <a:cubicBezTo>
                    <a:pt x="409" y="1"/>
                    <a:pt x="402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-168956" y="-1063257"/>
              <a:ext cx="279" cy="447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3" y="6"/>
                    <a:pt x="5" y="7"/>
                  </a:cubicBezTo>
                  <a:lnTo>
                    <a:pt x="5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-169682" y="-1062754"/>
              <a:ext cx="1006" cy="559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2" y="0"/>
                  </a:moveTo>
                  <a:cubicBezTo>
                    <a:pt x="0" y="0"/>
                    <a:pt x="1" y="4"/>
                    <a:pt x="4" y="9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5" y="9"/>
                    <a:pt x="18" y="8"/>
                    <a:pt x="16" y="2"/>
                  </a:cubicBezTo>
                  <a:cubicBezTo>
                    <a:pt x="15" y="2"/>
                    <a:pt x="13" y="2"/>
                    <a:pt x="10" y="0"/>
                  </a:cubicBezTo>
                  <a:lnTo>
                    <a:pt x="3" y="0"/>
                  </a:ln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-170017" y="-1063927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3" y="0"/>
                  </a:moveTo>
                  <a:cubicBezTo>
                    <a:pt x="1" y="2"/>
                    <a:pt x="3" y="2"/>
                    <a:pt x="3" y="3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5" y="3"/>
                    <a:pt x="4" y="2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-170632" y="-1063760"/>
              <a:ext cx="559" cy="559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lnTo>
                    <a:pt x="2" y="1"/>
                  </a:lnTo>
                  <a:cubicBezTo>
                    <a:pt x="1" y="1"/>
                    <a:pt x="1" y="1"/>
                    <a:pt x="0" y="0"/>
                  </a:cubicBezTo>
                  <a:close/>
                  <a:moveTo>
                    <a:pt x="2" y="1"/>
                  </a:moveTo>
                  <a:cubicBezTo>
                    <a:pt x="4" y="3"/>
                    <a:pt x="5" y="6"/>
                    <a:pt x="7" y="8"/>
                  </a:cubicBezTo>
                  <a:cubicBezTo>
                    <a:pt x="7" y="8"/>
                    <a:pt x="9" y="10"/>
                    <a:pt x="10" y="10"/>
                  </a:cubicBezTo>
                  <a:cubicBezTo>
                    <a:pt x="9" y="7"/>
                    <a:pt x="6" y="6"/>
                    <a:pt x="5" y="3"/>
                  </a:cubicBezTo>
                  <a:cubicBezTo>
                    <a:pt x="4" y="3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-171023" y="-1063760"/>
              <a:ext cx="670" cy="838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3" y="1"/>
                  </a:moveTo>
                  <a:cubicBezTo>
                    <a:pt x="0" y="1"/>
                    <a:pt x="0" y="4"/>
                    <a:pt x="0" y="8"/>
                  </a:cubicBezTo>
                  <a:cubicBezTo>
                    <a:pt x="5" y="13"/>
                    <a:pt x="7" y="14"/>
                    <a:pt x="7" y="14"/>
                  </a:cubicBezTo>
                  <a:cubicBezTo>
                    <a:pt x="8" y="14"/>
                    <a:pt x="7" y="12"/>
                    <a:pt x="8" y="12"/>
                  </a:cubicBezTo>
                  <a:lnTo>
                    <a:pt x="8" y="12"/>
                  </a:lnTo>
                  <a:cubicBezTo>
                    <a:pt x="8" y="12"/>
                    <a:pt x="8" y="12"/>
                    <a:pt x="8" y="12"/>
                  </a:cubicBezTo>
                  <a:cubicBezTo>
                    <a:pt x="12" y="12"/>
                    <a:pt x="11" y="8"/>
                    <a:pt x="11" y="6"/>
                  </a:cubicBezTo>
                  <a:lnTo>
                    <a:pt x="6" y="1"/>
                  </a:ln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-171358" y="-1063313"/>
              <a:ext cx="615" cy="61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1"/>
                  </a:moveTo>
                  <a:cubicBezTo>
                    <a:pt x="0" y="1"/>
                    <a:pt x="2" y="4"/>
                    <a:pt x="7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1" y="11"/>
                    <a:pt x="11" y="10"/>
                    <a:pt x="9" y="7"/>
                  </a:cubicBezTo>
                  <a:cubicBezTo>
                    <a:pt x="4" y="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-171302" y="-1062810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0"/>
                  </a:moveTo>
                  <a:cubicBezTo>
                    <a:pt x="1" y="3"/>
                    <a:pt x="2" y="3"/>
                    <a:pt x="1" y="3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5"/>
                    <a:pt x="3" y="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-171358" y="-1062530"/>
              <a:ext cx="503" cy="50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3" y="0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4" y="5"/>
                    <a:pt x="8" y="9"/>
                    <a:pt x="8" y="9"/>
                  </a:cubicBezTo>
                  <a:cubicBezTo>
                    <a:pt x="9" y="9"/>
                    <a:pt x="7" y="7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-173314" y="-1063927"/>
              <a:ext cx="279" cy="279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0"/>
                  </a:moveTo>
                  <a:cubicBezTo>
                    <a:pt x="0" y="0"/>
                    <a:pt x="0" y="2"/>
                    <a:pt x="0" y="2"/>
                  </a:cubicBezTo>
                  <a:lnTo>
                    <a:pt x="2" y="4"/>
                  </a:lnTo>
                  <a:lnTo>
                    <a:pt x="4" y="3"/>
                  </a:lnTo>
                  <a:cubicBezTo>
                    <a:pt x="2" y="2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173370" y="-1064039"/>
              <a:ext cx="112" cy="112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171973" y="-1058061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1" y="1"/>
                  </a:moveTo>
                  <a:cubicBezTo>
                    <a:pt x="0" y="1"/>
                    <a:pt x="2" y="2"/>
                    <a:pt x="8" y="5"/>
                  </a:cubicBezTo>
                  <a:lnTo>
                    <a:pt x="3" y="2"/>
                  </a:ln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174096" y="-1060519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3" y="2"/>
                    <a:pt x="3" y="4"/>
                  </a:cubicBezTo>
                  <a:cubicBezTo>
                    <a:pt x="5" y="4"/>
                    <a:pt x="6" y="5"/>
                    <a:pt x="8" y="5"/>
                  </a:cubicBezTo>
                  <a:cubicBezTo>
                    <a:pt x="6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173872" y="-1060184"/>
              <a:ext cx="223" cy="22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cubicBezTo>
                    <a:pt x="2" y="0"/>
                    <a:pt x="2" y="1"/>
                    <a:pt x="4" y="4"/>
                  </a:cubicBezTo>
                  <a:cubicBezTo>
                    <a:pt x="4" y="1"/>
                    <a:pt x="4" y="1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174375" y="-1060351"/>
              <a:ext cx="726" cy="503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3" y="0"/>
                  </a:moveTo>
                  <a:cubicBezTo>
                    <a:pt x="1" y="0"/>
                    <a:pt x="3" y="4"/>
                    <a:pt x="9" y="9"/>
                  </a:cubicBezTo>
                  <a:cubicBezTo>
                    <a:pt x="10" y="8"/>
                    <a:pt x="11" y="8"/>
                    <a:pt x="13" y="8"/>
                  </a:cubicBezTo>
                  <a:cubicBezTo>
                    <a:pt x="11" y="4"/>
                    <a:pt x="10" y="3"/>
                    <a:pt x="9" y="2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174096" y="-1059625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1"/>
                  </a:moveTo>
                  <a:lnTo>
                    <a:pt x="1" y="2"/>
                  </a:lnTo>
                  <a:cubicBezTo>
                    <a:pt x="1" y="4"/>
                    <a:pt x="3" y="4"/>
                    <a:pt x="3" y="4"/>
                  </a:cubicBezTo>
                  <a:cubicBezTo>
                    <a:pt x="4" y="4"/>
                    <a:pt x="5" y="5"/>
                    <a:pt x="6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174487" y="-1058508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2"/>
                    <a:pt x="5" y="5"/>
                    <a:pt x="5" y="5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179348" y="-1054262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0" y="0"/>
                  </a:moveTo>
                  <a:lnTo>
                    <a:pt x="4" y="4"/>
                  </a:lnTo>
                  <a:cubicBezTo>
                    <a:pt x="4" y="4"/>
                    <a:pt x="6" y="5"/>
                    <a:pt x="7" y="5"/>
                  </a:cubicBezTo>
                  <a:cubicBezTo>
                    <a:pt x="8" y="5"/>
                    <a:pt x="7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175381" y="-1053815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2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3" y="3"/>
                    <a:pt x="5" y="5"/>
                    <a:pt x="7" y="6"/>
                  </a:cubicBezTo>
                  <a:cubicBezTo>
                    <a:pt x="8" y="6"/>
                    <a:pt x="10" y="7"/>
                    <a:pt x="11" y="7"/>
                  </a:cubicBezTo>
                  <a:cubicBezTo>
                    <a:pt x="11" y="7"/>
                    <a:pt x="10" y="6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176610" y="-1060296"/>
              <a:ext cx="223" cy="168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-176051" y="-1056441"/>
              <a:ext cx="1285" cy="6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" y="0"/>
                  </a:moveTo>
                  <a:lnTo>
                    <a:pt x="1" y="2"/>
                  </a:lnTo>
                  <a:cubicBezTo>
                    <a:pt x="1" y="2"/>
                    <a:pt x="2" y="2"/>
                    <a:pt x="2" y="3"/>
                  </a:cubicBezTo>
                  <a:cubicBezTo>
                    <a:pt x="6" y="6"/>
                    <a:pt x="11" y="8"/>
                    <a:pt x="18" y="12"/>
                  </a:cubicBezTo>
                  <a:cubicBezTo>
                    <a:pt x="19" y="11"/>
                    <a:pt x="22" y="11"/>
                    <a:pt x="23" y="11"/>
                  </a:cubicBezTo>
                  <a:cubicBezTo>
                    <a:pt x="11" y="5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-177113" y="-1059625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2" y="0"/>
                  </a:moveTo>
                  <a:cubicBezTo>
                    <a:pt x="1" y="0"/>
                    <a:pt x="1" y="1"/>
                    <a:pt x="5" y="5"/>
                  </a:cubicBezTo>
                  <a:cubicBezTo>
                    <a:pt x="5" y="4"/>
                    <a:pt x="4" y="2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-179683" y="-1067894"/>
              <a:ext cx="223" cy="335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2" y="1"/>
                  </a:moveTo>
                  <a:cubicBezTo>
                    <a:pt x="1" y="1"/>
                    <a:pt x="1" y="2"/>
                    <a:pt x="1" y="5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-176610" y="-1056441"/>
              <a:ext cx="1844" cy="1173"/>
            </a:xfrm>
            <a:custGeom>
              <a:avLst/>
              <a:gdLst/>
              <a:ahLst/>
              <a:cxnLst/>
              <a:rect l="l" t="t" r="r" b="b"/>
              <a:pathLst>
                <a:path w="33" h="21" extrusionOk="0">
                  <a:moveTo>
                    <a:pt x="4" y="0"/>
                  </a:moveTo>
                  <a:cubicBezTo>
                    <a:pt x="2" y="2"/>
                    <a:pt x="2" y="5"/>
                    <a:pt x="0" y="6"/>
                  </a:cubicBezTo>
                  <a:lnTo>
                    <a:pt x="6" y="8"/>
                  </a:lnTo>
                  <a:cubicBezTo>
                    <a:pt x="8" y="8"/>
                    <a:pt x="11" y="10"/>
                    <a:pt x="13" y="10"/>
                  </a:cubicBezTo>
                  <a:cubicBezTo>
                    <a:pt x="18" y="12"/>
                    <a:pt x="24" y="15"/>
                    <a:pt x="33" y="20"/>
                  </a:cubicBezTo>
                  <a:cubicBezTo>
                    <a:pt x="16" y="10"/>
                    <a:pt x="15" y="8"/>
                    <a:pt x="16" y="8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2" y="3"/>
                    <a:pt x="8" y="2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-176722" y="-1055882"/>
              <a:ext cx="1229" cy="61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3"/>
                    <a:pt x="0" y="5"/>
                  </a:cubicBezTo>
                  <a:cubicBezTo>
                    <a:pt x="4" y="6"/>
                    <a:pt x="5" y="6"/>
                    <a:pt x="6" y="7"/>
                  </a:cubicBezTo>
                  <a:cubicBezTo>
                    <a:pt x="11" y="8"/>
                    <a:pt x="16" y="8"/>
                    <a:pt x="21" y="10"/>
                  </a:cubicBezTo>
                  <a:cubicBezTo>
                    <a:pt x="8" y="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-177560" y="-1057223"/>
              <a:ext cx="559" cy="335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3" y="0"/>
                  </a:moveTo>
                  <a:cubicBezTo>
                    <a:pt x="1" y="0"/>
                    <a:pt x="0" y="1"/>
                    <a:pt x="2" y="3"/>
                  </a:cubicBezTo>
                  <a:cubicBezTo>
                    <a:pt x="4" y="4"/>
                    <a:pt x="7" y="5"/>
                    <a:pt x="9" y="5"/>
                  </a:cubicBezTo>
                  <a:cubicBezTo>
                    <a:pt x="9" y="4"/>
                    <a:pt x="8" y="3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-177336" y="-1055603"/>
              <a:ext cx="1453" cy="503"/>
            </a:xfrm>
            <a:custGeom>
              <a:avLst/>
              <a:gdLst/>
              <a:ahLst/>
              <a:cxnLst/>
              <a:rect l="l" t="t" r="r" b="b"/>
              <a:pathLst>
                <a:path w="26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1"/>
                    <a:pt x="3" y="1"/>
                  </a:cubicBezTo>
                  <a:lnTo>
                    <a:pt x="3" y="1"/>
                  </a:lnTo>
                  <a:cubicBezTo>
                    <a:pt x="3" y="1"/>
                    <a:pt x="2" y="0"/>
                    <a:pt x="1" y="0"/>
                  </a:cubicBezTo>
                  <a:close/>
                  <a:moveTo>
                    <a:pt x="10" y="1"/>
                  </a:moveTo>
                  <a:cubicBezTo>
                    <a:pt x="8" y="1"/>
                    <a:pt x="9" y="3"/>
                    <a:pt x="8" y="3"/>
                  </a:cubicBezTo>
                  <a:cubicBezTo>
                    <a:pt x="7" y="3"/>
                    <a:pt x="6" y="2"/>
                    <a:pt x="3" y="1"/>
                  </a:cubicBezTo>
                  <a:lnTo>
                    <a:pt x="3" y="1"/>
                  </a:lnTo>
                  <a:cubicBezTo>
                    <a:pt x="8" y="3"/>
                    <a:pt x="12" y="6"/>
                    <a:pt x="13" y="6"/>
                  </a:cubicBezTo>
                  <a:cubicBezTo>
                    <a:pt x="17" y="7"/>
                    <a:pt x="21" y="9"/>
                    <a:pt x="24" y="9"/>
                  </a:cubicBezTo>
                  <a:cubicBezTo>
                    <a:pt x="25" y="9"/>
                    <a:pt x="21" y="6"/>
                    <a:pt x="17" y="3"/>
                  </a:cubicBezTo>
                  <a:cubicBezTo>
                    <a:pt x="13" y="2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-177392" y="-1055267"/>
              <a:ext cx="1844" cy="1006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4" y="3"/>
                    <a:pt x="2" y="5"/>
                    <a:pt x="1" y="5"/>
                  </a:cubicBezTo>
                  <a:lnTo>
                    <a:pt x="4" y="6"/>
                  </a:lnTo>
                  <a:cubicBezTo>
                    <a:pt x="10" y="8"/>
                    <a:pt x="17" y="12"/>
                    <a:pt x="22" y="15"/>
                  </a:cubicBezTo>
                  <a:cubicBezTo>
                    <a:pt x="25" y="16"/>
                    <a:pt x="28" y="17"/>
                    <a:pt x="28" y="17"/>
                  </a:cubicBezTo>
                  <a:cubicBezTo>
                    <a:pt x="30" y="17"/>
                    <a:pt x="30" y="16"/>
                    <a:pt x="31" y="16"/>
                  </a:cubicBezTo>
                  <a:cubicBezTo>
                    <a:pt x="32" y="16"/>
                    <a:pt x="27" y="12"/>
                    <a:pt x="16" y="6"/>
                  </a:cubicBezTo>
                  <a:cubicBezTo>
                    <a:pt x="18" y="6"/>
                    <a:pt x="21" y="7"/>
                    <a:pt x="23" y="7"/>
                  </a:cubicBezTo>
                  <a:cubicBezTo>
                    <a:pt x="13" y="2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-178174" y="-1056329"/>
              <a:ext cx="503" cy="279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2" y="0"/>
                  </a:moveTo>
                  <a:cubicBezTo>
                    <a:pt x="1" y="0"/>
                    <a:pt x="3" y="2"/>
                    <a:pt x="8" y="5"/>
                  </a:cubicBezTo>
                  <a:cubicBezTo>
                    <a:pt x="8" y="4"/>
                    <a:pt x="9" y="4"/>
                    <a:pt x="9" y="3"/>
                  </a:cubicBezTo>
                  <a:cubicBezTo>
                    <a:pt x="5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-178174" y="-1054876"/>
              <a:ext cx="2067" cy="950"/>
            </a:xfrm>
            <a:custGeom>
              <a:avLst/>
              <a:gdLst/>
              <a:ahLst/>
              <a:cxnLst/>
              <a:rect l="l" t="t" r="r" b="b"/>
              <a:pathLst>
                <a:path w="37" h="17" extrusionOk="0">
                  <a:moveTo>
                    <a:pt x="5" y="0"/>
                  </a:moveTo>
                  <a:cubicBezTo>
                    <a:pt x="2" y="0"/>
                    <a:pt x="1" y="2"/>
                    <a:pt x="3" y="5"/>
                  </a:cubicBezTo>
                  <a:cubicBezTo>
                    <a:pt x="10" y="8"/>
                    <a:pt x="11" y="6"/>
                    <a:pt x="21" y="11"/>
                  </a:cubicBezTo>
                  <a:cubicBezTo>
                    <a:pt x="29" y="16"/>
                    <a:pt x="33" y="17"/>
                    <a:pt x="34" y="17"/>
                  </a:cubicBezTo>
                  <a:cubicBezTo>
                    <a:pt x="36" y="17"/>
                    <a:pt x="36" y="16"/>
                    <a:pt x="37" y="15"/>
                  </a:cubicBezTo>
                  <a:cubicBezTo>
                    <a:pt x="23" y="8"/>
                    <a:pt x="11" y="1"/>
                    <a:pt x="9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-178677" y="-1055547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0"/>
                  </a:moveTo>
                  <a:cubicBezTo>
                    <a:pt x="1" y="1"/>
                    <a:pt x="2" y="1"/>
                    <a:pt x="2" y="1"/>
                  </a:cubicBezTo>
                  <a:lnTo>
                    <a:pt x="2" y="1"/>
                  </a:lnTo>
                  <a:cubicBezTo>
                    <a:pt x="2" y="1"/>
                    <a:pt x="1" y="1"/>
                    <a:pt x="1" y="0"/>
                  </a:cubicBezTo>
                  <a:close/>
                  <a:moveTo>
                    <a:pt x="2" y="1"/>
                  </a:moveTo>
                  <a:lnTo>
                    <a:pt x="2" y="1"/>
                  </a:lnTo>
                  <a:cubicBezTo>
                    <a:pt x="4" y="2"/>
                    <a:pt x="5" y="3"/>
                    <a:pt x="6" y="4"/>
                  </a:cubicBezTo>
                  <a:cubicBezTo>
                    <a:pt x="9" y="5"/>
                    <a:pt x="12" y="7"/>
                    <a:pt x="12" y="7"/>
                  </a:cubicBezTo>
                  <a:cubicBezTo>
                    <a:pt x="13" y="7"/>
                    <a:pt x="10" y="6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-178901" y="-1055435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2" y="0"/>
                  </a:moveTo>
                  <a:cubicBezTo>
                    <a:pt x="2" y="0"/>
                    <a:pt x="2" y="2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5" y="6"/>
                    <a:pt x="7" y="4"/>
                    <a:pt x="8" y="4"/>
                  </a:cubicBezTo>
                  <a:cubicBezTo>
                    <a:pt x="6" y="3"/>
                    <a:pt x="5" y="2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-179459" y="-1054709"/>
              <a:ext cx="1173" cy="615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20" y="1"/>
                  </a:moveTo>
                  <a:cubicBezTo>
                    <a:pt x="13" y="2"/>
                    <a:pt x="6" y="5"/>
                    <a:pt x="0" y="6"/>
                  </a:cubicBezTo>
                  <a:cubicBezTo>
                    <a:pt x="2" y="7"/>
                    <a:pt x="4" y="8"/>
                    <a:pt x="6" y="10"/>
                  </a:cubicBezTo>
                  <a:cubicBezTo>
                    <a:pt x="16" y="10"/>
                    <a:pt x="20" y="7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-186555" y="-1062642"/>
              <a:ext cx="1341" cy="67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22" y="0"/>
                  </a:moveTo>
                  <a:cubicBezTo>
                    <a:pt x="14" y="2"/>
                    <a:pt x="8" y="4"/>
                    <a:pt x="0" y="8"/>
                  </a:cubicBezTo>
                  <a:lnTo>
                    <a:pt x="7" y="12"/>
                  </a:lnTo>
                  <a:cubicBezTo>
                    <a:pt x="16" y="10"/>
                    <a:pt x="20" y="7"/>
                    <a:pt x="23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-186443" y="-1062083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1"/>
                  </a:moveTo>
                  <a:cubicBezTo>
                    <a:pt x="1" y="3"/>
                    <a:pt x="1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6" y="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-188622" y="-1060854"/>
              <a:ext cx="4917" cy="3408"/>
            </a:xfrm>
            <a:custGeom>
              <a:avLst/>
              <a:gdLst/>
              <a:ahLst/>
              <a:cxnLst/>
              <a:rect l="l" t="t" r="r" b="b"/>
              <a:pathLst>
                <a:path w="88" h="61" extrusionOk="0">
                  <a:moveTo>
                    <a:pt x="34" y="1"/>
                  </a:moveTo>
                  <a:cubicBezTo>
                    <a:pt x="37" y="3"/>
                    <a:pt x="40" y="5"/>
                    <a:pt x="48" y="7"/>
                  </a:cubicBezTo>
                  <a:cubicBezTo>
                    <a:pt x="46" y="11"/>
                    <a:pt x="45" y="13"/>
                    <a:pt x="44" y="17"/>
                  </a:cubicBezTo>
                  <a:cubicBezTo>
                    <a:pt x="43" y="18"/>
                    <a:pt x="39" y="19"/>
                    <a:pt x="40" y="22"/>
                  </a:cubicBezTo>
                  <a:cubicBezTo>
                    <a:pt x="43" y="26"/>
                    <a:pt x="46" y="28"/>
                    <a:pt x="40" y="29"/>
                  </a:cubicBezTo>
                  <a:cubicBezTo>
                    <a:pt x="37" y="29"/>
                    <a:pt x="29" y="29"/>
                    <a:pt x="25" y="31"/>
                  </a:cubicBezTo>
                  <a:cubicBezTo>
                    <a:pt x="24" y="31"/>
                    <a:pt x="27" y="32"/>
                    <a:pt x="25" y="33"/>
                  </a:cubicBezTo>
                  <a:cubicBezTo>
                    <a:pt x="24" y="34"/>
                    <a:pt x="22" y="36"/>
                    <a:pt x="18" y="38"/>
                  </a:cubicBezTo>
                  <a:cubicBezTo>
                    <a:pt x="13" y="40"/>
                    <a:pt x="7" y="42"/>
                    <a:pt x="2" y="44"/>
                  </a:cubicBezTo>
                  <a:cubicBezTo>
                    <a:pt x="1" y="44"/>
                    <a:pt x="1" y="45"/>
                    <a:pt x="2" y="48"/>
                  </a:cubicBezTo>
                  <a:cubicBezTo>
                    <a:pt x="9" y="48"/>
                    <a:pt x="17" y="47"/>
                    <a:pt x="24" y="47"/>
                  </a:cubicBezTo>
                  <a:cubicBezTo>
                    <a:pt x="27" y="48"/>
                    <a:pt x="32" y="49"/>
                    <a:pt x="32" y="49"/>
                  </a:cubicBezTo>
                  <a:cubicBezTo>
                    <a:pt x="27" y="50"/>
                    <a:pt x="19" y="52"/>
                    <a:pt x="14" y="53"/>
                  </a:cubicBezTo>
                  <a:cubicBezTo>
                    <a:pt x="27" y="61"/>
                    <a:pt x="29" y="61"/>
                    <a:pt x="29" y="61"/>
                  </a:cubicBezTo>
                  <a:cubicBezTo>
                    <a:pt x="29" y="58"/>
                    <a:pt x="30" y="55"/>
                    <a:pt x="32" y="53"/>
                  </a:cubicBezTo>
                  <a:cubicBezTo>
                    <a:pt x="33" y="52"/>
                    <a:pt x="33" y="50"/>
                    <a:pt x="34" y="49"/>
                  </a:cubicBezTo>
                  <a:cubicBezTo>
                    <a:pt x="37" y="48"/>
                    <a:pt x="38" y="47"/>
                    <a:pt x="40" y="45"/>
                  </a:cubicBezTo>
                  <a:cubicBezTo>
                    <a:pt x="38" y="44"/>
                    <a:pt x="36" y="44"/>
                    <a:pt x="35" y="44"/>
                  </a:cubicBezTo>
                  <a:cubicBezTo>
                    <a:pt x="34" y="44"/>
                    <a:pt x="34" y="44"/>
                    <a:pt x="34" y="45"/>
                  </a:cubicBezTo>
                  <a:cubicBezTo>
                    <a:pt x="34" y="47"/>
                    <a:pt x="32" y="47"/>
                    <a:pt x="25" y="47"/>
                  </a:cubicBezTo>
                  <a:cubicBezTo>
                    <a:pt x="27" y="45"/>
                    <a:pt x="27" y="44"/>
                    <a:pt x="29" y="43"/>
                  </a:cubicBezTo>
                  <a:cubicBezTo>
                    <a:pt x="30" y="43"/>
                    <a:pt x="33" y="42"/>
                    <a:pt x="34" y="42"/>
                  </a:cubicBezTo>
                  <a:cubicBezTo>
                    <a:pt x="37" y="40"/>
                    <a:pt x="39" y="40"/>
                    <a:pt x="43" y="39"/>
                  </a:cubicBezTo>
                  <a:cubicBezTo>
                    <a:pt x="40" y="38"/>
                    <a:pt x="39" y="36"/>
                    <a:pt x="39" y="34"/>
                  </a:cubicBezTo>
                  <a:cubicBezTo>
                    <a:pt x="38" y="29"/>
                    <a:pt x="46" y="29"/>
                    <a:pt x="53" y="29"/>
                  </a:cubicBezTo>
                  <a:cubicBezTo>
                    <a:pt x="60" y="29"/>
                    <a:pt x="60" y="24"/>
                    <a:pt x="65" y="22"/>
                  </a:cubicBezTo>
                  <a:cubicBezTo>
                    <a:pt x="66" y="21"/>
                    <a:pt x="69" y="21"/>
                    <a:pt x="71" y="21"/>
                  </a:cubicBezTo>
                  <a:cubicBezTo>
                    <a:pt x="74" y="19"/>
                    <a:pt x="76" y="19"/>
                    <a:pt x="75" y="17"/>
                  </a:cubicBezTo>
                  <a:cubicBezTo>
                    <a:pt x="74" y="12"/>
                    <a:pt x="79" y="13"/>
                    <a:pt x="81" y="12"/>
                  </a:cubicBezTo>
                  <a:lnTo>
                    <a:pt x="84" y="11"/>
                  </a:lnTo>
                  <a:lnTo>
                    <a:pt x="84" y="5"/>
                  </a:lnTo>
                  <a:cubicBezTo>
                    <a:pt x="84" y="4"/>
                    <a:pt x="85" y="4"/>
                    <a:pt x="86" y="4"/>
                  </a:cubicBezTo>
                  <a:cubicBezTo>
                    <a:pt x="87" y="4"/>
                    <a:pt x="88" y="4"/>
                    <a:pt x="88" y="3"/>
                  </a:cubicBezTo>
                  <a:lnTo>
                    <a:pt x="88" y="2"/>
                  </a:lnTo>
                  <a:cubicBezTo>
                    <a:pt x="79" y="2"/>
                    <a:pt x="71" y="5"/>
                    <a:pt x="61" y="6"/>
                  </a:cubicBezTo>
                  <a:cubicBezTo>
                    <a:pt x="58" y="6"/>
                    <a:pt x="54" y="6"/>
                    <a:pt x="48" y="5"/>
                  </a:cubicBezTo>
                  <a:cubicBezTo>
                    <a:pt x="45" y="3"/>
                    <a:pt x="37" y="1"/>
                    <a:pt x="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-286618" y="-1068900"/>
              <a:ext cx="32963" cy="37936"/>
            </a:xfrm>
            <a:custGeom>
              <a:avLst/>
              <a:gdLst/>
              <a:ahLst/>
              <a:cxnLst/>
              <a:rect l="l" t="t" r="r" b="b"/>
              <a:pathLst>
                <a:path w="590" h="679" extrusionOk="0">
                  <a:moveTo>
                    <a:pt x="490" y="86"/>
                  </a:moveTo>
                  <a:lnTo>
                    <a:pt x="490" y="86"/>
                  </a:lnTo>
                  <a:cubicBezTo>
                    <a:pt x="491" y="87"/>
                    <a:pt x="492" y="87"/>
                    <a:pt x="493" y="87"/>
                  </a:cubicBezTo>
                  <a:cubicBezTo>
                    <a:pt x="492" y="86"/>
                    <a:pt x="491" y="86"/>
                    <a:pt x="490" y="86"/>
                  </a:cubicBezTo>
                  <a:close/>
                  <a:moveTo>
                    <a:pt x="180" y="490"/>
                  </a:moveTo>
                  <a:cubicBezTo>
                    <a:pt x="185" y="492"/>
                    <a:pt x="189" y="493"/>
                    <a:pt x="194" y="496"/>
                  </a:cubicBezTo>
                  <a:cubicBezTo>
                    <a:pt x="193" y="496"/>
                    <a:pt x="191" y="497"/>
                    <a:pt x="190" y="497"/>
                  </a:cubicBezTo>
                  <a:cubicBezTo>
                    <a:pt x="188" y="497"/>
                    <a:pt x="187" y="496"/>
                    <a:pt x="186" y="496"/>
                  </a:cubicBezTo>
                  <a:cubicBezTo>
                    <a:pt x="184" y="496"/>
                    <a:pt x="184" y="497"/>
                    <a:pt x="185" y="498"/>
                  </a:cubicBezTo>
                  <a:cubicBezTo>
                    <a:pt x="184" y="498"/>
                    <a:pt x="180" y="498"/>
                    <a:pt x="178" y="500"/>
                  </a:cubicBezTo>
                  <a:cubicBezTo>
                    <a:pt x="175" y="501"/>
                    <a:pt x="174" y="502"/>
                    <a:pt x="171" y="505"/>
                  </a:cubicBezTo>
                  <a:lnTo>
                    <a:pt x="171" y="505"/>
                  </a:lnTo>
                  <a:cubicBezTo>
                    <a:pt x="163" y="503"/>
                    <a:pt x="157" y="502"/>
                    <a:pt x="149" y="501"/>
                  </a:cubicBezTo>
                  <a:cubicBezTo>
                    <a:pt x="151" y="500"/>
                    <a:pt x="151" y="498"/>
                    <a:pt x="152" y="498"/>
                  </a:cubicBezTo>
                  <a:cubicBezTo>
                    <a:pt x="158" y="497"/>
                    <a:pt x="167" y="496"/>
                    <a:pt x="173" y="495"/>
                  </a:cubicBezTo>
                  <a:cubicBezTo>
                    <a:pt x="177" y="493"/>
                    <a:pt x="179" y="492"/>
                    <a:pt x="180" y="490"/>
                  </a:cubicBezTo>
                  <a:close/>
                  <a:moveTo>
                    <a:pt x="353" y="0"/>
                  </a:moveTo>
                  <a:cubicBezTo>
                    <a:pt x="352" y="0"/>
                    <a:pt x="352" y="0"/>
                    <a:pt x="351" y="0"/>
                  </a:cubicBezTo>
                  <a:cubicBezTo>
                    <a:pt x="340" y="3"/>
                    <a:pt x="332" y="9"/>
                    <a:pt x="326" y="14"/>
                  </a:cubicBezTo>
                  <a:cubicBezTo>
                    <a:pt x="315" y="26"/>
                    <a:pt x="304" y="41"/>
                    <a:pt x="293" y="56"/>
                  </a:cubicBezTo>
                  <a:cubicBezTo>
                    <a:pt x="285" y="64"/>
                    <a:pt x="278" y="75"/>
                    <a:pt x="273" y="85"/>
                  </a:cubicBezTo>
                  <a:cubicBezTo>
                    <a:pt x="266" y="96"/>
                    <a:pt x="261" y="108"/>
                    <a:pt x="256" y="120"/>
                  </a:cubicBezTo>
                  <a:cubicBezTo>
                    <a:pt x="252" y="127"/>
                    <a:pt x="246" y="136"/>
                    <a:pt x="242" y="145"/>
                  </a:cubicBezTo>
                  <a:cubicBezTo>
                    <a:pt x="241" y="147"/>
                    <a:pt x="242" y="152"/>
                    <a:pt x="240" y="155"/>
                  </a:cubicBezTo>
                  <a:cubicBezTo>
                    <a:pt x="236" y="158"/>
                    <a:pt x="230" y="161"/>
                    <a:pt x="227" y="166"/>
                  </a:cubicBezTo>
                  <a:cubicBezTo>
                    <a:pt x="222" y="174"/>
                    <a:pt x="222" y="187"/>
                    <a:pt x="214" y="192"/>
                  </a:cubicBezTo>
                  <a:cubicBezTo>
                    <a:pt x="210" y="194"/>
                    <a:pt x="207" y="198"/>
                    <a:pt x="206" y="202"/>
                  </a:cubicBezTo>
                  <a:cubicBezTo>
                    <a:pt x="203" y="206"/>
                    <a:pt x="203" y="210"/>
                    <a:pt x="200" y="215"/>
                  </a:cubicBezTo>
                  <a:cubicBezTo>
                    <a:pt x="199" y="219"/>
                    <a:pt x="196" y="225"/>
                    <a:pt x="195" y="229"/>
                  </a:cubicBezTo>
                  <a:cubicBezTo>
                    <a:pt x="194" y="232"/>
                    <a:pt x="191" y="236"/>
                    <a:pt x="190" y="240"/>
                  </a:cubicBezTo>
                  <a:cubicBezTo>
                    <a:pt x="189" y="242"/>
                    <a:pt x="185" y="242"/>
                    <a:pt x="184" y="245"/>
                  </a:cubicBezTo>
                  <a:cubicBezTo>
                    <a:pt x="180" y="252"/>
                    <a:pt x="180" y="258"/>
                    <a:pt x="177" y="265"/>
                  </a:cubicBezTo>
                  <a:cubicBezTo>
                    <a:pt x="174" y="269"/>
                    <a:pt x="169" y="272"/>
                    <a:pt x="164" y="274"/>
                  </a:cubicBezTo>
                  <a:cubicBezTo>
                    <a:pt x="158" y="277"/>
                    <a:pt x="152" y="279"/>
                    <a:pt x="147" y="282"/>
                  </a:cubicBezTo>
                  <a:cubicBezTo>
                    <a:pt x="138" y="287"/>
                    <a:pt x="136" y="297"/>
                    <a:pt x="127" y="300"/>
                  </a:cubicBezTo>
                  <a:cubicBezTo>
                    <a:pt x="117" y="304"/>
                    <a:pt x="107" y="307"/>
                    <a:pt x="106" y="316"/>
                  </a:cubicBezTo>
                  <a:cubicBezTo>
                    <a:pt x="105" y="320"/>
                    <a:pt x="107" y="326"/>
                    <a:pt x="105" y="330"/>
                  </a:cubicBezTo>
                  <a:cubicBezTo>
                    <a:pt x="101" y="336"/>
                    <a:pt x="93" y="340"/>
                    <a:pt x="88" y="345"/>
                  </a:cubicBezTo>
                  <a:cubicBezTo>
                    <a:pt x="85" y="347"/>
                    <a:pt x="84" y="350"/>
                    <a:pt x="83" y="352"/>
                  </a:cubicBezTo>
                  <a:cubicBezTo>
                    <a:pt x="80" y="358"/>
                    <a:pt x="76" y="363"/>
                    <a:pt x="73" y="370"/>
                  </a:cubicBezTo>
                  <a:cubicBezTo>
                    <a:pt x="73" y="370"/>
                    <a:pt x="73" y="371"/>
                    <a:pt x="73" y="371"/>
                  </a:cubicBezTo>
                  <a:cubicBezTo>
                    <a:pt x="72" y="371"/>
                    <a:pt x="67" y="369"/>
                    <a:pt x="59" y="362"/>
                  </a:cubicBezTo>
                  <a:lnTo>
                    <a:pt x="59" y="366"/>
                  </a:lnTo>
                  <a:cubicBezTo>
                    <a:pt x="59" y="368"/>
                    <a:pt x="60" y="372"/>
                    <a:pt x="59" y="375"/>
                  </a:cubicBezTo>
                  <a:cubicBezTo>
                    <a:pt x="55" y="379"/>
                    <a:pt x="48" y="383"/>
                    <a:pt x="46" y="387"/>
                  </a:cubicBezTo>
                  <a:cubicBezTo>
                    <a:pt x="43" y="391"/>
                    <a:pt x="43" y="397"/>
                    <a:pt x="43" y="403"/>
                  </a:cubicBezTo>
                  <a:cubicBezTo>
                    <a:pt x="43" y="405"/>
                    <a:pt x="42" y="407"/>
                    <a:pt x="42" y="409"/>
                  </a:cubicBezTo>
                  <a:cubicBezTo>
                    <a:pt x="41" y="413"/>
                    <a:pt x="39" y="418"/>
                    <a:pt x="37" y="421"/>
                  </a:cubicBezTo>
                  <a:cubicBezTo>
                    <a:pt x="34" y="424"/>
                    <a:pt x="31" y="424"/>
                    <a:pt x="23" y="424"/>
                  </a:cubicBezTo>
                  <a:cubicBezTo>
                    <a:pt x="18" y="424"/>
                    <a:pt x="23" y="430"/>
                    <a:pt x="18" y="431"/>
                  </a:cubicBezTo>
                  <a:cubicBezTo>
                    <a:pt x="11" y="433"/>
                    <a:pt x="7" y="438"/>
                    <a:pt x="4" y="444"/>
                  </a:cubicBezTo>
                  <a:cubicBezTo>
                    <a:pt x="2" y="445"/>
                    <a:pt x="0" y="446"/>
                    <a:pt x="1" y="449"/>
                  </a:cubicBezTo>
                  <a:cubicBezTo>
                    <a:pt x="2" y="454"/>
                    <a:pt x="6" y="460"/>
                    <a:pt x="6" y="466"/>
                  </a:cubicBezTo>
                  <a:cubicBezTo>
                    <a:pt x="6" y="470"/>
                    <a:pt x="4" y="471"/>
                    <a:pt x="1" y="475"/>
                  </a:cubicBezTo>
                  <a:lnTo>
                    <a:pt x="15" y="481"/>
                  </a:lnTo>
                  <a:cubicBezTo>
                    <a:pt x="15" y="481"/>
                    <a:pt x="15" y="481"/>
                    <a:pt x="16" y="481"/>
                  </a:cubicBezTo>
                  <a:cubicBezTo>
                    <a:pt x="17" y="481"/>
                    <a:pt x="22" y="485"/>
                    <a:pt x="25" y="490"/>
                  </a:cubicBezTo>
                  <a:cubicBezTo>
                    <a:pt x="37" y="496"/>
                    <a:pt x="46" y="501"/>
                    <a:pt x="57" y="506"/>
                  </a:cubicBezTo>
                  <a:cubicBezTo>
                    <a:pt x="57" y="507"/>
                    <a:pt x="58" y="511"/>
                    <a:pt x="58" y="512"/>
                  </a:cubicBezTo>
                  <a:cubicBezTo>
                    <a:pt x="64" y="513"/>
                    <a:pt x="67" y="513"/>
                    <a:pt x="75" y="516"/>
                  </a:cubicBezTo>
                  <a:cubicBezTo>
                    <a:pt x="85" y="519"/>
                    <a:pt x="91" y="521"/>
                    <a:pt x="95" y="521"/>
                  </a:cubicBezTo>
                  <a:cubicBezTo>
                    <a:pt x="106" y="519"/>
                    <a:pt x="116" y="518"/>
                    <a:pt x="128" y="516"/>
                  </a:cubicBezTo>
                  <a:cubicBezTo>
                    <a:pt x="130" y="516"/>
                    <a:pt x="134" y="516"/>
                    <a:pt x="136" y="516"/>
                  </a:cubicBezTo>
                  <a:cubicBezTo>
                    <a:pt x="137" y="516"/>
                    <a:pt x="137" y="516"/>
                    <a:pt x="137" y="516"/>
                  </a:cubicBezTo>
                  <a:cubicBezTo>
                    <a:pt x="137" y="511"/>
                    <a:pt x="147" y="513"/>
                    <a:pt x="152" y="512"/>
                  </a:cubicBezTo>
                  <a:cubicBezTo>
                    <a:pt x="158" y="511"/>
                    <a:pt x="166" y="511"/>
                    <a:pt x="174" y="511"/>
                  </a:cubicBezTo>
                  <a:cubicBezTo>
                    <a:pt x="175" y="511"/>
                    <a:pt x="175" y="512"/>
                    <a:pt x="177" y="512"/>
                  </a:cubicBezTo>
                  <a:lnTo>
                    <a:pt x="179" y="512"/>
                  </a:lnTo>
                  <a:cubicBezTo>
                    <a:pt x="178" y="511"/>
                    <a:pt x="177" y="511"/>
                    <a:pt x="175" y="509"/>
                  </a:cubicBezTo>
                  <a:lnTo>
                    <a:pt x="172" y="506"/>
                  </a:lnTo>
                  <a:lnTo>
                    <a:pt x="172" y="506"/>
                  </a:lnTo>
                  <a:cubicBezTo>
                    <a:pt x="177" y="506"/>
                    <a:pt x="179" y="507"/>
                    <a:pt x="181" y="507"/>
                  </a:cubicBezTo>
                  <a:cubicBezTo>
                    <a:pt x="181" y="507"/>
                    <a:pt x="181" y="507"/>
                    <a:pt x="181" y="506"/>
                  </a:cubicBezTo>
                  <a:cubicBezTo>
                    <a:pt x="183" y="506"/>
                    <a:pt x="183" y="505"/>
                    <a:pt x="185" y="505"/>
                  </a:cubicBezTo>
                  <a:cubicBezTo>
                    <a:pt x="186" y="505"/>
                    <a:pt x="188" y="506"/>
                    <a:pt x="191" y="507"/>
                  </a:cubicBezTo>
                  <a:lnTo>
                    <a:pt x="192" y="509"/>
                  </a:lnTo>
                  <a:cubicBezTo>
                    <a:pt x="193" y="509"/>
                    <a:pt x="193" y="509"/>
                    <a:pt x="193" y="509"/>
                  </a:cubicBezTo>
                  <a:cubicBezTo>
                    <a:pt x="193" y="509"/>
                    <a:pt x="192" y="509"/>
                    <a:pt x="191" y="509"/>
                  </a:cubicBezTo>
                  <a:cubicBezTo>
                    <a:pt x="189" y="509"/>
                    <a:pt x="188" y="509"/>
                    <a:pt x="185" y="509"/>
                  </a:cubicBezTo>
                  <a:cubicBezTo>
                    <a:pt x="184" y="509"/>
                    <a:pt x="182" y="509"/>
                    <a:pt x="180" y="509"/>
                  </a:cubicBezTo>
                  <a:cubicBezTo>
                    <a:pt x="180" y="508"/>
                    <a:pt x="179" y="508"/>
                    <a:pt x="178" y="508"/>
                  </a:cubicBezTo>
                  <a:cubicBezTo>
                    <a:pt x="177" y="508"/>
                    <a:pt x="177" y="509"/>
                    <a:pt x="184" y="514"/>
                  </a:cubicBezTo>
                  <a:cubicBezTo>
                    <a:pt x="192" y="520"/>
                    <a:pt x="194" y="524"/>
                    <a:pt x="192" y="524"/>
                  </a:cubicBezTo>
                  <a:cubicBezTo>
                    <a:pt x="192" y="524"/>
                    <a:pt x="191" y="524"/>
                    <a:pt x="190" y="523"/>
                  </a:cubicBezTo>
                  <a:cubicBezTo>
                    <a:pt x="188" y="522"/>
                    <a:pt x="187" y="522"/>
                    <a:pt x="186" y="522"/>
                  </a:cubicBezTo>
                  <a:cubicBezTo>
                    <a:pt x="183" y="522"/>
                    <a:pt x="189" y="528"/>
                    <a:pt x="185" y="528"/>
                  </a:cubicBezTo>
                  <a:cubicBezTo>
                    <a:pt x="179" y="528"/>
                    <a:pt x="181" y="533"/>
                    <a:pt x="180" y="535"/>
                  </a:cubicBezTo>
                  <a:cubicBezTo>
                    <a:pt x="179" y="538"/>
                    <a:pt x="175" y="539"/>
                    <a:pt x="174" y="541"/>
                  </a:cubicBezTo>
                  <a:lnTo>
                    <a:pt x="177" y="544"/>
                  </a:lnTo>
                  <a:cubicBezTo>
                    <a:pt x="184" y="548"/>
                    <a:pt x="187" y="550"/>
                    <a:pt x="194" y="555"/>
                  </a:cubicBezTo>
                  <a:cubicBezTo>
                    <a:pt x="184" y="551"/>
                    <a:pt x="169" y="545"/>
                    <a:pt x="165" y="545"/>
                  </a:cubicBezTo>
                  <a:cubicBezTo>
                    <a:pt x="162" y="545"/>
                    <a:pt x="164" y="548"/>
                    <a:pt x="173" y="556"/>
                  </a:cubicBezTo>
                  <a:cubicBezTo>
                    <a:pt x="174" y="556"/>
                    <a:pt x="173" y="554"/>
                    <a:pt x="173" y="552"/>
                  </a:cubicBezTo>
                  <a:cubicBezTo>
                    <a:pt x="173" y="551"/>
                    <a:pt x="173" y="551"/>
                    <a:pt x="173" y="551"/>
                  </a:cubicBezTo>
                  <a:cubicBezTo>
                    <a:pt x="174" y="551"/>
                    <a:pt x="178" y="553"/>
                    <a:pt x="187" y="559"/>
                  </a:cubicBezTo>
                  <a:cubicBezTo>
                    <a:pt x="185" y="559"/>
                    <a:pt x="181" y="557"/>
                    <a:pt x="180" y="557"/>
                  </a:cubicBezTo>
                  <a:lnTo>
                    <a:pt x="180" y="557"/>
                  </a:lnTo>
                  <a:cubicBezTo>
                    <a:pt x="187" y="562"/>
                    <a:pt x="194" y="566"/>
                    <a:pt x="200" y="571"/>
                  </a:cubicBezTo>
                  <a:cubicBezTo>
                    <a:pt x="200" y="572"/>
                    <a:pt x="195" y="571"/>
                    <a:pt x="199" y="575"/>
                  </a:cubicBezTo>
                  <a:cubicBezTo>
                    <a:pt x="213" y="585"/>
                    <a:pt x="209" y="583"/>
                    <a:pt x="213" y="588"/>
                  </a:cubicBezTo>
                  <a:cubicBezTo>
                    <a:pt x="218" y="593"/>
                    <a:pt x="219" y="595"/>
                    <a:pt x="216" y="595"/>
                  </a:cubicBezTo>
                  <a:cubicBezTo>
                    <a:pt x="215" y="595"/>
                    <a:pt x="212" y="594"/>
                    <a:pt x="208" y="592"/>
                  </a:cubicBezTo>
                  <a:cubicBezTo>
                    <a:pt x="206" y="591"/>
                    <a:pt x="204" y="591"/>
                    <a:pt x="201" y="591"/>
                  </a:cubicBezTo>
                  <a:cubicBezTo>
                    <a:pt x="208" y="593"/>
                    <a:pt x="220" y="601"/>
                    <a:pt x="231" y="608"/>
                  </a:cubicBezTo>
                  <a:cubicBezTo>
                    <a:pt x="235" y="612"/>
                    <a:pt x="237" y="615"/>
                    <a:pt x="234" y="615"/>
                  </a:cubicBezTo>
                  <a:cubicBezTo>
                    <a:pt x="232" y="615"/>
                    <a:pt x="229" y="614"/>
                    <a:pt x="222" y="611"/>
                  </a:cubicBezTo>
                  <a:lnTo>
                    <a:pt x="222" y="611"/>
                  </a:lnTo>
                  <a:cubicBezTo>
                    <a:pt x="233" y="619"/>
                    <a:pt x="242" y="624"/>
                    <a:pt x="250" y="629"/>
                  </a:cubicBezTo>
                  <a:cubicBezTo>
                    <a:pt x="263" y="637"/>
                    <a:pt x="279" y="648"/>
                    <a:pt x="288" y="653"/>
                  </a:cubicBezTo>
                  <a:cubicBezTo>
                    <a:pt x="321" y="671"/>
                    <a:pt x="340" y="678"/>
                    <a:pt x="346" y="678"/>
                  </a:cubicBezTo>
                  <a:cubicBezTo>
                    <a:pt x="356" y="678"/>
                    <a:pt x="362" y="674"/>
                    <a:pt x="366" y="670"/>
                  </a:cubicBezTo>
                  <a:cubicBezTo>
                    <a:pt x="374" y="661"/>
                    <a:pt x="382" y="650"/>
                    <a:pt x="389" y="640"/>
                  </a:cubicBezTo>
                  <a:cubicBezTo>
                    <a:pt x="394" y="633"/>
                    <a:pt x="398" y="627"/>
                    <a:pt x="403" y="619"/>
                  </a:cubicBezTo>
                  <a:cubicBezTo>
                    <a:pt x="406" y="611"/>
                    <a:pt x="409" y="602"/>
                    <a:pt x="411" y="593"/>
                  </a:cubicBezTo>
                  <a:cubicBezTo>
                    <a:pt x="414" y="587"/>
                    <a:pt x="416" y="582"/>
                    <a:pt x="419" y="576"/>
                  </a:cubicBezTo>
                  <a:cubicBezTo>
                    <a:pt x="420" y="574"/>
                    <a:pt x="418" y="569"/>
                    <a:pt x="420" y="567"/>
                  </a:cubicBezTo>
                  <a:cubicBezTo>
                    <a:pt x="422" y="565"/>
                    <a:pt x="430" y="564"/>
                    <a:pt x="431" y="561"/>
                  </a:cubicBezTo>
                  <a:cubicBezTo>
                    <a:pt x="433" y="555"/>
                    <a:pt x="431" y="545"/>
                    <a:pt x="438" y="541"/>
                  </a:cubicBezTo>
                  <a:cubicBezTo>
                    <a:pt x="442" y="540"/>
                    <a:pt x="442" y="538"/>
                    <a:pt x="443" y="535"/>
                  </a:cubicBezTo>
                  <a:cubicBezTo>
                    <a:pt x="446" y="533"/>
                    <a:pt x="446" y="528"/>
                    <a:pt x="447" y="526"/>
                  </a:cubicBezTo>
                  <a:cubicBezTo>
                    <a:pt x="448" y="523"/>
                    <a:pt x="448" y="519"/>
                    <a:pt x="449" y="517"/>
                  </a:cubicBezTo>
                  <a:cubicBezTo>
                    <a:pt x="451" y="514"/>
                    <a:pt x="451" y="511"/>
                    <a:pt x="453" y="507"/>
                  </a:cubicBezTo>
                  <a:cubicBezTo>
                    <a:pt x="454" y="506"/>
                    <a:pt x="458" y="506"/>
                    <a:pt x="458" y="505"/>
                  </a:cubicBezTo>
                  <a:cubicBezTo>
                    <a:pt x="459" y="501"/>
                    <a:pt x="458" y="495"/>
                    <a:pt x="461" y="491"/>
                  </a:cubicBezTo>
                  <a:cubicBezTo>
                    <a:pt x="462" y="488"/>
                    <a:pt x="468" y="487"/>
                    <a:pt x="471" y="484"/>
                  </a:cubicBezTo>
                  <a:cubicBezTo>
                    <a:pt x="474" y="482"/>
                    <a:pt x="481" y="481"/>
                    <a:pt x="483" y="479"/>
                  </a:cubicBezTo>
                  <a:cubicBezTo>
                    <a:pt x="489" y="475"/>
                    <a:pt x="490" y="469"/>
                    <a:pt x="499" y="467"/>
                  </a:cubicBezTo>
                  <a:cubicBezTo>
                    <a:pt x="507" y="466"/>
                    <a:pt x="516" y="465"/>
                    <a:pt x="516" y="456"/>
                  </a:cubicBezTo>
                  <a:cubicBezTo>
                    <a:pt x="516" y="453"/>
                    <a:pt x="514" y="448"/>
                    <a:pt x="515" y="445"/>
                  </a:cubicBezTo>
                  <a:cubicBezTo>
                    <a:pt x="518" y="440"/>
                    <a:pt x="524" y="438"/>
                    <a:pt x="528" y="435"/>
                  </a:cubicBezTo>
                  <a:cubicBezTo>
                    <a:pt x="529" y="434"/>
                    <a:pt x="530" y="432"/>
                    <a:pt x="531" y="430"/>
                  </a:cubicBezTo>
                  <a:cubicBezTo>
                    <a:pt x="535" y="427"/>
                    <a:pt x="536" y="423"/>
                    <a:pt x="537" y="418"/>
                  </a:cubicBezTo>
                  <a:cubicBezTo>
                    <a:pt x="537" y="418"/>
                    <a:pt x="537" y="418"/>
                    <a:pt x="537" y="418"/>
                  </a:cubicBezTo>
                  <a:cubicBezTo>
                    <a:pt x="538" y="418"/>
                    <a:pt x="542" y="420"/>
                    <a:pt x="551" y="427"/>
                  </a:cubicBezTo>
                  <a:cubicBezTo>
                    <a:pt x="551" y="425"/>
                    <a:pt x="550" y="424"/>
                    <a:pt x="550" y="423"/>
                  </a:cubicBezTo>
                  <a:cubicBezTo>
                    <a:pt x="550" y="419"/>
                    <a:pt x="547" y="417"/>
                    <a:pt x="549" y="414"/>
                  </a:cubicBezTo>
                  <a:cubicBezTo>
                    <a:pt x="551" y="412"/>
                    <a:pt x="557" y="409"/>
                    <a:pt x="558" y="407"/>
                  </a:cubicBezTo>
                  <a:cubicBezTo>
                    <a:pt x="560" y="404"/>
                    <a:pt x="558" y="398"/>
                    <a:pt x="558" y="393"/>
                  </a:cubicBezTo>
                  <a:lnTo>
                    <a:pt x="558" y="388"/>
                  </a:lnTo>
                  <a:cubicBezTo>
                    <a:pt x="560" y="386"/>
                    <a:pt x="558" y="382"/>
                    <a:pt x="561" y="381"/>
                  </a:cubicBezTo>
                  <a:cubicBezTo>
                    <a:pt x="561" y="380"/>
                    <a:pt x="563" y="380"/>
                    <a:pt x="565" y="380"/>
                  </a:cubicBezTo>
                  <a:cubicBezTo>
                    <a:pt x="567" y="380"/>
                    <a:pt x="570" y="380"/>
                    <a:pt x="572" y="381"/>
                  </a:cubicBezTo>
                  <a:cubicBezTo>
                    <a:pt x="573" y="381"/>
                    <a:pt x="573" y="381"/>
                    <a:pt x="573" y="381"/>
                  </a:cubicBezTo>
                  <a:cubicBezTo>
                    <a:pt x="577" y="381"/>
                    <a:pt x="572" y="375"/>
                    <a:pt x="576" y="375"/>
                  </a:cubicBezTo>
                  <a:cubicBezTo>
                    <a:pt x="583" y="375"/>
                    <a:pt x="583" y="371"/>
                    <a:pt x="587" y="369"/>
                  </a:cubicBezTo>
                  <a:cubicBezTo>
                    <a:pt x="588" y="367"/>
                    <a:pt x="589" y="367"/>
                    <a:pt x="588" y="365"/>
                  </a:cubicBezTo>
                  <a:cubicBezTo>
                    <a:pt x="587" y="361"/>
                    <a:pt x="582" y="354"/>
                    <a:pt x="581" y="350"/>
                  </a:cubicBezTo>
                  <a:cubicBezTo>
                    <a:pt x="579" y="348"/>
                    <a:pt x="583" y="346"/>
                    <a:pt x="584" y="344"/>
                  </a:cubicBezTo>
                  <a:cubicBezTo>
                    <a:pt x="578" y="340"/>
                    <a:pt x="573" y="339"/>
                    <a:pt x="572" y="338"/>
                  </a:cubicBezTo>
                  <a:cubicBezTo>
                    <a:pt x="567" y="331"/>
                    <a:pt x="562" y="328"/>
                    <a:pt x="557" y="323"/>
                  </a:cubicBezTo>
                  <a:cubicBezTo>
                    <a:pt x="545" y="317"/>
                    <a:pt x="536" y="312"/>
                    <a:pt x="525" y="305"/>
                  </a:cubicBezTo>
                  <a:cubicBezTo>
                    <a:pt x="524" y="304"/>
                    <a:pt x="524" y="303"/>
                    <a:pt x="523" y="300"/>
                  </a:cubicBezTo>
                  <a:cubicBezTo>
                    <a:pt x="520" y="299"/>
                    <a:pt x="518" y="299"/>
                    <a:pt x="515" y="298"/>
                  </a:cubicBezTo>
                  <a:cubicBezTo>
                    <a:pt x="516" y="297"/>
                    <a:pt x="518" y="296"/>
                    <a:pt x="520" y="294"/>
                  </a:cubicBezTo>
                  <a:cubicBezTo>
                    <a:pt x="521" y="293"/>
                    <a:pt x="523" y="293"/>
                    <a:pt x="521" y="289"/>
                  </a:cubicBezTo>
                  <a:cubicBezTo>
                    <a:pt x="519" y="286"/>
                    <a:pt x="514" y="281"/>
                    <a:pt x="513" y="277"/>
                  </a:cubicBezTo>
                  <a:cubicBezTo>
                    <a:pt x="511" y="274"/>
                    <a:pt x="514" y="273"/>
                    <a:pt x="515" y="272"/>
                  </a:cubicBezTo>
                  <a:cubicBezTo>
                    <a:pt x="507" y="267"/>
                    <a:pt x="504" y="266"/>
                    <a:pt x="502" y="266"/>
                  </a:cubicBezTo>
                  <a:cubicBezTo>
                    <a:pt x="497" y="262"/>
                    <a:pt x="492" y="257"/>
                    <a:pt x="486" y="253"/>
                  </a:cubicBezTo>
                  <a:cubicBezTo>
                    <a:pt x="474" y="248"/>
                    <a:pt x="465" y="242"/>
                    <a:pt x="453" y="237"/>
                  </a:cubicBezTo>
                  <a:lnTo>
                    <a:pt x="452" y="236"/>
                  </a:lnTo>
                  <a:lnTo>
                    <a:pt x="452" y="236"/>
                  </a:lnTo>
                  <a:cubicBezTo>
                    <a:pt x="454" y="237"/>
                    <a:pt x="455" y="237"/>
                    <a:pt x="457" y="237"/>
                  </a:cubicBezTo>
                  <a:cubicBezTo>
                    <a:pt x="461" y="237"/>
                    <a:pt x="459" y="232"/>
                    <a:pt x="464" y="232"/>
                  </a:cubicBezTo>
                  <a:cubicBezTo>
                    <a:pt x="465" y="232"/>
                    <a:pt x="465" y="232"/>
                    <a:pt x="465" y="232"/>
                  </a:cubicBezTo>
                  <a:lnTo>
                    <a:pt x="465" y="231"/>
                  </a:lnTo>
                  <a:cubicBezTo>
                    <a:pt x="461" y="226"/>
                    <a:pt x="456" y="221"/>
                    <a:pt x="459" y="221"/>
                  </a:cubicBezTo>
                  <a:cubicBezTo>
                    <a:pt x="459" y="221"/>
                    <a:pt x="460" y="221"/>
                    <a:pt x="460" y="221"/>
                  </a:cubicBezTo>
                  <a:cubicBezTo>
                    <a:pt x="461" y="222"/>
                    <a:pt x="461" y="222"/>
                    <a:pt x="462" y="222"/>
                  </a:cubicBezTo>
                  <a:cubicBezTo>
                    <a:pt x="463" y="222"/>
                    <a:pt x="462" y="219"/>
                    <a:pt x="462" y="218"/>
                  </a:cubicBezTo>
                  <a:cubicBezTo>
                    <a:pt x="462" y="216"/>
                    <a:pt x="462" y="215"/>
                    <a:pt x="460" y="213"/>
                  </a:cubicBezTo>
                  <a:cubicBezTo>
                    <a:pt x="456" y="208"/>
                    <a:pt x="453" y="205"/>
                    <a:pt x="455" y="205"/>
                  </a:cubicBezTo>
                  <a:cubicBezTo>
                    <a:pt x="456" y="205"/>
                    <a:pt x="458" y="206"/>
                    <a:pt x="463" y="209"/>
                  </a:cubicBezTo>
                  <a:cubicBezTo>
                    <a:pt x="467" y="211"/>
                    <a:pt x="470" y="212"/>
                    <a:pt x="472" y="212"/>
                  </a:cubicBezTo>
                  <a:cubicBezTo>
                    <a:pt x="474" y="212"/>
                    <a:pt x="475" y="211"/>
                    <a:pt x="473" y="209"/>
                  </a:cubicBezTo>
                  <a:cubicBezTo>
                    <a:pt x="467" y="203"/>
                    <a:pt x="467" y="201"/>
                    <a:pt x="469" y="201"/>
                  </a:cubicBezTo>
                  <a:cubicBezTo>
                    <a:pt x="471" y="201"/>
                    <a:pt x="474" y="202"/>
                    <a:pt x="477" y="204"/>
                  </a:cubicBezTo>
                  <a:cubicBezTo>
                    <a:pt x="481" y="204"/>
                    <a:pt x="485" y="205"/>
                    <a:pt x="487" y="205"/>
                  </a:cubicBezTo>
                  <a:cubicBezTo>
                    <a:pt x="492" y="205"/>
                    <a:pt x="492" y="203"/>
                    <a:pt x="481" y="193"/>
                  </a:cubicBezTo>
                  <a:cubicBezTo>
                    <a:pt x="480" y="193"/>
                    <a:pt x="480" y="193"/>
                    <a:pt x="481" y="193"/>
                  </a:cubicBezTo>
                  <a:cubicBezTo>
                    <a:pt x="481" y="193"/>
                    <a:pt x="482" y="193"/>
                    <a:pt x="482" y="192"/>
                  </a:cubicBezTo>
                  <a:cubicBezTo>
                    <a:pt x="485" y="190"/>
                    <a:pt x="487" y="190"/>
                    <a:pt x="490" y="190"/>
                  </a:cubicBezTo>
                  <a:cubicBezTo>
                    <a:pt x="491" y="190"/>
                    <a:pt x="492" y="190"/>
                    <a:pt x="494" y="190"/>
                  </a:cubicBezTo>
                  <a:cubicBezTo>
                    <a:pt x="495" y="190"/>
                    <a:pt x="496" y="190"/>
                    <a:pt x="497" y="190"/>
                  </a:cubicBezTo>
                  <a:cubicBezTo>
                    <a:pt x="498" y="190"/>
                    <a:pt x="498" y="189"/>
                    <a:pt x="493" y="184"/>
                  </a:cubicBezTo>
                  <a:cubicBezTo>
                    <a:pt x="485" y="176"/>
                    <a:pt x="483" y="173"/>
                    <a:pt x="485" y="173"/>
                  </a:cubicBezTo>
                  <a:cubicBezTo>
                    <a:pt x="486" y="173"/>
                    <a:pt x="486" y="173"/>
                    <a:pt x="487" y="173"/>
                  </a:cubicBezTo>
                  <a:cubicBezTo>
                    <a:pt x="489" y="174"/>
                    <a:pt x="490" y="174"/>
                    <a:pt x="491" y="174"/>
                  </a:cubicBezTo>
                  <a:cubicBezTo>
                    <a:pt x="496" y="174"/>
                    <a:pt x="489" y="167"/>
                    <a:pt x="495" y="166"/>
                  </a:cubicBezTo>
                  <a:cubicBezTo>
                    <a:pt x="500" y="166"/>
                    <a:pt x="498" y="161"/>
                    <a:pt x="500" y="157"/>
                  </a:cubicBezTo>
                  <a:cubicBezTo>
                    <a:pt x="503" y="153"/>
                    <a:pt x="507" y="151"/>
                    <a:pt x="509" y="147"/>
                  </a:cubicBezTo>
                  <a:cubicBezTo>
                    <a:pt x="509" y="147"/>
                    <a:pt x="508" y="145"/>
                    <a:pt x="508" y="143"/>
                  </a:cubicBezTo>
                  <a:cubicBezTo>
                    <a:pt x="503" y="140"/>
                    <a:pt x="498" y="136"/>
                    <a:pt x="493" y="131"/>
                  </a:cubicBezTo>
                  <a:lnTo>
                    <a:pt x="493" y="131"/>
                  </a:lnTo>
                  <a:cubicBezTo>
                    <a:pt x="502" y="134"/>
                    <a:pt x="516" y="139"/>
                    <a:pt x="522" y="139"/>
                  </a:cubicBezTo>
                  <a:cubicBezTo>
                    <a:pt x="527" y="139"/>
                    <a:pt x="527" y="136"/>
                    <a:pt x="518" y="126"/>
                  </a:cubicBezTo>
                  <a:cubicBezTo>
                    <a:pt x="515" y="126"/>
                    <a:pt x="518" y="130"/>
                    <a:pt x="518" y="131"/>
                  </a:cubicBezTo>
                  <a:cubicBezTo>
                    <a:pt x="518" y="132"/>
                    <a:pt x="518" y="133"/>
                    <a:pt x="517" y="133"/>
                  </a:cubicBezTo>
                  <a:cubicBezTo>
                    <a:pt x="515" y="133"/>
                    <a:pt x="511" y="130"/>
                    <a:pt x="502" y="126"/>
                  </a:cubicBezTo>
                  <a:cubicBezTo>
                    <a:pt x="504" y="126"/>
                    <a:pt x="507" y="126"/>
                    <a:pt x="509" y="127"/>
                  </a:cubicBezTo>
                  <a:cubicBezTo>
                    <a:pt x="503" y="122"/>
                    <a:pt x="498" y="117"/>
                    <a:pt x="492" y="111"/>
                  </a:cubicBezTo>
                  <a:cubicBezTo>
                    <a:pt x="493" y="110"/>
                    <a:pt x="498" y="111"/>
                    <a:pt x="493" y="108"/>
                  </a:cubicBezTo>
                  <a:cubicBezTo>
                    <a:pt x="478" y="96"/>
                    <a:pt x="484" y="98"/>
                    <a:pt x="479" y="92"/>
                  </a:cubicBezTo>
                  <a:cubicBezTo>
                    <a:pt x="474" y="86"/>
                    <a:pt x="475" y="84"/>
                    <a:pt x="479" y="84"/>
                  </a:cubicBezTo>
                  <a:cubicBezTo>
                    <a:pt x="481" y="84"/>
                    <a:pt x="483" y="84"/>
                    <a:pt x="486" y="85"/>
                  </a:cubicBezTo>
                  <a:cubicBezTo>
                    <a:pt x="487" y="86"/>
                    <a:pt x="489" y="86"/>
                    <a:pt x="490" y="86"/>
                  </a:cubicBezTo>
                  <a:cubicBezTo>
                    <a:pt x="490" y="86"/>
                    <a:pt x="490" y="86"/>
                    <a:pt x="490" y="86"/>
                  </a:cubicBezTo>
                  <a:lnTo>
                    <a:pt x="490" y="86"/>
                  </a:lnTo>
                  <a:cubicBezTo>
                    <a:pt x="482" y="83"/>
                    <a:pt x="473" y="77"/>
                    <a:pt x="463" y="69"/>
                  </a:cubicBezTo>
                  <a:cubicBezTo>
                    <a:pt x="460" y="65"/>
                    <a:pt x="458" y="61"/>
                    <a:pt x="461" y="61"/>
                  </a:cubicBezTo>
                  <a:cubicBezTo>
                    <a:pt x="463" y="61"/>
                    <a:pt x="466" y="63"/>
                    <a:pt x="473" y="66"/>
                  </a:cubicBezTo>
                  <a:cubicBezTo>
                    <a:pt x="462" y="58"/>
                    <a:pt x="455" y="52"/>
                    <a:pt x="447" y="46"/>
                  </a:cubicBezTo>
                  <a:cubicBezTo>
                    <a:pt x="434" y="38"/>
                    <a:pt x="419" y="27"/>
                    <a:pt x="410" y="22"/>
                  </a:cubicBezTo>
                  <a:cubicBezTo>
                    <a:pt x="380" y="6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-260192" y="-1061190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1"/>
                  </a:moveTo>
                  <a:lnTo>
                    <a:pt x="1" y="4"/>
                  </a:lnTo>
                  <a:cubicBezTo>
                    <a:pt x="2" y="6"/>
                    <a:pt x="4" y="6"/>
                    <a:pt x="5" y="7"/>
                  </a:cubicBezTo>
                  <a:lnTo>
                    <a:pt x="5" y="3"/>
                  </a:lnTo>
                  <a:cubicBezTo>
                    <a:pt x="4" y="2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-261477" y="-1061413"/>
              <a:ext cx="391" cy="279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2"/>
                    <a:pt x="5" y="2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-261421" y="-1060463"/>
              <a:ext cx="1564" cy="1453"/>
            </a:xfrm>
            <a:custGeom>
              <a:avLst/>
              <a:gdLst/>
              <a:ahLst/>
              <a:cxnLst/>
              <a:rect l="l" t="t" r="r" b="b"/>
              <a:pathLst>
                <a:path w="28" h="26" extrusionOk="0">
                  <a:moveTo>
                    <a:pt x="26" y="0"/>
                  </a:moveTo>
                  <a:lnTo>
                    <a:pt x="26" y="0"/>
                  </a:lnTo>
                  <a:cubicBezTo>
                    <a:pt x="22" y="3"/>
                    <a:pt x="20" y="4"/>
                    <a:pt x="16" y="6"/>
                  </a:cubicBezTo>
                  <a:cubicBezTo>
                    <a:pt x="11" y="10"/>
                    <a:pt x="9" y="11"/>
                    <a:pt x="5" y="14"/>
                  </a:cubicBezTo>
                  <a:cubicBezTo>
                    <a:pt x="1" y="16"/>
                    <a:pt x="1" y="21"/>
                    <a:pt x="5" y="25"/>
                  </a:cubicBezTo>
                  <a:cubicBezTo>
                    <a:pt x="16" y="19"/>
                    <a:pt x="27" y="15"/>
                    <a:pt x="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-262650" y="-1060296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2"/>
                    <a:pt x="6" y="3"/>
                    <a:pt x="8" y="7"/>
                  </a:cubicBezTo>
                  <a:lnTo>
                    <a:pt x="12" y="7"/>
                  </a:lnTo>
                  <a:cubicBezTo>
                    <a:pt x="10" y="6"/>
                    <a:pt x="8" y="2"/>
                    <a:pt x="6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-263432" y="-1060128"/>
              <a:ext cx="1117" cy="1285"/>
            </a:xfrm>
            <a:custGeom>
              <a:avLst/>
              <a:gdLst/>
              <a:ahLst/>
              <a:cxnLst/>
              <a:rect l="l" t="t" r="r" b="b"/>
              <a:pathLst>
                <a:path w="20" h="23" extrusionOk="0">
                  <a:moveTo>
                    <a:pt x="14" y="0"/>
                  </a:moveTo>
                  <a:cubicBezTo>
                    <a:pt x="4" y="4"/>
                    <a:pt x="1" y="11"/>
                    <a:pt x="0" y="20"/>
                  </a:cubicBezTo>
                  <a:cubicBezTo>
                    <a:pt x="5" y="22"/>
                    <a:pt x="7" y="23"/>
                    <a:pt x="9" y="23"/>
                  </a:cubicBezTo>
                  <a:cubicBezTo>
                    <a:pt x="14" y="23"/>
                    <a:pt x="12" y="18"/>
                    <a:pt x="15" y="16"/>
                  </a:cubicBezTo>
                  <a:cubicBezTo>
                    <a:pt x="19" y="15"/>
                    <a:pt x="17" y="9"/>
                    <a:pt x="19" y="5"/>
                  </a:cubicBezTo>
                  <a:cubicBezTo>
                    <a:pt x="17" y="4"/>
                    <a:pt x="15" y="3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-263879" y="-1058787"/>
              <a:ext cx="838" cy="726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4" y="0"/>
                  </a:moveTo>
                  <a:cubicBezTo>
                    <a:pt x="1" y="0"/>
                    <a:pt x="1" y="4"/>
                    <a:pt x="7" y="12"/>
                  </a:cubicBezTo>
                  <a:cubicBezTo>
                    <a:pt x="11" y="10"/>
                    <a:pt x="14" y="10"/>
                    <a:pt x="12" y="3"/>
                  </a:cubicBezTo>
                  <a:cubicBezTo>
                    <a:pt x="9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-263991" y="-1057949"/>
              <a:ext cx="503" cy="335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3" y="0"/>
                  </a:moveTo>
                  <a:cubicBezTo>
                    <a:pt x="3" y="1"/>
                    <a:pt x="1" y="2"/>
                    <a:pt x="1" y="3"/>
                  </a:cubicBezTo>
                  <a:cubicBezTo>
                    <a:pt x="3" y="3"/>
                    <a:pt x="3" y="5"/>
                    <a:pt x="4" y="5"/>
                  </a:cubicBezTo>
                  <a:lnTo>
                    <a:pt x="8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-264103" y="-1057558"/>
              <a:ext cx="670" cy="50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5" y="1"/>
                  </a:moveTo>
                  <a:cubicBezTo>
                    <a:pt x="3" y="4"/>
                    <a:pt x="2" y="5"/>
                    <a:pt x="1" y="6"/>
                  </a:cubicBezTo>
                  <a:cubicBezTo>
                    <a:pt x="4" y="7"/>
                    <a:pt x="7" y="9"/>
                    <a:pt x="9" y="9"/>
                  </a:cubicBezTo>
                  <a:cubicBezTo>
                    <a:pt x="12" y="9"/>
                    <a:pt x="12" y="7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-266896" y="-1057837"/>
              <a:ext cx="447" cy="503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2" y="0"/>
                  </a:moveTo>
                  <a:cubicBezTo>
                    <a:pt x="2" y="1"/>
                    <a:pt x="3" y="3"/>
                    <a:pt x="2" y="4"/>
                  </a:cubicBezTo>
                  <a:lnTo>
                    <a:pt x="0" y="6"/>
                  </a:lnTo>
                  <a:cubicBezTo>
                    <a:pt x="2" y="7"/>
                    <a:pt x="3" y="7"/>
                    <a:pt x="5" y="9"/>
                  </a:cubicBezTo>
                  <a:cubicBezTo>
                    <a:pt x="6" y="7"/>
                    <a:pt x="6" y="6"/>
                    <a:pt x="8" y="4"/>
                  </a:cubicBezTo>
                  <a:cubicBezTo>
                    <a:pt x="6" y="2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-267678" y="-1056776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0"/>
                  </a:moveTo>
                  <a:cubicBezTo>
                    <a:pt x="2" y="1"/>
                    <a:pt x="1" y="2"/>
                    <a:pt x="1" y="3"/>
                  </a:cubicBezTo>
                  <a:lnTo>
                    <a:pt x="4" y="3"/>
                  </a:lnTo>
                  <a:cubicBezTo>
                    <a:pt x="6" y="3"/>
                    <a:pt x="6" y="2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-267902" y="-1056385"/>
              <a:ext cx="168" cy="335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1" y="4"/>
                    <a:pt x="3" y="6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-273321" y="-1039344"/>
              <a:ext cx="615" cy="61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0" y="8"/>
                  </a:lnTo>
                  <a:cubicBezTo>
                    <a:pt x="1" y="9"/>
                    <a:pt x="4" y="10"/>
                    <a:pt x="5" y="11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7" y="5"/>
                    <a:pt x="4" y="4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-273768" y="-1039065"/>
              <a:ext cx="726" cy="503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" y="1"/>
                  </a:moveTo>
                  <a:cubicBezTo>
                    <a:pt x="2" y="4"/>
                    <a:pt x="4" y="5"/>
                    <a:pt x="7" y="6"/>
                  </a:cubicBezTo>
                  <a:cubicBezTo>
                    <a:pt x="8" y="6"/>
                    <a:pt x="11" y="8"/>
                    <a:pt x="12" y="8"/>
                  </a:cubicBezTo>
                  <a:cubicBezTo>
                    <a:pt x="10" y="6"/>
                    <a:pt x="7" y="4"/>
                    <a:pt x="5" y="3"/>
                  </a:cubicBezTo>
                  <a:cubicBezTo>
                    <a:pt x="3" y="3"/>
                    <a:pt x="2" y="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-275500" y="-1038506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4"/>
                    <a:pt x="5" y="5"/>
                    <a:pt x="5" y="5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3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-274215" y="-1038059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2" y="2"/>
                    <a:pt x="3" y="2"/>
                    <a:pt x="5" y="3"/>
                  </a:cubicBezTo>
                  <a:lnTo>
                    <a:pt x="6" y="2"/>
                  </a:lnTo>
                  <a:cubicBezTo>
                    <a:pt x="6" y="2"/>
                    <a:pt x="5" y="2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-275556" y="-1039735"/>
              <a:ext cx="1341" cy="1006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8" y="0"/>
                  </a:moveTo>
                  <a:cubicBezTo>
                    <a:pt x="11" y="4"/>
                    <a:pt x="0" y="5"/>
                    <a:pt x="3" y="18"/>
                  </a:cubicBezTo>
                  <a:cubicBezTo>
                    <a:pt x="8" y="17"/>
                    <a:pt x="11" y="16"/>
                    <a:pt x="13" y="15"/>
                  </a:cubicBezTo>
                  <a:lnTo>
                    <a:pt x="21" y="11"/>
                  </a:lnTo>
                  <a:cubicBezTo>
                    <a:pt x="23" y="8"/>
                    <a:pt x="23" y="4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-276562" y="-1041803"/>
              <a:ext cx="391" cy="223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4" y="0"/>
                  </a:moveTo>
                  <a:cubicBezTo>
                    <a:pt x="2" y="0"/>
                    <a:pt x="0" y="2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7" y="2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-307290" y="-1160247"/>
              <a:ext cx="32069" cy="32516"/>
            </a:xfrm>
            <a:custGeom>
              <a:avLst/>
              <a:gdLst/>
              <a:ahLst/>
              <a:cxnLst/>
              <a:rect l="l" t="t" r="r" b="b"/>
              <a:pathLst>
                <a:path w="574" h="582" extrusionOk="0">
                  <a:moveTo>
                    <a:pt x="461" y="364"/>
                  </a:moveTo>
                  <a:lnTo>
                    <a:pt x="461" y="364"/>
                  </a:lnTo>
                  <a:cubicBezTo>
                    <a:pt x="461" y="364"/>
                    <a:pt x="462" y="365"/>
                    <a:pt x="462" y="365"/>
                  </a:cubicBezTo>
                  <a:cubicBezTo>
                    <a:pt x="462" y="365"/>
                    <a:pt x="461" y="364"/>
                    <a:pt x="461" y="364"/>
                  </a:cubicBezTo>
                  <a:close/>
                  <a:moveTo>
                    <a:pt x="404" y="420"/>
                  </a:moveTo>
                  <a:lnTo>
                    <a:pt x="404" y="420"/>
                  </a:lnTo>
                  <a:cubicBezTo>
                    <a:pt x="407" y="420"/>
                    <a:pt x="408" y="421"/>
                    <a:pt x="411" y="421"/>
                  </a:cubicBezTo>
                  <a:lnTo>
                    <a:pt x="411" y="421"/>
                  </a:lnTo>
                  <a:cubicBezTo>
                    <a:pt x="409" y="422"/>
                    <a:pt x="408" y="423"/>
                    <a:pt x="408" y="423"/>
                  </a:cubicBezTo>
                  <a:cubicBezTo>
                    <a:pt x="407" y="421"/>
                    <a:pt x="406" y="420"/>
                    <a:pt x="404" y="420"/>
                  </a:cubicBezTo>
                  <a:close/>
                  <a:moveTo>
                    <a:pt x="300" y="0"/>
                  </a:moveTo>
                  <a:cubicBezTo>
                    <a:pt x="295" y="0"/>
                    <a:pt x="292" y="1"/>
                    <a:pt x="288" y="3"/>
                  </a:cubicBezTo>
                  <a:cubicBezTo>
                    <a:pt x="279" y="9"/>
                    <a:pt x="272" y="16"/>
                    <a:pt x="263" y="22"/>
                  </a:cubicBezTo>
                  <a:cubicBezTo>
                    <a:pt x="258" y="26"/>
                    <a:pt x="253" y="32"/>
                    <a:pt x="250" y="37"/>
                  </a:cubicBezTo>
                  <a:cubicBezTo>
                    <a:pt x="244" y="42"/>
                    <a:pt x="241" y="50"/>
                    <a:pt x="237" y="57"/>
                  </a:cubicBezTo>
                  <a:cubicBezTo>
                    <a:pt x="235" y="62"/>
                    <a:pt x="231" y="66"/>
                    <a:pt x="229" y="71"/>
                  </a:cubicBezTo>
                  <a:cubicBezTo>
                    <a:pt x="227" y="73"/>
                    <a:pt x="229" y="77"/>
                    <a:pt x="227" y="78"/>
                  </a:cubicBezTo>
                  <a:cubicBezTo>
                    <a:pt x="224" y="79"/>
                    <a:pt x="219" y="78"/>
                    <a:pt x="216" y="80"/>
                  </a:cubicBezTo>
                  <a:cubicBezTo>
                    <a:pt x="214" y="85"/>
                    <a:pt x="215" y="95"/>
                    <a:pt x="208" y="95"/>
                  </a:cubicBezTo>
                  <a:cubicBezTo>
                    <a:pt x="203" y="95"/>
                    <a:pt x="202" y="98"/>
                    <a:pt x="200" y="100"/>
                  </a:cubicBezTo>
                  <a:lnTo>
                    <a:pt x="197" y="108"/>
                  </a:lnTo>
                  <a:lnTo>
                    <a:pt x="193" y="115"/>
                  </a:lnTo>
                  <a:cubicBezTo>
                    <a:pt x="193" y="117"/>
                    <a:pt x="192" y="117"/>
                    <a:pt x="192" y="119"/>
                  </a:cubicBezTo>
                  <a:cubicBezTo>
                    <a:pt x="181" y="115"/>
                    <a:pt x="174" y="114"/>
                    <a:pt x="171" y="114"/>
                  </a:cubicBezTo>
                  <a:cubicBezTo>
                    <a:pt x="162" y="115"/>
                    <a:pt x="156" y="120"/>
                    <a:pt x="153" y="124"/>
                  </a:cubicBezTo>
                  <a:cubicBezTo>
                    <a:pt x="148" y="130"/>
                    <a:pt x="146" y="136"/>
                    <a:pt x="142" y="145"/>
                  </a:cubicBezTo>
                  <a:lnTo>
                    <a:pt x="141" y="145"/>
                  </a:lnTo>
                  <a:cubicBezTo>
                    <a:pt x="137" y="144"/>
                    <a:pt x="134" y="144"/>
                    <a:pt x="132" y="144"/>
                  </a:cubicBezTo>
                  <a:cubicBezTo>
                    <a:pt x="127" y="144"/>
                    <a:pt x="124" y="145"/>
                    <a:pt x="124" y="148"/>
                  </a:cubicBezTo>
                  <a:cubicBezTo>
                    <a:pt x="124" y="151"/>
                    <a:pt x="125" y="157"/>
                    <a:pt x="124" y="158"/>
                  </a:cubicBezTo>
                  <a:cubicBezTo>
                    <a:pt x="121" y="162"/>
                    <a:pt x="114" y="162"/>
                    <a:pt x="110" y="164"/>
                  </a:cubicBezTo>
                  <a:lnTo>
                    <a:pt x="106" y="168"/>
                  </a:lnTo>
                  <a:cubicBezTo>
                    <a:pt x="104" y="171"/>
                    <a:pt x="101" y="173"/>
                    <a:pt x="100" y="177"/>
                  </a:cubicBezTo>
                  <a:cubicBezTo>
                    <a:pt x="100" y="177"/>
                    <a:pt x="98" y="176"/>
                    <a:pt x="88" y="167"/>
                  </a:cubicBezTo>
                  <a:lnTo>
                    <a:pt x="88" y="171"/>
                  </a:lnTo>
                  <a:cubicBezTo>
                    <a:pt x="88" y="173"/>
                    <a:pt x="89" y="176"/>
                    <a:pt x="88" y="177"/>
                  </a:cubicBezTo>
                  <a:cubicBezTo>
                    <a:pt x="85" y="179"/>
                    <a:pt x="80" y="178"/>
                    <a:pt x="78" y="182"/>
                  </a:cubicBezTo>
                  <a:cubicBezTo>
                    <a:pt x="77" y="184"/>
                    <a:pt x="77" y="189"/>
                    <a:pt x="77" y="192"/>
                  </a:cubicBezTo>
                  <a:cubicBezTo>
                    <a:pt x="77" y="193"/>
                    <a:pt x="77" y="194"/>
                    <a:pt x="75" y="195"/>
                  </a:cubicBezTo>
                  <a:cubicBezTo>
                    <a:pt x="74" y="198"/>
                    <a:pt x="74" y="200"/>
                    <a:pt x="71" y="202"/>
                  </a:cubicBezTo>
                  <a:cubicBezTo>
                    <a:pt x="71" y="203"/>
                    <a:pt x="71" y="203"/>
                    <a:pt x="70" y="203"/>
                  </a:cubicBezTo>
                  <a:cubicBezTo>
                    <a:pt x="68" y="203"/>
                    <a:pt x="65" y="200"/>
                    <a:pt x="61" y="199"/>
                  </a:cubicBezTo>
                  <a:cubicBezTo>
                    <a:pt x="60" y="199"/>
                    <a:pt x="60" y="199"/>
                    <a:pt x="59" y="199"/>
                  </a:cubicBezTo>
                  <a:cubicBezTo>
                    <a:pt x="57" y="199"/>
                    <a:pt x="60" y="204"/>
                    <a:pt x="57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3"/>
                    <a:pt x="54" y="202"/>
                    <a:pt x="53" y="202"/>
                  </a:cubicBezTo>
                  <a:cubicBezTo>
                    <a:pt x="49" y="202"/>
                    <a:pt x="48" y="205"/>
                    <a:pt x="45" y="206"/>
                  </a:cubicBezTo>
                  <a:cubicBezTo>
                    <a:pt x="43" y="206"/>
                    <a:pt x="42" y="208"/>
                    <a:pt x="43" y="210"/>
                  </a:cubicBezTo>
                  <a:cubicBezTo>
                    <a:pt x="45" y="214"/>
                    <a:pt x="48" y="220"/>
                    <a:pt x="48" y="224"/>
                  </a:cubicBezTo>
                  <a:cubicBezTo>
                    <a:pt x="48" y="227"/>
                    <a:pt x="46" y="227"/>
                    <a:pt x="45" y="230"/>
                  </a:cubicBezTo>
                  <a:cubicBezTo>
                    <a:pt x="51" y="235"/>
                    <a:pt x="54" y="237"/>
                    <a:pt x="56" y="239"/>
                  </a:cubicBezTo>
                  <a:cubicBezTo>
                    <a:pt x="59" y="244"/>
                    <a:pt x="63" y="251"/>
                    <a:pt x="67" y="256"/>
                  </a:cubicBezTo>
                  <a:cubicBezTo>
                    <a:pt x="77" y="265"/>
                    <a:pt x="84" y="272"/>
                    <a:pt x="93" y="281"/>
                  </a:cubicBezTo>
                  <a:cubicBezTo>
                    <a:pt x="93" y="282"/>
                    <a:pt x="94" y="283"/>
                    <a:pt x="94" y="286"/>
                  </a:cubicBezTo>
                  <a:cubicBezTo>
                    <a:pt x="96" y="287"/>
                    <a:pt x="98" y="287"/>
                    <a:pt x="99" y="288"/>
                  </a:cubicBezTo>
                  <a:lnTo>
                    <a:pt x="99" y="294"/>
                  </a:lnTo>
                  <a:cubicBezTo>
                    <a:pt x="98" y="297"/>
                    <a:pt x="93" y="298"/>
                    <a:pt x="90" y="300"/>
                  </a:cubicBezTo>
                  <a:cubicBezTo>
                    <a:pt x="87" y="302"/>
                    <a:pt x="82" y="303"/>
                    <a:pt x="79" y="305"/>
                  </a:cubicBezTo>
                  <a:cubicBezTo>
                    <a:pt x="74" y="309"/>
                    <a:pt x="75" y="316"/>
                    <a:pt x="67" y="318"/>
                  </a:cubicBezTo>
                  <a:cubicBezTo>
                    <a:pt x="59" y="320"/>
                    <a:pt x="53" y="321"/>
                    <a:pt x="53" y="328"/>
                  </a:cubicBezTo>
                  <a:cubicBezTo>
                    <a:pt x="53" y="330"/>
                    <a:pt x="58" y="336"/>
                    <a:pt x="57" y="337"/>
                  </a:cubicBezTo>
                  <a:cubicBezTo>
                    <a:pt x="54" y="341"/>
                    <a:pt x="50" y="344"/>
                    <a:pt x="46" y="346"/>
                  </a:cubicBezTo>
                  <a:cubicBezTo>
                    <a:pt x="45" y="347"/>
                    <a:pt x="43" y="350"/>
                    <a:pt x="43" y="351"/>
                  </a:cubicBezTo>
                  <a:cubicBezTo>
                    <a:pt x="42" y="355"/>
                    <a:pt x="41" y="360"/>
                    <a:pt x="41" y="362"/>
                  </a:cubicBezTo>
                  <a:cubicBezTo>
                    <a:pt x="41" y="362"/>
                    <a:pt x="41" y="362"/>
                    <a:pt x="40" y="362"/>
                  </a:cubicBezTo>
                  <a:cubicBezTo>
                    <a:pt x="39" y="362"/>
                    <a:pt x="35" y="361"/>
                    <a:pt x="25" y="357"/>
                  </a:cubicBezTo>
                  <a:lnTo>
                    <a:pt x="25" y="357"/>
                  </a:lnTo>
                  <a:cubicBezTo>
                    <a:pt x="26" y="358"/>
                    <a:pt x="26" y="360"/>
                    <a:pt x="26" y="360"/>
                  </a:cubicBezTo>
                  <a:cubicBezTo>
                    <a:pt x="27" y="362"/>
                    <a:pt x="31" y="365"/>
                    <a:pt x="29" y="366"/>
                  </a:cubicBezTo>
                  <a:cubicBezTo>
                    <a:pt x="27" y="368"/>
                    <a:pt x="22" y="371"/>
                    <a:pt x="21" y="373"/>
                  </a:cubicBezTo>
                  <a:cubicBezTo>
                    <a:pt x="20" y="376"/>
                    <a:pt x="22" y="382"/>
                    <a:pt x="24" y="384"/>
                  </a:cubicBezTo>
                  <a:cubicBezTo>
                    <a:pt x="24" y="386"/>
                    <a:pt x="25" y="387"/>
                    <a:pt x="25" y="388"/>
                  </a:cubicBezTo>
                  <a:cubicBezTo>
                    <a:pt x="25" y="391"/>
                    <a:pt x="26" y="393"/>
                    <a:pt x="24" y="396"/>
                  </a:cubicBezTo>
                  <a:cubicBezTo>
                    <a:pt x="22" y="397"/>
                    <a:pt x="19" y="397"/>
                    <a:pt x="14" y="397"/>
                  </a:cubicBezTo>
                  <a:cubicBezTo>
                    <a:pt x="9" y="397"/>
                    <a:pt x="15" y="403"/>
                    <a:pt x="12" y="403"/>
                  </a:cubicBezTo>
                  <a:cubicBezTo>
                    <a:pt x="5" y="404"/>
                    <a:pt x="5" y="408"/>
                    <a:pt x="3" y="410"/>
                  </a:cubicBezTo>
                  <a:cubicBezTo>
                    <a:pt x="1" y="412"/>
                    <a:pt x="0" y="412"/>
                    <a:pt x="3" y="414"/>
                  </a:cubicBezTo>
                  <a:cubicBezTo>
                    <a:pt x="5" y="418"/>
                    <a:pt x="12" y="423"/>
                    <a:pt x="14" y="426"/>
                  </a:cubicBezTo>
                  <a:cubicBezTo>
                    <a:pt x="15" y="427"/>
                    <a:pt x="13" y="427"/>
                    <a:pt x="11" y="429"/>
                  </a:cubicBezTo>
                  <a:cubicBezTo>
                    <a:pt x="19" y="432"/>
                    <a:pt x="21" y="433"/>
                    <a:pt x="24" y="433"/>
                  </a:cubicBezTo>
                  <a:cubicBezTo>
                    <a:pt x="31" y="437"/>
                    <a:pt x="36" y="440"/>
                    <a:pt x="41" y="445"/>
                  </a:cubicBezTo>
                  <a:cubicBezTo>
                    <a:pt x="53" y="449"/>
                    <a:pt x="63" y="453"/>
                    <a:pt x="76" y="458"/>
                  </a:cubicBezTo>
                  <a:lnTo>
                    <a:pt x="79" y="461"/>
                  </a:lnTo>
                  <a:cubicBezTo>
                    <a:pt x="84" y="463"/>
                    <a:pt x="88" y="463"/>
                    <a:pt x="96" y="466"/>
                  </a:cubicBezTo>
                  <a:cubicBezTo>
                    <a:pt x="106" y="469"/>
                    <a:pt x="113" y="470"/>
                    <a:pt x="115" y="470"/>
                  </a:cubicBezTo>
                  <a:cubicBezTo>
                    <a:pt x="120" y="470"/>
                    <a:pt x="122" y="470"/>
                    <a:pt x="126" y="469"/>
                  </a:cubicBezTo>
                  <a:lnTo>
                    <a:pt x="126" y="471"/>
                  </a:lnTo>
                  <a:cubicBezTo>
                    <a:pt x="125" y="475"/>
                    <a:pt x="125" y="480"/>
                    <a:pt x="122" y="482"/>
                  </a:cubicBezTo>
                  <a:cubicBezTo>
                    <a:pt x="120" y="485"/>
                    <a:pt x="115" y="485"/>
                    <a:pt x="110" y="487"/>
                  </a:cubicBezTo>
                  <a:cubicBezTo>
                    <a:pt x="104" y="487"/>
                    <a:pt x="110" y="493"/>
                    <a:pt x="106" y="495"/>
                  </a:cubicBezTo>
                  <a:cubicBezTo>
                    <a:pt x="99" y="497"/>
                    <a:pt x="98" y="502"/>
                    <a:pt x="93" y="507"/>
                  </a:cubicBezTo>
                  <a:cubicBezTo>
                    <a:pt x="92" y="509"/>
                    <a:pt x="90" y="512"/>
                    <a:pt x="92" y="514"/>
                  </a:cubicBezTo>
                  <a:cubicBezTo>
                    <a:pt x="93" y="519"/>
                    <a:pt x="99" y="526"/>
                    <a:pt x="100" y="529"/>
                  </a:cubicBezTo>
                  <a:cubicBezTo>
                    <a:pt x="101" y="534"/>
                    <a:pt x="98" y="537"/>
                    <a:pt x="96" y="539"/>
                  </a:cubicBezTo>
                  <a:cubicBezTo>
                    <a:pt x="104" y="542"/>
                    <a:pt x="106" y="543"/>
                    <a:pt x="109" y="543"/>
                  </a:cubicBezTo>
                  <a:cubicBezTo>
                    <a:pt x="114" y="548"/>
                    <a:pt x="120" y="553"/>
                    <a:pt x="125" y="558"/>
                  </a:cubicBezTo>
                  <a:cubicBezTo>
                    <a:pt x="136" y="563"/>
                    <a:pt x="147" y="566"/>
                    <a:pt x="158" y="570"/>
                  </a:cubicBezTo>
                  <a:cubicBezTo>
                    <a:pt x="160" y="571"/>
                    <a:pt x="160" y="575"/>
                    <a:pt x="162" y="576"/>
                  </a:cubicBezTo>
                  <a:cubicBezTo>
                    <a:pt x="168" y="577"/>
                    <a:pt x="171" y="576"/>
                    <a:pt x="178" y="579"/>
                  </a:cubicBezTo>
                  <a:cubicBezTo>
                    <a:pt x="186" y="580"/>
                    <a:pt x="191" y="581"/>
                    <a:pt x="195" y="581"/>
                  </a:cubicBezTo>
                  <a:cubicBezTo>
                    <a:pt x="197" y="581"/>
                    <a:pt x="198" y="581"/>
                    <a:pt x="199" y="581"/>
                  </a:cubicBezTo>
                  <a:cubicBezTo>
                    <a:pt x="210" y="579"/>
                    <a:pt x="220" y="576"/>
                    <a:pt x="231" y="571"/>
                  </a:cubicBezTo>
                  <a:cubicBezTo>
                    <a:pt x="232" y="571"/>
                    <a:pt x="235" y="571"/>
                    <a:pt x="237" y="571"/>
                  </a:cubicBezTo>
                  <a:cubicBezTo>
                    <a:pt x="239" y="571"/>
                    <a:pt x="240" y="571"/>
                    <a:pt x="240" y="570"/>
                  </a:cubicBezTo>
                  <a:cubicBezTo>
                    <a:pt x="240" y="565"/>
                    <a:pt x="250" y="566"/>
                    <a:pt x="255" y="564"/>
                  </a:cubicBezTo>
                  <a:cubicBezTo>
                    <a:pt x="261" y="561"/>
                    <a:pt x="271" y="561"/>
                    <a:pt x="278" y="560"/>
                  </a:cubicBezTo>
                  <a:cubicBezTo>
                    <a:pt x="279" y="560"/>
                    <a:pt x="274" y="558"/>
                    <a:pt x="272" y="555"/>
                  </a:cubicBezTo>
                  <a:cubicBezTo>
                    <a:pt x="263" y="555"/>
                    <a:pt x="257" y="554"/>
                    <a:pt x="247" y="554"/>
                  </a:cubicBezTo>
                  <a:cubicBezTo>
                    <a:pt x="247" y="553"/>
                    <a:pt x="247" y="550"/>
                    <a:pt x="250" y="550"/>
                  </a:cubicBezTo>
                  <a:cubicBezTo>
                    <a:pt x="256" y="548"/>
                    <a:pt x="263" y="547"/>
                    <a:pt x="271" y="544"/>
                  </a:cubicBezTo>
                  <a:cubicBezTo>
                    <a:pt x="274" y="543"/>
                    <a:pt x="276" y="540"/>
                    <a:pt x="278" y="538"/>
                  </a:cubicBezTo>
                  <a:cubicBezTo>
                    <a:pt x="279" y="537"/>
                    <a:pt x="278" y="534"/>
                    <a:pt x="279" y="534"/>
                  </a:cubicBezTo>
                  <a:cubicBezTo>
                    <a:pt x="284" y="533"/>
                    <a:pt x="292" y="533"/>
                    <a:pt x="297" y="532"/>
                  </a:cubicBezTo>
                  <a:cubicBezTo>
                    <a:pt x="302" y="529"/>
                    <a:pt x="300" y="524"/>
                    <a:pt x="299" y="519"/>
                  </a:cubicBezTo>
                  <a:cubicBezTo>
                    <a:pt x="298" y="516"/>
                    <a:pt x="302" y="513"/>
                    <a:pt x="303" y="511"/>
                  </a:cubicBezTo>
                  <a:cubicBezTo>
                    <a:pt x="305" y="506"/>
                    <a:pt x="308" y="501"/>
                    <a:pt x="310" y="496"/>
                  </a:cubicBezTo>
                  <a:cubicBezTo>
                    <a:pt x="304" y="493"/>
                    <a:pt x="300" y="492"/>
                    <a:pt x="297" y="491"/>
                  </a:cubicBezTo>
                  <a:cubicBezTo>
                    <a:pt x="297" y="490"/>
                    <a:pt x="298" y="490"/>
                    <a:pt x="299" y="490"/>
                  </a:cubicBezTo>
                  <a:cubicBezTo>
                    <a:pt x="302" y="490"/>
                    <a:pt x="309" y="492"/>
                    <a:pt x="310" y="492"/>
                  </a:cubicBezTo>
                  <a:cubicBezTo>
                    <a:pt x="318" y="492"/>
                    <a:pt x="323" y="491"/>
                    <a:pt x="326" y="488"/>
                  </a:cubicBezTo>
                  <a:cubicBezTo>
                    <a:pt x="337" y="481"/>
                    <a:pt x="347" y="475"/>
                    <a:pt x="358" y="467"/>
                  </a:cubicBezTo>
                  <a:cubicBezTo>
                    <a:pt x="361" y="466"/>
                    <a:pt x="365" y="464"/>
                    <a:pt x="368" y="463"/>
                  </a:cubicBezTo>
                  <a:cubicBezTo>
                    <a:pt x="372" y="467"/>
                    <a:pt x="375" y="469"/>
                    <a:pt x="372" y="469"/>
                  </a:cubicBezTo>
                  <a:cubicBezTo>
                    <a:pt x="371" y="469"/>
                    <a:pt x="371" y="468"/>
                    <a:pt x="370" y="468"/>
                  </a:cubicBezTo>
                  <a:cubicBezTo>
                    <a:pt x="363" y="468"/>
                    <a:pt x="371" y="477"/>
                    <a:pt x="363" y="477"/>
                  </a:cubicBezTo>
                  <a:cubicBezTo>
                    <a:pt x="362" y="477"/>
                    <a:pt x="360" y="477"/>
                    <a:pt x="358" y="476"/>
                  </a:cubicBezTo>
                  <a:cubicBezTo>
                    <a:pt x="355" y="479"/>
                    <a:pt x="351" y="481"/>
                    <a:pt x="349" y="484"/>
                  </a:cubicBezTo>
                  <a:cubicBezTo>
                    <a:pt x="346" y="487"/>
                    <a:pt x="340" y="488"/>
                    <a:pt x="340" y="493"/>
                  </a:cubicBezTo>
                  <a:cubicBezTo>
                    <a:pt x="340" y="497"/>
                    <a:pt x="337" y="498"/>
                    <a:pt x="334" y="501"/>
                  </a:cubicBezTo>
                  <a:cubicBezTo>
                    <a:pt x="333" y="502"/>
                    <a:pt x="334" y="503"/>
                    <a:pt x="334" y="505"/>
                  </a:cubicBezTo>
                  <a:cubicBezTo>
                    <a:pt x="340" y="508"/>
                    <a:pt x="343" y="509"/>
                    <a:pt x="345" y="509"/>
                  </a:cubicBezTo>
                  <a:cubicBezTo>
                    <a:pt x="346" y="509"/>
                    <a:pt x="347" y="509"/>
                    <a:pt x="347" y="509"/>
                  </a:cubicBezTo>
                  <a:cubicBezTo>
                    <a:pt x="350" y="506"/>
                    <a:pt x="351" y="503"/>
                    <a:pt x="354" y="502"/>
                  </a:cubicBezTo>
                  <a:cubicBezTo>
                    <a:pt x="358" y="497"/>
                    <a:pt x="362" y="491"/>
                    <a:pt x="367" y="485"/>
                  </a:cubicBezTo>
                  <a:cubicBezTo>
                    <a:pt x="367" y="485"/>
                    <a:pt x="370" y="485"/>
                    <a:pt x="372" y="485"/>
                  </a:cubicBezTo>
                  <a:cubicBezTo>
                    <a:pt x="374" y="485"/>
                    <a:pt x="375" y="485"/>
                    <a:pt x="375" y="484"/>
                  </a:cubicBezTo>
                  <a:cubicBezTo>
                    <a:pt x="375" y="476"/>
                    <a:pt x="383" y="472"/>
                    <a:pt x="391" y="470"/>
                  </a:cubicBezTo>
                  <a:cubicBezTo>
                    <a:pt x="394" y="469"/>
                    <a:pt x="394" y="466"/>
                    <a:pt x="387" y="459"/>
                  </a:cubicBezTo>
                  <a:cubicBezTo>
                    <a:pt x="383" y="459"/>
                    <a:pt x="378" y="460"/>
                    <a:pt x="375" y="460"/>
                  </a:cubicBezTo>
                  <a:cubicBezTo>
                    <a:pt x="373" y="459"/>
                    <a:pt x="372" y="459"/>
                    <a:pt x="370" y="458"/>
                  </a:cubicBezTo>
                  <a:cubicBezTo>
                    <a:pt x="373" y="455"/>
                    <a:pt x="377" y="454"/>
                    <a:pt x="382" y="451"/>
                  </a:cubicBezTo>
                  <a:cubicBezTo>
                    <a:pt x="386" y="454"/>
                    <a:pt x="387" y="454"/>
                    <a:pt x="387" y="454"/>
                  </a:cubicBezTo>
                  <a:cubicBezTo>
                    <a:pt x="389" y="455"/>
                    <a:pt x="391" y="458"/>
                    <a:pt x="396" y="460"/>
                  </a:cubicBezTo>
                  <a:lnTo>
                    <a:pt x="399" y="453"/>
                  </a:lnTo>
                  <a:cubicBezTo>
                    <a:pt x="397" y="451"/>
                    <a:pt x="396" y="450"/>
                    <a:pt x="393" y="449"/>
                  </a:cubicBezTo>
                  <a:cubicBezTo>
                    <a:pt x="389" y="449"/>
                    <a:pt x="386" y="448"/>
                    <a:pt x="378" y="448"/>
                  </a:cubicBezTo>
                  <a:cubicBezTo>
                    <a:pt x="382" y="444"/>
                    <a:pt x="384" y="440"/>
                    <a:pt x="387" y="438"/>
                  </a:cubicBezTo>
                  <a:cubicBezTo>
                    <a:pt x="387" y="438"/>
                    <a:pt x="388" y="438"/>
                    <a:pt x="388" y="438"/>
                  </a:cubicBezTo>
                  <a:cubicBezTo>
                    <a:pt x="390" y="438"/>
                    <a:pt x="395" y="439"/>
                    <a:pt x="398" y="439"/>
                  </a:cubicBezTo>
                  <a:cubicBezTo>
                    <a:pt x="402" y="439"/>
                    <a:pt x="404" y="440"/>
                    <a:pt x="405" y="440"/>
                  </a:cubicBezTo>
                  <a:cubicBezTo>
                    <a:pt x="409" y="439"/>
                    <a:pt x="412" y="438"/>
                    <a:pt x="414" y="437"/>
                  </a:cubicBezTo>
                  <a:lnTo>
                    <a:pt x="413" y="435"/>
                  </a:lnTo>
                  <a:cubicBezTo>
                    <a:pt x="408" y="433"/>
                    <a:pt x="404" y="430"/>
                    <a:pt x="394" y="425"/>
                  </a:cubicBezTo>
                  <a:cubicBezTo>
                    <a:pt x="399" y="425"/>
                    <a:pt x="403" y="425"/>
                    <a:pt x="409" y="427"/>
                  </a:cubicBezTo>
                  <a:cubicBezTo>
                    <a:pt x="412" y="427"/>
                    <a:pt x="415" y="428"/>
                    <a:pt x="417" y="428"/>
                  </a:cubicBezTo>
                  <a:cubicBezTo>
                    <a:pt x="420" y="428"/>
                    <a:pt x="420" y="426"/>
                    <a:pt x="413" y="420"/>
                  </a:cubicBezTo>
                  <a:cubicBezTo>
                    <a:pt x="413" y="420"/>
                    <a:pt x="412" y="421"/>
                    <a:pt x="411" y="421"/>
                  </a:cubicBezTo>
                  <a:lnTo>
                    <a:pt x="411" y="421"/>
                  </a:lnTo>
                  <a:cubicBezTo>
                    <a:pt x="408" y="419"/>
                    <a:pt x="404" y="417"/>
                    <a:pt x="404" y="415"/>
                  </a:cubicBezTo>
                  <a:cubicBezTo>
                    <a:pt x="403" y="414"/>
                    <a:pt x="404" y="413"/>
                    <a:pt x="405" y="412"/>
                  </a:cubicBezTo>
                  <a:cubicBezTo>
                    <a:pt x="407" y="410"/>
                    <a:pt x="408" y="406"/>
                    <a:pt x="413" y="406"/>
                  </a:cubicBezTo>
                  <a:cubicBezTo>
                    <a:pt x="415" y="406"/>
                    <a:pt x="417" y="406"/>
                    <a:pt x="419" y="407"/>
                  </a:cubicBezTo>
                  <a:cubicBezTo>
                    <a:pt x="420" y="407"/>
                    <a:pt x="421" y="407"/>
                    <a:pt x="422" y="407"/>
                  </a:cubicBezTo>
                  <a:cubicBezTo>
                    <a:pt x="427" y="407"/>
                    <a:pt x="426" y="403"/>
                    <a:pt x="429" y="402"/>
                  </a:cubicBezTo>
                  <a:lnTo>
                    <a:pt x="429" y="400"/>
                  </a:lnTo>
                  <a:cubicBezTo>
                    <a:pt x="430" y="397"/>
                    <a:pt x="429" y="393"/>
                    <a:pt x="434" y="392"/>
                  </a:cubicBezTo>
                  <a:cubicBezTo>
                    <a:pt x="436" y="392"/>
                    <a:pt x="436" y="389"/>
                    <a:pt x="436" y="387"/>
                  </a:cubicBezTo>
                  <a:cubicBezTo>
                    <a:pt x="436" y="387"/>
                    <a:pt x="435" y="386"/>
                    <a:pt x="431" y="383"/>
                  </a:cubicBezTo>
                  <a:cubicBezTo>
                    <a:pt x="423" y="377"/>
                    <a:pt x="419" y="374"/>
                    <a:pt x="421" y="374"/>
                  </a:cubicBezTo>
                  <a:cubicBezTo>
                    <a:pt x="422" y="374"/>
                    <a:pt x="425" y="375"/>
                    <a:pt x="430" y="378"/>
                  </a:cubicBezTo>
                  <a:cubicBezTo>
                    <a:pt x="433" y="379"/>
                    <a:pt x="436" y="379"/>
                    <a:pt x="436" y="379"/>
                  </a:cubicBezTo>
                  <a:cubicBezTo>
                    <a:pt x="433" y="376"/>
                    <a:pt x="434" y="375"/>
                    <a:pt x="436" y="375"/>
                  </a:cubicBezTo>
                  <a:cubicBezTo>
                    <a:pt x="439" y="375"/>
                    <a:pt x="446" y="377"/>
                    <a:pt x="454" y="379"/>
                  </a:cubicBezTo>
                  <a:cubicBezTo>
                    <a:pt x="433" y="366"/>
                    <a:pt x="425" y="360"/>
                    <a:pt x="430" y="358"/>
                  </a:cubicBezTo>
                  <a:cubicBezTo>
                    <a:pt x="431" y="358"/>
                    <a:pt x="430" y="355"/>
                    <a:pt x="430" y="355"/>
                  </a:cubicBezTo>
                  <a:cubicBezTo>
                    <a:pt x="431" y="354"/>
                    <a:pt x="434" y="352"/>
                    <a:pt x="436" y="351"/>
                  </a:cubicBezTo>
                  <a:cubicBezTo>
                    <a:pt x="438" y="352"/>
                    <a:pt x="440" y="352"/>
                    <a:pt x="441" y="354"/>
                  </a:cubicBezTo>
                  <a:cubicBezTo>
                    <a:pt x="443" y="355"/>
                    <a:pt x="445" y="358"/>
                    <a:pt x="446" y="360"/>
                  </a:cubicBezTo>
                  <a:cubicBezTo>
                    <a:pt x="451" y="361"/>
                    <a:pt x="451" y="361"/>
                    <a:pt x="452" y="361"/>
                  </a:cubicBezTo>
                  <a:cubicBezTo>
                    <a:pt x="455" y="361"/>
                    <a:pt x="458" y="362"/>
                    <a:pt x="461" y="364"/>
                  </a:cubicBezTo>
                  <a:lnTo>
                    <a:pt x="461" y="364"/>
                  </a:lnTo>
                  <a:cubicBezTo>
                    <a:pt x="457" y="361"/>
                    <a:pt x="454" y="357"/>
                    <a:pt x="449" y="355"/>
                  </a:cubicBezTo>
                  <a:cubicBezTo>
                    <a:pt x="446" y="354"/>
                    <a:pt x="441" y="351"/>
                    <a:pt x="436" y="349"/>
                  </a:cubicBezTo>
                  <a:cubicBezTo>
                    <a:pt x="440" y="347"/>
                    <a:pt x="440" y="345"/>
                    <a:pt x="449" y="345"/>
                  </a:cubicBezTo>
                  <a:cubicBezTo>
                    <a:pt x="450" y="345"/>
                    <a:pt x="452" y="345"/>
                    <a:pt x="453" y="345"/>
                  </a:cubicBezTo>
                  <a:cubicBezTo>
                    <a:pt x="458" y="345"/>
                    <a:pt x="461" y="343"/>
                    <a:pt x="461" y="341"/>
                  </a:cubicBezTo>
                  <a:cubicBezTo>
                    <a:pt x="461" y="340"/>
                    <a:pt x="461" y="339"/>
                    <a:pt x="464" y="337"/>
                  </a:cubicBezTo>
                  <a:cubicBezTo>
                    <a:pt x="467" y="336"/>
                    <a:pt x="471" y="336"/>
                    <a:pt x="461" y="329"/>
                  </a:cubicBezTo>
                  <a:cubicBezTo>
                    <a:pt x="457" y="326"/>
                    <a:pt x="456" y="324"/>
                    <a:pt x="458" y="324"/>
                  </a:cubicBezTo>
                  <a:cubicBezTo>
                    <a:pt x="460" y="324"/>
                    <a:pt x="469" y="328"/>
                    <a:pt x="481" y="333"/>
                  </a:cubicBezTo>
                  <a:cubicBezTo>
                    <a:pt x="454" y="318"/>
                    <a:pt x="483" y="329"/>
                    <a:pt x="465" y="319"/>
                  </a:cubicBezTo>
                  <a:lnTo>
                    <a:pt x="465" y="319"/>
                  </a:lnTo>
                  <a:cubicBezTo>
                    <a:pt x="477" y="323"/>
                    <a:pt x="483" y="325"/>
                    <a:pt x="485" y="325"/>
                  </a:cubicBezTo>
                  <a:cubicBezTo>
                    <a:pt x="486" y="325"/>
                    <a:pt x="486" y="324"/>
                    <a:pt x="483" y="321"/>
                  </a:cubicBezTo>
                  <a:cubicBezTo>
                    <a:pt x="477" y="314"/>
                    <a:pt x="487" y="315"/>
                    <a:pt x="486" y="310"/>
                  </a:cubicBezTo>
                  <a:cubicBezTo>
                    <a:pt x="485" y="308"/>
                    <a:pt x="491" y="308"/>
                    <a:pt x="481" y="302"/>
                  </a:cubicBezTo>
                  <a:cubicBezTo>
                    <a:pt x="478" y="300"/>
                    <a:pt x="483" y="300"/>
                    <a:pt x="483" y="300"/>
                  </a:cubicBezTo>
                  <a:cubicBezTo>
                    <a:pt x="485" y="299"/>
                    <a:pt x="486" y="297"/>
                    <a:pt x="487" y="295"/>
                  </a:cubicBezTo>
                  <a:lnTo>
                    <a:pt x="487" y="294"/>
                  </a:lnTo>
                  <a:cubicBezTo>
                    <a:pt x="489" y="289"/>
                    <a:pt x="502" y="294"/>
                    <a:pt x="496" y="286"/>
                  </a:cubicBezTo>
                  <a:cubicBezTo>
                    <a:pt x="492" y="281"/>
                    <a:pt x="492" y="278"/>
                    <a:pt x="496" y="278"/>
                  </a:cubicBezTo>
                  <a:cubicBezTo>
                    <a:pt x="499" y="278"/>
                    <a:pt x="503" y="279"/>
                    <a:pt x="508" y="281"/>
                  </a:cubicBezTo>
                  <a:cubicBezTo>
                    <a:pt x="511" y="281"/>
                    <a:pt x="512" y="282"/>
                    <a:pt x="512" y="282"/>
                  </a:cubicBezTo>
                  <a:cubicBezTo>
                    <a:pt x="513" y="282"/>
                    <a:pt x="513" y="281"/>
                    <a:pt x="513" y="281"/>
                  </a:cubicBezTo>
                  <a:cubicBezTo>
                    <a:pt x="510" y="278"/>
                    <a:pt x="506" y="274"/>
                    <a:pt x="509" y="274"/>
                  </a:cubicBezTo>
                  <a:cubicBezTo>
                    <a:pt x="509" y="274"/>
                    <a:pt x="511" y="275"/>
                    <a:pt x="514" y="276"/>
                  </a:cubicBezTo>
                  <a:cubicBezTo>
                    <a:pt x="515" y="276"/>
                    <a:pt x="514" y="276"/>
                    <a:pt x="513" y="274"/>
                  </a:cubicBezTo>
                  <a:cubicBezTo>
                    <a:pt x="501" y="266"/>
                    <a:pt x="508" y="268"/>
                    <a:pt x="507" y="266"/>
                  </a:cubicBezTo>
                  <a:cubicBezTo>
                    <a:pt x="506" y="265"/>
                    <a:pt x="507" y="263"/>
                    <a:pt x="504" y="262"/>
                  </a:cubicBezTo>
                  <a:cubicBezTo>
                    <a:pt x="498" y="258"/>
                    <a:pt x="497" y="257"/>
                    <a:pt x="499" y="257"/>
                  </a:cubicBezTo>
                  <a:cubicBezTo>
                    <a:pt x="501" y="257"/>
                    <a:pt x="503" y="257"/>
                    <a:pt x="506" y="258"/>
                  </a:cubicBezTo>
                  <a:cubicBezTo>
                    <a:pt x="509" y="259"/>
                    <a:pt x="512" y="260"/>
                    <a:pt x="513" y="260"/>
                  </a:cubicBezTo>
                  <a:cubicBezTo>
                    <a:pt x="514" y="260"/>
                    <a:pt x="512" y="258"/>
                    <a:pt x="503" y="253"/>
                  </a:cubicBezTo>
                  <a:cubicBezTo>
                    <a:pt x="501" y="252"/>
                    <a:pt x="499" y="250"/>
                    <a:pt x="499" y="250"/>
                  </a:cubicBezTo>
                  <a:cubicBezTo>
                    <a:pt x="500" y="249"/>
                    <a:pt x="501" y="248"/>
                    <a:pt x="502" y="248"/>
                  </a:cubicBezTo>
                  <a:cubicBezTo>
                    <a:pt x="503" y="248"/>
                    <a:pt x="505" y="249"/>
                    <a:pt x="507" y="250"/>
                  </a:cubicBezTo>
                  <a:cubicBezTo>
                    <a:pt x="509" y="250"/>
                    <a:pt x="511" y="250"/>
                    <a:pt x="512" y="250"/>
                  </a:cubicBezTo>
                  <a:cubicBezTo>
                    <a:pt x="520" y="250"/>
                    <a:pt x="514" y="242"/>
                    <a:pt x="520" y="242"/>
                  </a:cubicBezTo>
                  <a:lnTo>
                    <a:pt x="520" y="241"/>
                  </a:lnTo>
                  <a:cubicBezTo>
                    <a:pt x="515" y="236"/>
                    <a:pt x="508" y="232"/>
                    <a:pt x="515" y="232"/>
                  </a:cubicBezTo>
                  <a:cubicBezTo>
                    <a:pt x="519" y="232"/>
                    <a:pt x="518" y="230"/>
                    <a:pt x="518" y="229"/>
                  </a:cubicBezTo>
                  <a:cubicBezTo>
                    <a:pt x="518" y="227"/>
                    <a:pt x="518" y="226"/>
                    <a:pt x="515" y="224"/>
                  </a:cubicBezTo>
                  <a:cubicBezTo>
                    <a:pt x="510" y="220"/>
                    <a:pt x="507" y="217"/>
                    <a:pt x="510" y="217"/>
                  </a:cubicBezTo>
                  <a:cubicBezTo>
                    <a:pt x="511" y="217"/>
                    <a:pt x="514" y="218"/>
                    <a:pt x="519" y="219"/>
                  </a:cubicBezTo>
                  <a:cubicBezTo>
                    <a:pt x="523" y="220"/>
                    <a:pt x="526" y="221"/>
                    <a:pt x="528" y="221"/>
                  </a:cubicBezTo>
                  <a:cubicBezTo>
                    <a:pt x="530" y="221"/>
                    <a:pt x="531" y="220"/>
                    <a:pt x="528" y="218"/>
                  </a:cubicBezTo>
                  <a:cubicBezTo>
                    <a:pt x="520" y="212"/>
                    <a:pt x="522" y="211"/>
                    <a:pt x="525" y="211"/>
                  </a:cubicBezTo>
                  <a:cubicBezTo>
                    <a:pt x="527" y="211"/>
                    <a:pt x="529" y="211"/>
                    <a:pt x="530" y="211"/>
                  </a:cubicBezTo>
                  <a:cubicBezTo>
                    <a:pt x="534" y="212"/>
                    <a:pt x="537" y="212"/>
                    <a:pt x="540" y="212"/>
                  </a:cubicBezTo>
                  <a:cubicBezTo>
                    <a:pt x="545" y="212"/>
                    <a:pt x="546" y="210"/>
                    <a:pt x="534" y="200"/>
                  </a:cubicBezTo>
                  <a:cubicBezTo>
                    <a:pt x="533" y="199"/>
                    <a:pt x="534" y="199"/>
                    <a:pt x="535" y="199"/>
                  </a:cubicBezTo>
                  <a:cubicBezTo>
                    <a:pt x="539" y="198"/>
                    <a:pt x="540" y="197"/>
                    <a:pt x="546" y="197"/>
                  </a:cubicBezTo>
                  <a:cubicBezTo>
                    <a:pt x="550" y="197"/>
                    <a:pt x="554" y="197"/>
                    <a:pt x="545" y="192"/>
                  </a:cubicBezTo>
                  <a:cubicBezTo>
                    <a:pt x="535" y="184"/>
                    <a:pt x="534" y="182"/>
                    <a:pt x="539" y="182"/>
                  </a:cubicBezTo>
                  <a:cubicBezTo>
                    <a:pt x="539" y="182"/>
                    <a:pt x="540" y="182"/>
                    <a:pt x="540" y="182"/>
                  </a:cubicBezTo>
                  <a:cubicBezTo>
                    <a:pt x="548" y="182"/>
                    <a:pt x="540" y="173"/>
                    <a:pt x="545" y="173"/>
                  </a:cubicBezTo>
                  <a:cubicBezTo>
                    <a:pt x="550" y="172"/>
                    <a:pt x="548" y="167"/>
                    <a:pt x="549" y="164"/>
                  </a:cubicBezTo>
                  <a:cubicBezTo>
                    <a:pt x="551" y="161"/>
                    <a:pt x="555" y="156"/>
                    <a:pt x="557" y="153"/>
                  </a:cubicBezTo>
                  <a:cubicBezTo>
                    <a:pt x="557" y="153"/>
                    <a:pt x="556" y="151"/>
                    <a:pt x="555" y="151"/>
                  </a:cubicBezTo>
                  <a:cubicBezTo>
                    <a:pt x="548" y="147"/>
                    <a:pt x="544" y="146"/>
                    <a:pt x="538" y="142"/>
                  </a:cubicBezTo>
                  <a:lnTo>
                    <a:pt x="538" y="142"/>
                  </a:lnTo>
                  <a:cubicBezTo>
                    <a:pt x="547" y="143"/>
                    <a:pt x="558" y="146"/>
                    <a:pt x="565" y="146"/>
                  </a:cubicBezTo>
                  <a:cubicBezTo>
                    <a:pt x="572" y="146"/>
                    <a:pt x="574" y="143"/>
                    <a:pt x="561" y="132"/>
                  </a:cubicBezTo>
                  <a:cubicBezTo>
                    <a:pt x="559" y="132"/>
                    <a:pt x="561" y="136"/>
                    <a:pt x="561" y="137"/>
                  </a:cubicBezTo>
                  <a:cubicBezTo>
                    <a:pt x="561" y="139"/>
                    <a:pt x="561" y="139"/>
                    <a:pt x="559" y="139"/>
                  </a:cubicBezTo>
                  <a:cubicBezTo>
                    <a:pt x="558" y="139"/>
                    <a:pt x="554" y="138"/>
                    <a:pt x="545" y="134"/>
                  </a:cubicBezTo>
                  <a:lnTo>
                    <a:pt x="554" y="134"/>
                  </a:lnTo>
                  <a:cubicBezTo>
                    <a:pt x="546" y="130"/>
                    <a:pt x="540" y="125"/>
                    <a:pt x="533" y="121"/>
                  </a:cubicBezTo>
                  <a:cubicBezTo>
                    <a:pt x="534" y="120"/>
                    <a:pt x="539" y="120"/>
                    <a:pt x="534" y="115"/>
                  </a:cubicBezTo>
                  <a:cubicBezTo>
                    <a:pt x="518" y="106"/>
                    <a:pt x="524" y="106"/>
                    <a:pt x="519" y="101"/>
                  </a:cubicBezTo>
                  <a:cubicBezTo>
                    <a:pt x="511" y="95"/>
                    <a:pt x="513" y="93"/>
                    <a:pt x="519" y="93"/>
                  </a:cubicBezTo>
                  <a:cubicBezTo>
                    <a:pt x="521" y="93"/>
                    <a:pt x="523" y="93"/>
                    <a:pt x="525" y="93"/>
                  </a:cubicBezTo>
                  <a:lnTo>
                    <a:pt x="533" y="93"/>
                  </a:lnTo>
                  <a:cubicBezTo>
                    <a:pt x="524" y="92"/>
                    <a:pt x="514" y="85"/>
                    <a:pt x="501" y="80"/>
                  </a:cubicBezTo>
                  <a:cubicBezTo>
                    <a:pt x="496" y="76"/>
                    <a:pt x="494" y="72"/>
                    <a:pt x="498" y="72"/>
                  </a:cubicBezTo>
                  <a:cubicBezTo>
                    <a:pt x="500" y="72"/>
                    <a:pt x="503" y="73"/>
                    <a:pt x="508" y="75"/>
                  </a:cubicBezTo>
                  <a:cubicBezTo>
                    <a:pt x="497" y="68"/>
                    <a:pt x="489" y="63"/>
                    <a:pt x="480" y="59"/>
                  </a:cubicBezTo>
                  <a:cubicBezTo>
                    <a:pt x="467" y="53"/>
                    <a:pt x="450" y="45"/>
                    <a:pt x="440" y="41"/>
                  </a:cubicBezTo>
                  <a:cubicBezTo>
                    <a:pt x="411" y="30"/>
                    <a:pt x="394" y="26"/>
                    <a:pt x="384" y="26"/>
                  </a:cubicBezTo>
                  <a:cubicBezTo>
                    <a:pt x="382" y="26"/>
                    <a:pt x="380" y="26"/>
                    <a:pt x="378" y="26"/>
                  </a:cubicBezTo>
                  <a:cubicBezTo>
                    <a:pt x="370" y="31"/>
                    <a:pt x="363" y="36"/>
                    <a:pt x="358" y="41"/>
                  </a:cubicBezTo>
                  <a:lnTo>
                    <a:pt x="356" y="40"/>
                  </a:lnTo>
                  <a:cubicBezTo>
                    <a:pt x="329" y="15"/>
                    <a:pt x="314" y="3"/>
                    <a:pt x="308" y="1"/>
                  </a:cubicBezTo>
                  <a:cubicBezTo>
                    <a:pt x="305" y="0"/>
                    <a:pt x="302" y="0"/>
                    <a:pt x="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-278070" y="-1151811"/>
              <a:ext cx="279" cy="39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0"/>
                  </a:moveTo>
                  <a:cubicBezTo>
                    <a:pt x="1" y="1"/>
                    <a:pt x="1" y="3"/>
                    <a:pt x="0" y="4"/>
                  </a:cubicBezTo>
                  <a:cubicBezTo>
                    <a:pt x="1" y="5"/>
                    <a:pt x="3" y="5"/>
                    <a:pt x="4" y="6"/>
                  </a:cubicBezTo>
                  <a:lnTo>
                    <a:pt x="4" y="3"/>
                  </a:ln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-279355" y="-1151867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-279076" y="-1151196"/>
              <a:ext cx="1397" cy="1620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2" y="1"/>
                  </a:moveTo>
                  <a:cubicBezTo>
                    <a:pt x="19" y="4"/>
                    <a:pt x="16" y="6"/>
                    <a:pt x="13" y="9"/>
                  </a:cubicBezTo>
                  <a:cubicBezTo>
                    <a:pt x="11" y="11"/>
                    <a:pt x="7" y="14"/>
                    <a:pt x="3" y="16"/>
                  </a:cubicBezTo>
                  <a:cubicBezTo>
                    <a:pt x="0" y="21"/>
                    <a:pt x="0" y="26"/>
                    <a:pt x="6" y="29"/>
                  </a:cubicBezTo>
                  <a:cubicBezTo>
                    <a:pt x="13" y="21"/>
                    <a:pt x="24" y="15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-280417" y="-1150582"/>
              <a:ext cx="782" cy="335"/>
            </a:xfrm>
            <a:custGeom>
              <a:avLst/>
              <a:gdLst/>
              <a:ahLst/>
              <a:cxnLst/>
              <a:rect l="l" t="t" r="r" b="b"/>
              <a:pathLst>
                <a:path w="14" h="6" extrusionOk="0">
                  <a:moveTo>
                    <a:pt x="0" y="0"/>
                  </a:moveTo>
                  <a:cubicBezTo>
                    <a:pt x="4" y="3"/>
                    <a:pt x="6" y="4"/>
                    <a:pt x="10" y="5"/>
                  </a:cubicBezTo>
                  <a:cubicBezTo>
                    <a:pt x="11" y="4"/>
                    <a:pt x="12" y="4"/>
                    <a:pt x="14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-281087" y="-1150358"/>
              <a:ext cx="1006" cy="122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1" y="0"/>
                  </a:moveTo>
                  <a:cubicBezTo>
                    <a:pt x="2" y="3"/>
                    <a:pt x="1" y="12"/>
                    <a:pt x="1" y="20"/>
                  </a:cubicBezTo>
                  <a:cubicBezTo>
                    <a:pt x="5" y="21"/>
                    <a:pt x="7" y="22"/>
                    <a:pt x="9" y="22"/>
                  </a:cubicBezTo>
                  <a:cubicBezTo>
                    <a:pt x="15" y="22"/>
                    <a:pt x="11" y="17"/>
                    <a:pt x="13" y="15"/>
                  </a:cubicBezTo>
                  <a:cubicBezTo>
                    <a:pt x="17" y="14"/>
                    <a:pt x="16" y="7"/>
                    <a:pt x="16" y="3"/>
                  </a:cubicBezTo>
                  <a:cubicBezTo>
                    <a:pt x="15" y="1"/>
                    <a:pt x="12" y="1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-281478" y="-1149017"/>
              <a:ext cx="1006" cy="67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4" y="1"/>
                  </a:moveTo>
                  <a:cubicBezTo>
                    <a:pt x="0" y="1"/>
                    <a:pt x="2" y="4"/>
                    <a:pt x="9" y="12"/>
                  </a:cubicBezTo>
                  <a:cubicBezTo>
                    <a:pt x="13" y="11"/>
                    <a:pt x="17" y="8"/>
                    <a:pt x="13" y="3"/>
                  </a:cubicBezTo>
                  <a:cubicBezTo>
                    <a:pt x="9" y="1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-281366" y="-1148067"/>
              <a:ext cx="391" cy="279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4"/>
                    <a:pt x="3" y="4"/>
                  </a:cubicBezTo>
                  <a:lnTo>
                    <a:pt x="7" y="4"/>
                  </a:lnTo>
                  <a:cubicBezTo>
                    <a:pt x="7" y="4"/>
                    <a:pt x="5" y="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-281422" y="-1147732"/>
              <a:ext cx="615" cy="447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2" y="0"/>
                  </a:moveTo>
                  <a:cubicBezTo>
                    <a:pt x="1" y="4"/>
                    <a:pt x="0" y="5"/>
                    <a:pt x="0" y="6"/>
                  </a:cubicBezTo>
                  <a:cubicBezTo>
                    <a:pt x="3" y="6"/>
                    <a:pt x="7" y="7"/>
                    <a:pt x="9" y="7"/>
                  </a:cubicBezTo>
                  <a:cubicBezTo>
                    <a:pt x="11" y="7"/>
                    <a:pt x="10" y="6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-282484" y="-1145497"/>
              <a:ext cx="335" cy="503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0"/>
                  </a:moveTo>
                  <a:lnTo>
                    <a:pt x="1" y="7"/>
                  </a:lnTo>
                  <a:cubicBezTo>
                    <a:pt x="2" y="7"/>
                    <a:pt x="4" y="8"/>
                    <a:pt x="6" y="9"/>
                  </a:cubicBezTo>
                  <a:lnTo>
                    <a:pt x="6" y="2"/>
                  </a:lnTo>
                  <a:cubicBezTo>
                    <a:pt x="5" y="1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-282987" y="-1144939"/>
              <a:ext cx="447" cy="503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1"/>
                  </a:moveTo>
                  <a:cubicBezTo>
                    <a:pt x="2" y="3"/>
                    <a:pt x="2" y="6"/>
                    <a:pt x="2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7"/>
                    <a:pt x="5" y="4"/>
                    <a:pt x="7" y="3"/>
                  </a:cubicBezTo>
                  <a:cubicBezTo>
                    <a:pt x="4" y="3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-284216" y="-1147676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1"/>
                  </a:moveTo>
                  <a:cubicBezTo>
                    <a:pt x="0" y="3"/>
                    <a:pt x="1" y="4"/>
                    <a:pt x="1" y="5"/>
                  </a:cubicBezTo>
                  <a:lnTo>
                    <a:pt x="0" y="6"/>
                  </a:lnTo>
                  <a:cubicBezTo>
                    <a:pt x="1" y="6"/>
                    <a:pt x="3" y="8"/>
                    <a:pt x="4" y="8"/>
                  </a:cubicBezTo>
                  <a:cubicBezTo>
                    <a:pt x="5" y="6"/>
                    <a:pt x="5" y="5"/>
                    <a:pt x="6" y="4"/>
                  </a:cubicBezTo>
                  <a:cubicBezTo>
                    <a:pt x="4" y="4"/>
                    <a:pt x="3" y="3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-285054" y="-1146559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4" y="0"/>
                  </a:moveTo>
                  <a:cubicBezTo>
                    <a:pt x="4" y="1"/>
                    <a:pt x="3" y="4"/>
                    <a:pt x="0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5" y="5"/>
                    <a:pt x="6" y="4"/>
                    <a:pt x="6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-290194" y="-1134547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0"/>
                  </a:moveTo>
                  <a:cubicBezTo>
                    <a:pt x="1" y="1"/>
                    <a:pt x="1" y="4"/>
                    <a:pt x="2" y="6"/>
                  </a:cubicBezTo>
                  <a:cubicBezTo>
                    <a:pt x="2" y="3"/>
                    <a:pt x="13" y="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-285389" y="-1135999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3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4"/>
                    <a:pt x="4" y="5"/>
                    <a:pt x="6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2" y="6"/>
                    <a:pt x="12" y="6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-285333" y="-1146112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8" y="1"/>
                  </a:moveTo>
                  <a:cubicBezTo>
                    <a:pt x="3" y="1"/>
                    <a:pt x="0" y="1"/>
                    <a:pt x="9" y="6"/>
                  </a:cubicBezTo>
                  <a:cubicBezTo>
                    <a:pt x="8" y="4"/>
                    <a:pt x="8" y="2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-285221" y="-1140804"/>
              <a:ext cx="1508" cy="950"/>
            </a:xfrm>
            <a:custGeom>
              <a:avLst/>
              <a:gdLst/>
              <a:ahLst/>
              <a:cxnLst/>
              <a:rect l="l" t="t" r="r" b="b"/>
              <a:pathLst>
                <a:path w="27" h="17" extrusionOk="0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7" y="11"/>
                    <a:pt x="12" y="14"/>
                    <a:pt x="18" y="17"/>
                  </a:cubicBezTo>
                  <a:cubicBezTo>
                    <a:pt x="21" y="14"/>
                    <a:pt x="23" y="13"/>
                    <a:pt x="26" y="12"/>
                  </a:cubicBezTo>
                  <a:cubicBezTo>
                    <a:pt x="11" y="4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-286227" y="-1140469"/>
              <a:ext cx="2123" cy="1285"/>
            </a:xfrm>
            <a:custGeom>
              <a:avLst/>
              <a:gdLst/>
              <a:ahLst/>
              <a:cxnLst/>
              <a:rect l="l" t="t" r="r" b="b"/>
              <a:pathLst>
                <a:path w="38" h="23" extrusionOk="0">
                  <a:moveTo>
                    <a:pt x="11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8" y="6"/>
                    <a:pt x="6" y="10"/>
                    <a:pt x="0" y="13"/>
                  </a:cubicBezTo>
                  <a:lnTo>
                    <a:pt x="6" y="16"/>
                  </a:lnTo>
                  <a:cubicBezTo>
                    <a:pt x="10" y="15"/>
                    <a:pt x="14" y="15"/>
                    <a:pt x="16" y="13"/>
                  </a:cubicBezTo>
                  <a:cubicBezTo>
                    <a:pt x="24" y="16"/>
                    <a:pt x="27" y="18"/>
                    <a:pt x="37" y="22"/>
                  </a:cubicBezTo>
                  <a:cubicBezTo>
                    <a:pt x="10" y="6"/>
                    <a:pt x="25" y="10"/>
                    <a:pt x="26" y="7"/>
                  </a:cubicBezTo>
                  <a:cubicBezTo>
                    <a:pt x="15" y="2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-286897" y="-1141251"/>
              <a:ext cx="1006" cy="61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5" y="1"/>
                  </a:moveTo>
                  <a:cubicBezTo>
                    <a:pt x="1" y="1"/>
                    <a:pt x="0" y="4"/>
                    <a:pt x="4" y="10"/>
                  </a:cubicBezTo>
                  <a:cubicBezTo>
                    <a:pt x="2" y="6"/>
                    <a:pt x="18" y="10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-286283" y="-1139240"/>
              <a:ext cx="1397" cy="61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1" y="5"/>
                    <a:pt x="0" y="6"/>
                    <a:pt x="0" y="9"/>
                  </a:cubicBezTo>
                  <a:cubicBezTo>
                    <a:pt x="4" y="10"/>
                    <a:pt x="5" y="10"/>
                    <a:pt x="6" y="11"/>
                  </a:cubicBezTo>
                  <a:cubicBezTo>
                    <a:pt x="12" y="10"/>
                    <a:pt x="17" y="9"/>
                    <a:pt x="25" y="7"/>
                  </a:cubicBezTo>
                  <a:cubicBezTo>
                    <a:pt x="13" y="2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-287121" y="-1138458"/>
              <a:ext cx="1508" cy="447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13" y="0"/>
                  </a:moveTo>
                  <a:cubicBezTo>
                    <a:pt x="8" y="0"/>
                    <a:pt x="11" y="4"/>
                    <a:pt x="7" y="4"/>
                  </a:cubicBezTo>
                  <a:cubicBezTo>
                    <a:pt x="6" y="4"/>
                    <a:pt x="4" y="3"/>
                    <a:pt x="1" y="2"/>
                  </a:cubicBezTo>
                  <a:lnTo>
                    <a:pt x="1" y="2"/>
                  </a:lnTo>
                  <a:cubicBezTo>
                    <a:pt x="6" y="5"/>
                    <a:pt x="11" y="7"/>
                    <a:pt x="13" y="7"/>
                  </a:cubicBezTo>
                  <a:cubicBezTo>
                    <a:pt x="19" y="7"/>
                    <a:pt x="22" y="7"/>
                    <a:pt x="26" y="6"/>
                  </a:cubicBezTo>
                  <a:cubicBezTo>
                    <a:pt x="27" y="6"/>
                    <a:pt x="24" y="3"/>
                    <a:pt x="20" y="1"/>
                  </a:cubicBezTo>
                  <a:cubicBezTo>
                    <a:pt x="17" y="0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-287959" y="-1139296"/>
              <a:ext cx="615" cy="39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4" y="0"/>
                  </a:moveTo>
                  <a:cubicBezTo>
                    <a:pt x="1" y="0"/>
                    <a:pt x="3" y="2"/>
                    <a:pt x="8" y="7"/>
                  </a:cubicBezTo>
                  <a:cubicBezTo>
                    <a:pt x="9" y="6"/>
                    <a:pt x="9" y="3"/>
                    <a:pt x="10" y="1"/>
                  </a:cubicBezTo>
                  <a:cubicBezTo>
                    <a:pt x="7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-287512" y="-1137843"/>
              <a:ext cx="2067" cy="1341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12" y="1"/>
                  </a:moveTo>
                  <a:cubicBezTo>
                    <a:pt x="11" y="1"/>
                    <a:pt x="10" y="1"/>
                    <a:pt x="10" y="2"/>
                  </a:cubicBezTo>
                  <a:cubicBezTo>
                    <a:pt x="7" y="6"/>
                    <a:pt x="5" y="10"/>
                    <a:pt x="0" y="13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10" y="18"/>
                    <a:pt x="16" y="22"/>
                    <a:pt x="22" y="23"/>
                  </a:cubicBezTo>
                  <a:cubicBezTo>
                    <a:pt x="27" y="24"/>
                    <a:pt x="29" y="24"/>
                    <a:pt x="31" y="24"/>
                  </a:cubicBezTo>
                  <a:cubicBezTo>
                    <a:pt x="32" y="23"/>
                    <a:pt x="33" y="21"/>
                    <a:pt x="34" y="18"/>
                  </a:cubicBezTo>
                  <a:cubicBezTo>
                    <a:pt x="36" y="18"/>
                    <a:pt x="31" y="15"/>
                    <a:pt x="18" y="8"/>
                  </a:cubicBezTo>
                  <a:cubicBezTo>
                    <a:pt x="21" y="7"/>
                    <a:pt x="26" y="7"/>
                    <a:pt x="28" y="6"/>
                  </a:cubicBezTo>
                  <a:cubicBezTo>
                    <a:pt x="19" y="2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-288574" y="-1136614"/>
              <a:ext cx="2402" cy="838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1" y="0"/>
                  </a:moveTo>
                  <a:cubicBezTo>
                    <a:pt x="11" y="0"/>
                    <a:pt x="10" y="1"/>
                    <a:pt x="10" y="1"/>
                  </a:cubicBezTo>
                  <a:cubicBezTo>
                    <a:pt x="4" y="2"/>
                    <a:pt x="1" y="5"/>
                    <a:pt x="3" y="11"/>
                  </a:cubicBezTo>
                  <a:cubicBezTo>
                    <a:pt x="7" y="11"/>
                    <a:pt x="10" y="10"/>
                    <a:pt x="13" y="10"/>
                  </a:cubicBezTo>
                  <a:cubicBezTo>
                    <a:pt x="16" y="10"/>
                    <a:pt x="19" y="11"/>
                    <a:pt x="24" y="12"/>
                  </a:cubicBezTo>
                  <a:cubicBezTo>
                    <a:pt x="29" y="14"/>
                    <a:pt x="33" y="14"/>
                    <a:pt x="35" y="14"/>
                  </a:cubicBezTo>
                  <a:cubicBezTo>
                    <a:pt x="41" y="14"/>
                    <a:pt x="41" y="11"/>
                    <a:pt x="42" y="10"/>
                  </a:cubicBezTo>
                  <a:cubicBezTo>
                    <a:pt x="28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-288741" y="-1137564"/>
              <a:ext cx="726" cy="447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0" y="1"/>
                  </a:moveTo>
                  <a:cubicBezTo>
                    <a:pt x="1" y="2"/>
                    <a:pt x="2" y="3"/>
                    <a:pt x="4" y="6"/>
                  </a:cubicBezTo>
                  <a:cubicBezTo>
                    <a:pt x="7" y="7"/>
                    <a:pt x="10" y="8"/>
                    <a:pt x="11" y="8"/>
                  </a:cubicBezTo>
                  <a:cubicBezTo>
                    <a:pt x="12" y="8"/>
                    <a:pt x="10" y="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-289300" y="-1137173"/>
              <a:ext cx="670" cy="559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5" y="0"/>
                  </a:moveTo>
                  <a:cubicBezTo>
                    <a:pt x="3" y="1"/>
                    <a:pt x="2" y="4"/>
                    <a:pt x="1" y="9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6" y="9"/>
                    <a:pt x="8" y="5"/>
                    <a:pt x="11" y="4"/>
                  </a:cubicBezTo>
                  <a:cubicBezTo>
                    <a:pt x="8" y="3"/>
                    <a:pt x="7" y="1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-290361" y="-1136055"/>
              <a:ext cx="1564" cy="1453"/>
            </a:xfrm>
            <a:custGeom>
              <a:avLst/>
              <a:gdLst/>
              <a:ahLst/>
              <a:cxnLst/>
              <a:rect l="l" t="t" r="r" b="b"/>
              <a:pathLst>
                <a:path w="28" h="26" extrusionOk="0">
                  <a:moveTo>
                    <a:pt x="27" y="0"/>
                  </a:moveTo>
                  <a:lnTo>
                    <a:pt x="27" y="0"/>
                  </a:lnTo>
                  <a:cubicBezTo>
                    <a:pt x="19" y="7"/>
                    <a:pt x="9" y="16"/>
                    <a:pt x="0" y="21"/>
                  </a:cubicBezTo>
                  <a:cubicBezTo>
                    <a:pt x="3" y="22"/>
                    <a:pt x="4" y="23"/>
                    <a:pt x="6" y="25"/>
                  </a:cubicBezTo>
                  <a:cubicBezTo>
                    <a:pt x="19" y="20"/>
                    <a:pt x="26" y="12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-294216" y="-1145497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2" y="0"/>
                  </a:moveTo>
                  <a:cubicBezTo>
                    <a:pt x="1" y="1"/>
                    <a:pt x="1" y="1"/>
                    <a:pt x="1" y="3"/>
                  </a:cubicBezTo>
                  <a:lnTo>
                    <a:pt x="5" y="3"/>
                  </a:lnTo>
                  <a:lnTo>
                    <a:pt x="5" y="2"/>
                  </a:lnTo>
                  <a:cubicBezTo>
                    <a:pt x="5" y="1"/>
                    <a:pt x="4" y="1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-214881" y="-976993"/>
              <a:ext cx="35757" cy="26371"/>
            </a:xfrm>
            <a:custGeom>
              <a:avLst/>
              <a:gdLst/>
              <a:ahLst/>
              <a:cxnLst/>
              <a:rect l="l" t="t" r="r" b="b"/>
              <a:pathLst>
                <a:path w="640" h="472" extrusionOk="0">
                  <a:moveTo>
                    <a:pt x="418" y="1"/>
                  </a:moveTo>
                  <a:cubicBezTo>
                    <a:pt x="412" y="1"/>
                    <a:pt x="407" y="3"/>
                    <a:pt x="404" y="6"/>
                  </a:cubicBezTo>
                  <a:cubicBezTo>
                    <a:pt x="394" y="13"/>
                    <a:pt x="388" y="22"/>
                    <a:pt x="382" y="30"/>
                  </a:cubicBezTo>
                  <a:cubicBezTo>
                    <a:pt x="377" y="35"/>
                    <a:pt x="372" y="42"/>
                    <a:pt x="369" y="47"/>
                  </a:cubicBezTo>
                  <a:cubicBezTo>
                    <a:pt x="367" y="51"/>
                    <a:pt x="366" y="56"/>
                    <a:pt x="363" y="62"/>
                  </a:cubicBezTo>
                  <a:cubicBezTo>
                    <a:pt x="352" y="53"/>
                    <a:pt x="341" y="45"/>
                    <a:pt x="332" y="40"/>
                  </a:cubicBezTo>
                  <a:cubicBezTo>
                    <a:pt x="301" y="19"/>
                    <a:pt x="284" y="9"/>
                    <a:pt x="278" y="9"/>
                  </a:cubicBezTo>
                  <a:cubicBezTo>
                    <a:pt x="267" y="9"/>
                    <a:pt x="262" y="11"/>
                    <a:pt x="257" y="15"/>
                  </a:cubicBezTo>
                  <a:cubicBezTo>
                    <a:pt x="246" y="24"/>
                    <a:pt x="238" y="34"/>
                    <a:pt x="231" y="43"/>
                  </a:cubicBezTo>
                  <a:lnTo>
                    <a:pt x="215" y="63"/>
                  </a:lnTo>
                  <a:cubicBezTo>
                    <a:pt x="210" y="71"/>
                    <a:pt x="207" y="78"/>
                    <a:pt x="203" y="87"/>
                  </a:cubicBezTo>
                  <a:cubicBezTo>
                    <a:pt x="200" y="93"/>
                    <a:pt x="196" y="98"/>
                    <a:pt x="193" y="103"/>
                  </a:cubicBezTo>
                  <a:cubicBezTo>
                    <a:pt x="191" y="106"/>
                    <a:pt x="193" y="110"/>
                    <a:pt x="191" y="111"/>
                  </a:cubicBezTo>
                  <a:cubicBezTo>
                    <a:pt x="189" y="114"/>
                    <a:pt x="182" y="114"/>
                    <a:pt x="180" y="118"/>
                  </a:cubicBezTo>
                  <a:cubicBezTo>
                    <a:pt x="178" y="124"/>
                    <a:pt x="179" y="134"/>
                    <a:pt x="172" y="136"/>
                  </a:cubicBezTo>
                  <a:cubicBezTo>
                    <a:pt x="168" y="137"/>
                    <a:pt x="167" y="140"/>
                    <a:pt x="165" y="142"/>
                  </a:cubicBezTo>
                  <a:cubicBezTo>
                    <a:pt x="164" y="145"/>
                    <a:pt x="162" y="150"/>
                    <a:pt x="161" y="152"/>
                  </a:cubicBezTo>
                  <a:cubicBezTo>
                    <a:pt x="159" y="155"/>
                    <a:pt x="158" y="158"/>
                    <a:pt x="157" y="161"/>
                  </a:cubicBezTo>
                  <a:cubicBezTo>
                    <a:pt x="156" y="163"/>
                    <a:pt x="154" y="167"/>
                    <a:pt x="153" y="168"/>
                  </a:cubicBezTo>
                  <a:cubicBezTo>
                    <a:pt x="152" y="171"/>
                    <a:pt x="148" y="171"/>
                    <a:pt x="148" y="172"/>
                  </a:cubicBezTo>
                  <a:cubicBezTo>
                    <a:pt x="147" y="176"/>
                    <a:pt x="147" y="182"/>
                    <a:pt x="144" y="186"/>
                  </a:cubicBezTo>
                  <a:cubicBezTo>
                    <a:pt x="143" y="188"/>
                    <a:pt x="137" y="189"/>
                    <a:pt x="133" y="191"/>
                  </a:cubicBezTo>
                  <a:cubicBezTo>
                    <a:pt x="130" y="193"/>
                    <a:pt x="123" y="193"/>
                    <a:pt x="120" y="195"/>
                  </a:cubicBezTo>
                  <a:cubicBezTo>
                    <a:pt x="112" y="198"/>
                    <a:pt x="111" y="205"/>
                    <a:pt x="102" y="205"/>
                  </a:cubicBezTo>
                  <a:cubicBezTo>
                    <a:pt x="94" y="207"/>
                    <a:pt x="85" y="207"/>
                    <a:pt x="84" y="213"/>
                  </a:cubicBezTo>
                  <a:cubicBezTo>
                    <a:pt x="84" y="216"/>
                    <a:pt x="86" y="223"/>
                    <a:pt x="84" y="225"/>
                  </a:cubicBezTo>
                  <a:cubicBezTo>
                    <a:pt x="80" y="229"/>
                    <a:pt x="74" y="230"/>
                    <a:pt x="69" y="234"/>
                  </a:cubicBezTo>
                  <a:cubicBezTo>
                    <a:pt x="67" y="236"/>
                    <a:pt x="67" y="239"/>
                    <a:pt x="65" y="240"/>
                  </a:cubicBezTo>
                  <a:cubicBezTo>
                    <a:pt x="63" y="244"/>
                    <a:pt x="60" y="247"/>
                    <a:pt x="59" y="251"/>
                  </a:cubicBezTo>
                  <a:cubicBezTo>
                    <a:pt x="59" y="251"/>
                    <a:pt x="59" y="252"/>
                    <a:pt x="58" y="252"/>
                  </a:cubicBezTo>
                  <a:cubicBezTo>
                    <a:pt x="58" y="252"/>
                    <a:pt x="55" y="249"/>
                    <a:pt x="46" y="242"/>
                  </a:cubicBezTo>
                  <a:lnTo>
                    <a:pt x="46" y="242"/>
                  </a:lnTo>
                  <a:cubicBezTo>
                    <a:pt x="46" y="244"/>
                    <a:pt x="47" y="245"/>
                    <a:pt x="47" y="246"/>
                  </a:cubicBezTo>
                  <a:cubicBezTo>
                    <a:pt x="47" y="249"/>
                    <a:pt x="48" y="252"/>
                    <a:pt x="47" y="254"/>
                  </a:cubicBezTo>
                  <a:cubicBezTo>
                    <a:pt x="44" y="256"/>
                    <a:pt x="39" y="258"/>
                    <a:pt x="37" y="262"/>
                  </a:cubicBezTo>
                  <a:cubicBezTo>
                    <a:pt x="34" y="265"/>
                    <a:pt x="36" y="270"/>
                    <a:pt x="36" y="275"/>
                  </a:cubicBezTo>
                  <a:cubicBezTo>
                    <a:pt x="36" y="276"/>
                    <a:pt x="36" y="277"/>
                    <a:pt x="34" y="281"/>
                  </a:cubicBezTo>
                  <a:cubicBezTo>
                    <a:pt x="33" y="283"/>
                    <a:pt x="33" y="287"/>
                    <a:pt x="30" y="288"/>
                  </a:cubicBezTo>
                  <a:cubicBezTo>
                    <a:pt x="30" y="288"/>
                    <a:pt x="29" y="288"/>
                    <a:pt x="28" y="288"/>
                  </a:cubicBezTo>
                  <a:cubicBezTo>
                    <a:pt x="25" y="288"/>
                    <a:pt x="22" y="288"/>
                    <a:pt x="18" y="287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13" y="287"/>
                    <a:pt x="18" y="292"/>
                    <a:pt x="15" y="292"/>
                  </a:cubicBezTo>
                  <a:cubicBezTo>
                    <a:pt x="6" y="292"/>
                    <a:pt x="5" y="296"/>
                    <a:pt x="2" y="298"/>
                  </a:cubicBezTo>
                  <a:cubicBezTo>
                    <a:pt x="1" y="299"/>
                    <a:pt x="0" y="299"/>
                    <a:pt x="1" y="303"/>
                  </a:cubicBezTo>
                  <a:cubicBezTo>
                    <a:pt x="2" y="307"/>
                    <a:pt x="6" y="313"/>
                    <a:pt x="7" y="317"/>
                  </a:cubicBezTo>
                  <a:cubicBezTo>
                    <a:pt x="7" y="320"/>
                    <a:pt x="5" y="320"/>
                    <a:pt x="4" y="324"/>
                  </a:cubicBezTo>
                  <a:cubicBezTo>
                    <a:pt x="11" y="328"/>
                    <a:pt x="13" y="330"/>
                    <a:pt x="16" y="331"/>
                  </a:cubicBezTo>
                  <a:cubicBezTo>
                    <a:pt x="21" y="336"/>
                    <a:pt x="25" y="341"/>
                    <a:pt x="30" y="347"/>
                  </a:cubicBezTo>
                  <a:cubicBezTo>
                    <a:pt x="41" y="355"/>
                    <a:pt x="49" y="360"/>
                    <a:pt x="60" y="368"/>
                  </a:cubicBezTo>
                  <a:cubicBezTo>
                    <a:pt x="62" y="370"/>
                    <a:pt x="62" y="371"/>
                    <a:pt x="63" y="373"/>
                  </a:cubicBezTo>
                  <a:cubicBezTo>
                    <a:pt x="68" y="376"/>
                    <a:pt x="72" y="376"/>
                    <a:pt x="79" y="380"/>
                  </a:cubicBezTo>
                  <a:cubicBezTo>
                    <a:pt x="88" y="385"/>
                    <a:pt x="94" y="387"/>
                    <a:pt x="99" y="387"/>
                  </a:cubicBezTo>
                  <a:cubicBezTo>
                    <a:pt x="107" y="389"/>
                    <a:pt x="116" y="389"/>
                    <a:pt x="127" y="391"/>
                  </a:cubicBezTo>
                  <a:cubicBezTo>
                    <a:pt x="129" y="391"/>
                    <a:pt x="133" y="392"/>
                    <a:pt x="135" y="392"/>
                  </a:cubicBezTo>
                  <a:cubicBezTo>
                    <a:pt x="135" y="392"/>
                    <a:pt x="135" y="392"/>
                    <a:pt x="135" y="392"/>
                  </a:cubicBezTo>
                  <a:cubicBezTo>
                    <a:pt x="135" y="390"/>
                    <a:pt x="136" y="390"/>
                    <a:pt x="138" y="390"/>
                  </a:cubicBezTo>
                  <a:cubicBezTo>
                    <a:pt x="140" y="390"/>
                    <a:pt x="145" y="391"/>
                    <a:pt x="148" y="392"/>
                  </a:cubicBezTo>
                  <a:cubicBezTo>
                    <a:pt x="153" y="392"/>
                    <a:pt x="162" y="394"/>
                    <a:pt x="169" y="396"/>
                  </a:cubicBezTo>
                  <a:lnTo>
                    <a:pt x="164" y="391"/>
                  </a:lnTo>
                  <a:cubicBezTo>
                    <a:pt x="157" y="387"/>
                    <a:pt x="151" y="385"/>
                    <a:pt x="143" y="382"/>
                  </a:cubicBezTo>
                  <a:cubicBezTo>
                    <a:pt x="143" y="381"/>
                    <a:pt x="143" y="381"/>
                    <a:pt x="144" y="381"/>
                  </a:cubicBezTo>
                  <a:cubicBezTo>
                    <a:pt x="151" y="381"/>
                    <a:pt x="157" y="382"/>
                    <a:pt x="162" y="382"/>
                  </a:cubicBezTo>
                  <a:cubicBezTo>
                    <a:pt x="167" y="382"/>
                    <a:pt x="168" y="381"/>
                    <a:pt x="170" y="380"/>
                  </a:cubicBezTo>
                  <a:cubicBezTo>
                    <a:pt x="172" y="380"/>
                    <a:pt x="170" y="377"/>
                    <a:pt x="172" y="377"/>
                  </a:cubicBezTo>
                  <a:cubicBezTo>
                    <a:pt x="175" y="377"/>
                    <a:pt x="182" y="380"/>
                    <a:pt x="188" y="380"/>
                  </a:cubicBezTo>
                  <a:cubicBezTo>
                    <a:pt x="193" y="380"/>
                    <a:pt x="191" y="376"/>
                    <a:pt x="190" y="371"/>
                  </a:cubicBezTo>
                  <a:cubicBezTo>
                    <a:pt x="189" y="367"/>
                    <a:pt x="193" y="367"/>
                    <a:pt x="194" y="365"/>
                  </a:cubicBezTo>
                  <a:cubicBezTo>
                    <a:pt x="196" y="362"/>
                    <a:pt x="198" y="360"/>
                    <a:pt x="200" y="356"/>
                  </a:cubicBezTo>
                  <a:cubicBezTo>
                    <a:pt x="195" y="352"/>
                    <a:pt x="191" y="350"/>
                    <a:pt x="188" y="349"/>
                  </a:cubicBezTo>
                  <a:lnTo>
                    <a:pt x="188" y="349"/>
                  </a:lnTo>
                  <a:cubicBezTo>
                    <a:pt x="190" y="349"/>
                    <a:pt x="198" y="354"/>
                    <a:pt x="200" y="354"/>
                  </a:cubicBezTo>
                  <a:cubicBezTo>
                    <a:pt x="205" y="355"/>
                    <a:pt x="208" y="355"/>
                    <a:pt x="211" y="355"/>
                  </a:cubicBezTo>
                  <a:cubicBezTo>
                    <a:pt x="212" y="355"/>
                    <a:pt x="214" y="355"/>
                    <a:pt x="215" y="355"/>
                  </a:cubicBezTo>
                  <a:cubicBezTo>
                    <a:pt x="225" y="354"/>
                    <a:pt x="235" y="351"/>
                    <a:pt x="243" y="349"/>
                  </a:cubicBezTo>
                  <a:lnTo>
                    <a:pt x="253" y="349"/>
                  </a:lnTo>
                  <a:cubicBezTo>
                    <a:pt x="254" y="350"/>
                    <a:pt x="256" y="352"/>
                    <a:pt x="257" y="352"/>
                  </a:cubicBezTo>
                  <a:lnTo>
                    <a:pt x="257" y="354"/>
                  </a:lnTo>
                  <a:cubicBezTo>
                    <a:pt x="255" y="353"/>
                    <a:pt x="254" y="353"/>
                    <a:pt x="253" y="353"/>
                  </a:cubicBezTo>
                  <a:cubicBezTo>
                    <a:pt x="250" y="353"/>
                    <a:pt x="253" y="357"/>
                    <a:pt x="249" y="357"/>
                  </a:cubicBezTo>
                  <a:cubicBezTo>
                    <a:pt x="248" y="357"/>
                    <a:pt x="246" y="357"/>
                    <a:pt x="243" y="355"/>
                  </a:cubicBezTo>
                  <a:cubicBezTo>
                    <a:pt x="241" y="356"/>
                    <a:pt x="238" y="357"/>
                    <a:pt x="235" y="359"/>
                  </a:cubicBezTo>
                  <a:cubicBezTo>
                    <a:pt x="232" y="360"/>
                    <a:pt x="226" y="360"/>
                    <a:pt x="226" y="364"/>
                  </a:cubicBezTo>
                  <a:cubicBezTo>
                    <a:pt x="226" y="367"/>
                    <a:pt x="224" y="368"/>
                    <a:pt x="221" y="370"/>
                  </a:cubicBezTo>
                  <a:cubicBezTo>
                    <a:pt x="220" y="370"/>
                    <a:pt x="221" y="372"/>
                    <a:pt x="221" y="372"/>
                  </a:cubicBezTo>
                  <a:cubicBezTo>
                    <a:pt x="227" y="377"/>
                    <a:pt x="232" y="380"/>
                    <a:pt x="233" y="380"/>
                  </a:cubicBezTo>
                  <a:cubicBezTo>
                    <a:pt x="236" y="378"/>
                    <a:pt x="237" y="377"/>
                    <a:pt x="238" y="376"/>
                  </a:cubicBezTo>
                  <a:cubicBezTo>
                    <a:pt x="242" y="373"/>
                    <a:pt x="246" y="370"/>
                    <a:pt x="251" y="367"/>
                  </a:cubicBezTo>
                  <a:cubicBezTo>
                    <a:pt x="251" y="367"/>
                    <a:pt x="254" y="368"/>
                    <a:pt x="256" y="368"/>
                  </a:cubicBezTo>
                  <a:cubicBezTo>
                    <a:pt x="256" y="368"/>
                    <a:pt x="257" y="368"/>
                    <a:pt x="257" y="368"/>
                  </a:cubicBezTo>
                  <a:cubicBezTo>
                    <a:pt x="257" y="367"/>
                    <a:pt x="258" y="367"/>
                    <a:pt x="258" y="367"/>
                  </a:cubicBezTo>
                  <a:cubicBezTo>
                    <a:pt x="262" y="373"/>
                    <a:pt x="266" y="380"/>
                    <a:pt x="269" y="385"/>
                  </a:cubicBezTo>
                  <a:cubicBezTo>
                    <a:pt x="278" y="398"/>
                    <a:pt x="288" y="413"/>
                    <a:pt x="295" y="422"/>
                  </a:cubicBezTo>
                  <a:cubicBezTo>
                    <a:pt x="317" y="451"/>
                    <a:pt x="330" y="465"/>
                    <a:pt x="336" y="469"/>
                  </a:cubicBezTo>
                  <a:cubicBezTo>
                    <a:pt x="342" y="471"/>
                    <a:pt x="346" y="472"/>
                    <a:pt x="350" y="472"/>
                  </a:cubicBezTo>
                  <a:cubicBezTo>
                    <a:pt x="352" y="472"/>
                    <a:pt x="354" y="472"/>
                    <a:pt x="356" y="471"/>
                  </a:cubicBezTo>
                  <a:cubicBezTo>
                    <a:pt x="367" y="467"/>
                    <a:pt x="376" y="462"/>
                    <a:pt x="385" y="457"/>
                  </a:cubicBezTo>
                  <a:cubicBezTo>
                    <a:pt x="392" y="454"/>
                    <a:pt x="397" y="449"/>
                    <a:pt x="402" y="445"/>
                  </a:cubicBezTo>
                  <a:cubicBezTo>
                    <a:pt x="408" y="440"/>
                    <a:pt x="413" y="434"/>
                    <a:pt x="418" y="428"/>
                  </a:cubicBezTo>
                  <a:lnTo>
                    <a:pt x="430" y="417"/>
                  </a:lnTo>
                  <a:cubicBezTo>
                    <a:pt x="431" y="415"/>
                    <a:pt x="431" y="412"/>
                    <a:pt x="432" y="409"/>
                  </a:cubicBezTo>
                  <a:cubicBezTo>
                    <a:pt x="432" y="409"/>
                    <a:pt x="433" y="409"/>
                    <a:pt x="433" y="409"/>
                  </a:cubicBezTo>
                  <a:cubicBezTo>
                    <a:pt x="435" y="409"/>
                    <a:pt x="437" y="410"/>
                    <a:pt x="439" y="410"/>
                  </a:cubicBezTo>
                  <a:cubicBezTo>
                    <a:pt x="440" y="410"/>
                    <a:pt x="442" y="410"/>
                    <a:pt x="442" y="408"/>
                  </a:cubicBezTo>
                  <a:cubicBezTo>
                    <a:pt x="446" y="405"/>
                    <a:pt x="447" y="396"/>
                    <a:pt x="453" y="396"/>
                  </a:cubicBezTo>
                  <a:cubicBezTo>
                    <a:pt x="454" y="396"/>
                    <a:pt x="454" y="396"/>
                    <a:pt x="455" y="396"/>
                  </a:cubicBezTo>
                  <a:cubicBezTo>
                    <a:pt x="458" y="396"/>
                    <a:pt x="460" y="394"/>
                    <a:pt x="461" y="392"/>
                  </a:cubicBezTo>
                  <a:cubicBezTo>
                    <a:pt x="462" y="391"/>
                    <a:pt x="463" y="387"/>
                    <a:pt x="466" y="385"/>
                  </a:cubicBezTo>
                  <a:cubicBezTo>
                    <a:pt x="467" y="382"/>
                    <a:pt x="471" y="380"/>
                    <a:pt x="472" y="378"/>
                  </a:cubicBezTo>
                  <a:cubicBezTo>
                    <a:pt x="473" y="376"/>
                    <a:pt x="476" y="375"/>
                    <a:pt x="477" y="373"/>
                  </a:cubicBezTo>
                  <a:cubicBezTo>
                    <a:pt x="477" y="373"/>
                    <a:pt x="477" y="373"/>
                    <a:pt x="478" y="373"/>
                  </a:cubicBezTo>
                  <a:cubicBezTo>
                    <a:pt x="478" y="373"/>
                    <a:pt x="480" y="374"/>
                    <a:pt x="481" y="374"/>
                  </a:cubicBezTo>
                  <a:cubicBezTo>
                    <a:pt x="481" y="374"/>
                    <a:pt x="482" y="373"/>
                    <a:pt x="482" y="373"/>
                  </a:cubicBezTo>
                  <a:cubicBezTo>
                    <a:pt x="484" y="371"/>
                    <a:pt x="486" y="364"/>
                    <a:pt x="488" y="362"/>
                  </a:cubicBezTo>
                  <a:cubicBezTo>
                    <a:pt x="492" y="361"/>
                    <a:pt x="495" y="361"/>
                    <a:pt x="499" y="361"/>
                  </a:cubicBezTo>
                  <a:cubicBezTo>
                    <a:pt x="503" y="361"/>
                    <a:pt x="508" y="364"/>
                    <a:pt x="513" y="364"/>
                  </a:cubicBezTo>
                  <a:cubicBezTo>
                    <a:pt x="517" y="363"/>
                    <a:pt x="519" y="359"/>
                    <a:pt x="524" y="359"/>
                  </a:cubicBezTo>
                  <a:cubicBezTo>
                    <a:pt x="526" y="359"/>
                    <a:pt x="527" y="360"/>
                    <a:pt x="529" y="360"/>
                  </a:cubicBezTo>
                  <a:cubicBezTo>
                    <a:pt x="533" y="361"/>
                    <a:pt x="538" y="363"/>
                    <a:pt x="541" y="363"/>
                  </a:cubicBezTo>
                  <a:cubicBezTo>
                    <a:pt x="543" y="363"/>
                    <a:pt x="545" y="362"/>
                    <a:pt x="546" y="359"/>
                  </a:cubicBezTo>
                  <a:cubicBezTo>
                    <a:pt x="547" y="356"/>
                    <a:pt x="546" y="350"/>
                    <a:pt x="549" y="349"/>
                  </a:cubicBezTo>
                  <a:cubicBezTo>
                    <a:pt x="552" y="346"/>
                    <a:pt x="558" y="347"/>
                    <a:pt x="563" y="346"/>
                  </a:cubicBezTo>
                  <a:cubicBezTo>
                    <a:pt x="566" y="346"/>
                    <a:pt x="567" y="345"/>
                    <a:pt x="568" y="343"/>
                  </a:cubicBezTo>
                  <a:cubicBezTo>
                    <a:pt x="571" y="340"/>
                    <a:pt x="573" y="338"/>
                    <a:pt x="578" y="335"/>
                  </a:cubicBezTo>
                  <a:cubicBezTo>
                    <a:pt x="578" y="335"/>
                    <a:pt x="581" y="336"/>
                    <a:pt x="587" y="349"/>
                  </a:cubicBezTo>
                  <a:lnTo>
                    <a:pt x="587" y="345"/>
                  </a:lnTo>
                  <a:cubicBezTo>
                    <a:pt x="587" y="341"/>
                    <a:pt x="587" y="338"/>
                    <a:pt x="588" y="338"/>
                  </a:cubicBezTo>
                  <a:cubicBezTo>
                    <a:pt x="591" y="336"/>
                    <a:pt x="596" y="338"/>
                    <a:pt x="598" y="335"/>
                  </a:cubicBezTo>
                  <a:cubicBezTo>
                    <a:pt x="602" y="334"/>
                    <a:pt x="602" y="329"/>
                    <a:pt x="603" y="325"/>
                  </a:cubicBezTo>
                  <a:cubicBezTo>
                    <a:pt x="603" y="324"/>
                    <a:pt x="604" y="322"/>
                    <a:pt x="604" y="320"/>
                  </a:cubicBezTo>
                  <a:cubicBezTo>
                    <a:pt x="605" y="318"/>
                    <a:pt x="607" y="315"/>
                    <a:pt x="609" y="315"/>
                  </a:cubicBezTo>
                  <a:cubicBezTo>
                    <a:pt x="610" y="315"/>
                    <a:pt x="614" y="317"/>
                    <a:pt x="618" y="320"/>
                  </a:cubicBezTo>
                  <a:cubicBezTo>
                    <a:pt x="619" y="321"/>
                    <a:pt x="620" y="321"/>
                    <a:pt x="620" y="321"/>
                  </a:cubicBezTo>
                  <a:cubicBezTo>
                    <a:pt x="621" y="321"/>
                    <a:pt x="621" y="318"/>
                    <a:pt x="622" y="318"/>
                  </a:cubicBezTo>
                  <a:cubicBezTo>
                    <a:pt x="622" y="318"/>
                    <a:pt x="622" y="318"/>
                    <a:pt x="623" y="318"/>
                  </a:cubicBezTo>
                  <a:cubicBezTo>
                    <a:pt x="625" y="319"/>
                    <a:pt x="626" y="319"/>
                    <a:pt x="627" y="319"/>
                  </a:cubicBezTo>
                  <a:cubicBezTo>
                    <a:pt x="630" y="319"/>
                    <a:pt x="631" y="318"/>
                    <a:pt x="634" y="317"/>
                  </a:cubicBezTo>
                  <a:cubicBezTo>
                    <a:pt x="635" y="317"/>
                    <a:pt x="636" y="317"/>
                    <a:pt x="636" y="314"/>
                  </a:cubicBezTo>
                  <a:cubicBezTo>
                    <a:pt x="636" y="310"/>
                    <a:pt x="634" y="303"/>
                    <a:pt x="634" y="298"/>
                  </a:cubicBezTo>
                  <a:cubicBezTo>
                    <a:pt x="634" y="296"/>
                    <a:pt x="636" y="296"/>
                    <a:pt x="639" y="294"/>
                  </a:cubicBezTo>
                  <a:cubicBezTo>
                    <a:pt x="634" y="288"/>
                    <a:pt x="633" y="286"/>
                    <a:pt x="630" y="284"/>
                  </a:cubicBezTo>
                  <a:cubicBezTo>
                    <a:pt x="630" y="271"/>
                    <a:pt x="628" y="266"/>
                    <a:pt x="625" y="260"/>
                  </a:cubicBezTo>
                  <a:cubicBezTo>
                    <a:pt x="617" y="249"/>
                    <a:pt x="610" y="241"/>
                    <a:pt x="603" y="230"/>
                  </a:cubicBezTo>
                  <a:cubicBezTo>
                    <a:pt x="603" y="229"/>
                    <a:pt x="603" y="228"/>
                    <a:pt x="602" y="225"/>
                  </a:cubicBezTo>
                  <a:cubicBezTo>
                    <a:pt x="597" y="221"/>
                    <a:pt x="594" y="220"/>
                    <a:pt x="589" y="213"/>
                  </a:cubicBezTo>
                  <a:cubicBezTo>
                    <a:pt x="582" y="205"/>
                    <a:pt x="578" y="200"/>
                    <a:pt x="575" y="199"/>
                  </a:cubicBezTo>
                  <a:cubicBezTo>
                    <a:pt x="568" y="195"/>
                    <a:pt x="561" y="191"/>
                    <a:pt x="554" y="187"/>
                  </a:cubicBezTo>
                  <a:cubicBezTo>
                    <a:pt x="554" y="186"/>
                    <a:pt x="554" y="186"/>
                    <a:pt x="551" y="184"/>
                  </a:cubicBezTo>
                  <a:cubicBezTo>
                    <a:pt x="547" y="180"/>
                    <a:pt x="545" y="178"/>
                    <a:pt x="546" y="178"/>
                  </a:cubicBezTo>
                  <a:lnTo>
                    <a:pt x="546" y="178"/>
                  </a:lnTo>
                  <a:cubicBezTo>
                    <a:pt x="547" y="178"/>
                    <a:pt x="549" y="179"/>
                    <a:pt x="554" y="182"/>
                  </a:cubicBezTo>
                  <a:cubicBezTo>
                    <a:pt x="558" y="185"/>
                    <a:pt x="562" y="186"/>
                    <a:pt x="563" y="186"/>
                  </a:cubicBezTo>
                  <a:cubicBezTo>
                    <a:pt x="564" y="186"/>
                    <a:pt x="563" y="186"/>
                    <a:pt x="562" y="184"/>
                  </a:cubicBezTo>
                  <a:cubicBezTo>
                    <a:pt x="557" y="179"/>
                    <a:pt x="556" y="178"/>
                    <a:pt x="557" y="178"/>
                  </a:cubicBezTo>
                  <a:cubicBezTo>
                    <a:pt x="558" y="178"/>
                    <a:pt x="562" y="180"/>
                    <a:pt x="565" y="181"/>
                  </a:cubicBezTo>
                  <a:cubicBezTo>
                    <a:pt x="569" y="182"/>
                    <a:pt x="573" y="184"/>
                    <a:pt x="575" y="184"/>
                  </a:cubicBezTo>
                  <a:cubicBezTo>
                    <a:pt x="577" y="184"/>
                    <a:pt x="576" y="182"/>
                    <a:pt x="567" y="174"/>
                  </a:cubicBezTo>
                  <a:cubicBezTo>
                    <a:pt x="567" y="173"/>
                    <a:pt x="567" y="173"/>
                    <a:pt x="567" y="173"/>
                  </a:cubicBezTo>
                  <a:lnTo>
                    <a:pt x="567" y="173"/>
                  </a:lnTo>
                  <a:cubicBezTo>
                    <a:pt x="567" y="173"/>
                    <a:pt x="567" y="174"/>
                    <a:pt x="568" y="174"/>
                  </a:cubicBezTo>
                  <a:cubicBezTo>
                    <a:pt x="571" y="174"/>
                    <a:pt x="573" y="174"/>
                    <a:pt x="578" y="176"/>
                  </a:cubicBezTo>
                  <a:cubicBezTo>
                    <a:pt x="579" y="176"/>
                    <a:pt x="580" y="177"/>
                    <a:pt x="580" y="177"/>
                  </a:cubicBezTo>
                  <a:cubicBezTo>
                    <a:pt x="581" y="177"/>
                    <a:pt x="581" y="175"/>
                    <a:pt x="576" y="171"/>
                  </a:cubicBezTo>
                  <a:cubicBezTo>
                    <a:pt x="569" y="163"/>
                    <a:pt x="566" y="160"/>
                    <a:pt x="567" y="160"/>
                  </a:cubicBezTo>
                  <a:cubicBezTo>
                    <a:pt x="568" y="160"/>
                    <a:pt x="569" y="160"/>
                    <a:pt x="570" y="161"/>
                  </a:cubicBezTo>
                  <a:cubicBezTo>
                    <a:pt x="572" y="162"/>
                    <a:pt x="573" y="162"/>
                    <a:pt x="573" y="162"/>
                  </a:cubicBezTo>
                  <a:cubicBezTo>
                    <a:pt x="576" y="162"/>
                    <a:pt x="572" y="157"/>
                    <a:pt x="575" y="157"/>
                  </a:cubicBezTo>
                  <a:cubicBezTo>
                    <a:pt x="575" y="157"/>
                    <a:pt x="575" y="157"/>
                    <a:pt x="575" y="157"/>
                  </a:cubicBezTo>
                  <a:cubicBezTo>
                    <a:pt x="576" y="157"/>
                    <a:pt x="576" y="157"/>
                    <a:pt x="576" y="157"/>
                  </a:cubicBezTo>
                  <a:cubicBezTo>
                    <a:pt x="578" y="157"/>
                    <a:pt x="577" y="153"/>
                    <a:pt x="578" y="152"/>
                  </a:cubicBezTo>
                  <a:cubicBezTo>
                    <a:pt x="579" y="150"/>
                    <a:pt x="583" y="147"/>
                    <a:pt x="584" y="146"/>
                  </a:cubicBezTo>
                  <a:lnTo>
                    <a:pt x="582" y="144"/>
                  </a:lnTo>
                  <a:lnTo>
                    <a:pt x="566" y="132"/>
                  </a:lnTo>
                  <a:lnTo>
                    <a:pt x="566" y="132"/>
                  </a:lnTo>
                  <a:cubicBezTo>
                    <a:pt x="576" y="136"/>
                    <a:pt x="590" y="145"/>
                    <a:pt x="594" y="145"/>
                  </a:cubicBezTo>
                  <a:cubicBezTo>
                    <a:pt x="596" y="145"/>
                    <a:pt x="594" y="142"/>
                    <a:pt x="586" y="134"/>
                  </a:cubicBezTo>
                  <a:cubicBezTo>
                    <a:pt x="584" y="134"/>
                    <a:pt x="586" y="136"/>
                    <a:pt x="586" y="137"/>
                  </a:cubicBezTo>
                  <a:cubicBezTo>
                    <a:pt x="586" y="137"/>
                    <a:pt x="586" y="138"/>
                    <a:pt x="585" y="138"/>
                  </a:cubicBezTo>
                  <a:cubicBezTo>
                    <a:pt x="584" y="138"/>
                    <a:pt x="580" y="135"/>
                    <a:pt x="571" y="130"/>
                  </a:cubicBezTo>
                  <a:lnTo>
                    <a:pt x="571" y="130"/>
                  </a:lnTo>
                  <a:cubicBezTo>
                    <a:pt x="573" y="131"/>
                    <a:pt x="575" y="131"/>
                    <a:pt x="578" y="132"/>
                  </a:cubicBezTo>
                  <a:cubicBezTo>
                    <a:pt x="571" y="126"/>
                    <a:pt x="566" y="121"/>
                    <a:pt x="560" y="116"/>
                  </a:cubicBezTo>
                  <a:cubicBezTo>
                    <a:pt x="560" y="116"/>
                    <a:pt x="560" y="116"/>
                    <a:pt x="560" y="116"/>
                  </a:cubicBezTo>
                  <a:cubicBezTo>
                    <a:pt x="561" y="116"/>
                    <a:pt x="562" y="116"/>
                    <a:pt x="562" y="116"/>
                  </a:cubicBezTo>
                  <a:cubicBezTo>
                    <a:pt x="563" y="116"/>
                    <a:pt x="563" y="116"/>
                    <a:pt x="561" y="114"/>
                  </a:cubicBezTo>
                  <a:cubicBezTo>
                    <a:pt x="546" y="102"/>
                    <a:pt x="552" y="104"/>
                    <a:pt x="547" y="99"/>
                  </a:cubicBezTo>
                  <a:cubicBezTo>
                    <a:pt x="543" y="95"/>
                    <a:pt x="542" y="93"/>
                    <a:pt x="545" y="93"/>
                  </a:cubicBezTo>
                  <a:cubicBezTo>
                    <a:pt x="546" y="93"/>
                    <a:pt x="549" y="94"/>
                    <a:pt x="552" y="95"/>
                  </a:cubicBezTo>
                  <a:cubicBezTo>
                    <a:pt x="556" y="97"/>
                    <a:pt x="557" y="97"/>
                    <a:pt x="560" y="98"/>
                  </a:cubicBezTo>
                  <a:cubicBezTo>
                    <a:pt x="552" y="94"/>
                    <a:pt x="542" y="88"/>
                    <a:pt x="531" y="78"/>
                  </a:cubicBezTo>
                  <a:cubicBezTo>
                    <a:pt x="528" y="75"/>
                    <a:pt x="526" y="71"/>
                    <a:pt x="528" y="71"/>
                  </a:cubicBezTo>
                  <a:cubicBezTo>
                    <a:pt x="529" y="71"/>
                    <a:pt x="532" y="73"/>
                    <a:pt x="539" y="77"/>
                  </a:cubicBezTo>
                  <a:cubicBezTo>
                    <a:pt x="528" y="69"/>
                    <a:pt x="520" y="63"/>
                    <a:pt x="513" y="57"/>
                  </a:cubicBezTo>
                  <a:cubicBezTo>
                    <a:pt x="500" y="48"/>
                    <a:pt x="486" y="37"/>
                    <a:pt x="477" y="31"/>
                  </a:cubicBezTo>
                  <a:cubicBezTo>
                    <a:pt x="445" y="10"/>
                    <a:pt x="429" y="3"/>
                    <a:pt x="421" y="1"/>
                  </a:cubicBezTo>
                  <a:cubicBezTo>
                    <a:pt x="420" y="1"/>
                    <a:pt x="419" y="1"/>
                    <a:pt x="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-183873" y="-969507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2"/>
                  </a:cubicBezTo>
                  <a:lnTo>
                    <a:pt x="1" y="2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3" y="5"/>
                    <a:pt x="5" y="5"/>
                    <a:pt x="6" y="6"/>
                  </a:cubicBezTo>
                  <a:cubicBezTo>
                    <a:pt x="5" y="5"/>
                    <a:pt x="5" y="5"/>
                    <a:pt x="5" y="3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-184767" y="-968948"/>
              <a:ext cx="1285" cy="782"/>
            </a:xfrm>
            <a:custGeom>
              <a:avLst/>
              <a:gdLst/>
              <a:ahLst/>
              <a:cxnLst/>
              <a:rect l="l" t="t" r="r" b="b"/>
              <a:pathLst>
                <a:path w="23" h="14" extrusionOk="0">
                  <a:moveTo>
                    <a:pt x="21" y="0"/>
                  </a:moveTo>
                  <a:lnTo>
                    <a:pt x="21" y="0"/>
                  </a:lnTo>
                  <a:cubicBezTo>
                    <a:pt x="18" y="1"/>
                    <a:pt x="15" y="1"/>
                    <a:pt x="12" y="2"/>
                  </a:cubicBezTo>
                  <a:cubicBezTo>
                    <a:pt x="10" y="3"/>
                    <a:pt x="7" y="6"/>
                    <a:pt x="3" y="6"/>
                  </a:cubicBezTo>
                  <a:cubicBezTo>
                    <a:pt x="1" y="7"/>
                    <a:pt x="2" y="11"/>
                    <a:pt x="6" y="14"/>
                  </a:cubicBezTo>
                  <a:cubicBezTo>
                    <a:pt x="13" y="12"/>
                    <a:pt x="23" y="11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0"/>
            <p:cNvSpPr/>
            <p:nvPr/>
          </p:nvSpPr>
          <p:spPr>
            <a:xfrm>
              <a:off x="-185046" y="-969954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2" y="0"/>
                  </a:moveTo>
                  <a:cubicBezTo>
                    <a:pt x="1" y="0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6" y="4"/>
                  </a:lnTo>
                  <a:cubicBezTo>
                    <a:pt x="5" y="3"/>
                    <a:pt x="3" y="3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0"/>
            <p:cNvSpPr/>
            <p:nvPr/>
          </p:nvSpPr>
          <p:spPr>
            <a:xfrm>
              <a:off x="-202869" y="-960624"/>
              <a:ext cx="615" cy="39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lnTo>
                    <a:pt x="4" y="6"/>
                  </a:lnTo>
                  <a:cubicBezTo>
                    <a:pt x="6" y="6"/>
                    <a:pt x="7" y="5"/>
                    <a:pt x="10" y="5"/>
                  </a:cubicBezTo>
                  <a:cubicBezTo>
                    <a:pt x="9" y="3"/>
                    <a:pt x="6" y="1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-203707" y="-958947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1"/>
                  </a:moveTo>
                  <a:cubicBezTo>
                    <a:pt x="1" y="3"/>
                    <a:pt x="1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3" y="6"/>
                  </a:ln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5" y="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-203763" y="-959730"/>
              <a:ext cx="1453" cy="894"/>
            </a:xfrm>
            <a:custGeom>
              <a:avLst/>
              <a:gdLst/>
              <a:ahLst/>
              <a:cxnLst/>
              <a:rect l="l" t="t" r="r" b="b"/>
              <a:pathLst>
                <a:path w="26" h="16" extrusionOk="0">
                  <a:moveTo>
                    <a:pt x="25" y="1"/>
                  </a:moveTo>
                  <a:cubicBezTo>
                    <a:pt x="17" y="4"/>
                    <a:pt x="8" y="8"/>
                    <a:pt x="0" y="10"/>
                  </a:cubicBezTo>
                  <a:cubicBezTo>
                    <a:pt x="1" y="13"/>
                    <a:pt x="2" y="15"/>
                    <a:pt x="5" y="16"/>
                  </a:cubicBezTo>
                  <a:cubicBezTo>
                    <a:pt x="16" y="15"/>
                    <a:pt x="22" y="10"/>
                    <a:pt x="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-202199" y="-959897"/>
              <a:ext cx="1453" cy="950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9" y="1"/>
                  </a:moveTo>
                  <a:cubicBezTo>
                    <a:pt x="4" y="1"/>
                    <a:pt x="0" y="2"/>
                    <a:pt x="3" y="7"/>
                  </a:cubicBezTo>
                  <a:cubicBezTo>
                    <a:pt x="9" y="9"/>
                    <a:pt x="11" y="9"/>
                    <a:pt x="20" y="14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3"/>
                    <a:pt x="25" y="11"/>
                    <a:pt x="20" y="6"/>
                  </a:cubicBezTo>
                  <a:cubicBezTo>
                    <a:pt x="15" y="3"/>
                    <a:pt x="11" y="1"/>
                    <a:pt x="10" y="1"/>
                  </a:cubicBezTo>
                  <a:lnTo>
                    <a:pt x="10" y="1"/>
                  </a:lnTo>
                  <a:cubicBezTo>
                    <a:pt x="10" y="3"/>
                    <a:pt x="11" y="4"/>
                    <a:pt x="11" y="6"/>
                  </a:cubicBezTo>
                  <a:cubicBezTo>
                    <a:pt x="10" y="3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0"/>
            <p:cNvSpPr/>
            <p:nvPr/>
          </p:nvSpPr>
          <p:spPr>
            <a:xfrm>
              <a:off x="-200187" y="-956880"/>
              <a:ext cx="223" cy="22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-189963" y="-963864"/>
              <a:ext cx="56" cy="112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1" y="2"/>
                    <a:pt x="1" y="1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-189684" y="-963920"/>
              <a:ext cx="223" cy="112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lnTo>
                    <a:pt x="1" y="2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-189125" y="-968557"/>
              <a:ext cx="168" cy="223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1"/>
                  </a:moveTo>
                  <a:cubicBezTo>
                    <a:pt x="0" y="2"/>
                    <a:pt x="1" y="2"/>
                    <a:pt x="1" y="4"/>
                  </a:cubicBezTo>
                  <a:cubicBezTo>
                    <a:pt x="2" y="2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-187728" y="-965931"/>
              <a:ext cx="56" cy="112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-186667" y="-967496"/>
              <a:ext cx="559" cy="335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4" y="3"/>
                    <a:pt x="8" y="5"/>
                    <a:pt x="9" y="5"/>
                  </a:cubicBezTo>
                  <a:cubicBezTo>
                    <a:pt x="10" y="5"/>
                    <a:pt x="9" y="5"/>
                    <a:pt x="8" y="4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-186555" y="-967887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1" y="0"/>
                  </a:moveTo>
                  <a:cubicBezTo>
                    <a:pt x="0" y="0"/>
                    <a:pt x="0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6" y="4"/>
                    <a:pt x="7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0"/>
            <p:cNvSpPr/>
            <p:nvPr/>
          </p:nvSpPr>
          <p:spPr>
            <a:xfrm>
              <a:off x="-186723" y="-968557"/>
              <a:ext cx="838" cy="615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1"/>
                  </a:moveTo>
                  <a:cubicBezTo>
                    <a:pt x="1" y="1"/>
                    <a:pt x="3" y="4"/>
                    <a:pt x="9" y="10"/>
                  </a:cubicBezTo>
                  <a:cubicBezTo>
                    <a:pt x="12" y="10"/>
                    <a:pt x="15" y="10"/>
                    <a:pt x="11" y="5"/>
                  </a:cubicBezTo>
                  <a:cubicBezTo>
                    <a:pt x="6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0"/>
            <p:cNvSpPr/>
            <p:nvPr/>
          </p:nvSpPr>
          <p:spPr>
            <a:xfrm>
              <a:off x="-186387" y="-969228"/>
              <a:ext cx="894" cy="838"/>
            </a:xfrm>
            <a:custGeom>
              <a:avLst/>
              <a:gdLst/>
              <a:ahLst/>
              <a:cxnLst/>
              <a:rect l="l" t="t" r="r" b="b"/>
              <a:pathLst>
                <a:path w="16" h="15" extrusionOk="0">
                  <a:moveTo>
                    <a:pt x="9" y="0"/>
                  </a:moveTo>
                  <a:cubicBezTo>
                    <a:pt x="0" y="0"/>
                    <a:pt x="0" y="5"/>
                    <a:pt x="0" y="12"/>
                  </a:cubicBezTo>
                  <a:cubicBezTo>
                    <a:pt x="6" y="14"/>
                    <a:pt x="8" y="15"/>
                    <a:pt x="10" y="15"/>
                  </a:cubicBezTo>
                  <a:cubicBezTo>
                    <a:pt x="13" y="15"/>
                    <a:pt x="11" y="12"/>
                    <a:pt x="13" y="12"/>
                  </a:cubicBezTo>
                  <a:cubicBezTo>
                    <a:pt x="15" y="12"/>
                    <a:pt x="14" y="6"/>
                    <a:pt x="14" y="3"/>
                  </a:cubicBezTo>
                  <a:cubicBezTo>
                    <a:pt x="11" y="2"/>
                    <a:pt x="10" y="1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0"/>
            <p:cNvSpPr/>
            <p:nvPr/>
          </p:nvSpPr>
          <p:spPr>
            <a:xfrm>
              <a:off x="-185885" y="-969451"/>
              <a:ext cx="726" cy="503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4"/>
                    <a:pt x="6" y="5"/>
                    <a:pt x="9" y="7"/>
                  </a:cubicBezTo>
                  <a:cubicBezTo>
                    <a:pt x="10" y="7"/>
                    <a:pt x="11" y="8"/>
                    <a:pt x="11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0" y="6"/>
                    <a:pt x="9" y="4"/>
                    <a:pt x="6" y="2"/>
                  </a:cubicBezTo>
                  <a:cubicBezTo>
                    <a:pt x="5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0"/>
            <p:cNvSpPr/>
            <p:nvPr/>
          </p:nvSpPr>
          <p:spPr>
            <a:xfrm>
              <a:off x="-395174" y="-1051636"/>
              <a:ext cx="31064" cy="29220"/>
            </a:xfrm>
            <a:custGeom>
              <a:avLst/>
              <a:gdLst/>
              <a:ahLst/>
              <a:cxnLst/>
              <a:rect l="l" t="t" r="r" b="b"/>
              <a:pathLst>
                <a:path w="556" h="523" extrusionOk="0">
                  <a:moveTo>
                    <a:pt x="452" y="264"/>
                  </a:moveTo>
                  <a:cubicBezTo>
                    <a:pt x="452" y="264"/>
                    <a:pt x="452" y="264"/>
                    <a:pt x="452" y="265"/>
                  </a:cubicBezTo>
                  <a:lnTo>
                    <a:pt x="454" y="266"/>
                  </a:lnTo>
                  <a:cubicBezTo>
                    <a:pt x="453" y="265"/>
                    <a:pt x="452" y="265"/>
                    <a:pt x="452" y="264"/>
                  </a:cubicBezTo>
                  <a:close/>
                  <a:moveTo>
                    <a:pt x="19" y="342"/>
                  </a:moveTo>
                  <a:cubicBezTo>
                    <a:pt x="19" y="342"/>
                    <a:pt x="19" y="343"/>
                    <a:pt x="20" y="343"/>
                  </a:cubicBezTo>
                  <a:lnTo>
                    <a:pt x="20" y="343"/>
                  </a:lnTo>
                  <a:lnTo>
                    <a:pt x="19" y="342"/>
                  </a:lnTo>
                  <a:close/>
                  <a:moveTo>
                    <a:pt x="517" y="363"/>
                  </a:moveTo>
                  <a:lnTo>
                    <a:pt x="517" y="363"/>
                  </a:lnTo>
                  <a:cubicBezTo>
                    <a:pt x="517" y="363"/>
                    <a:pt x="517" y="364"/>
                    <a:pt x="518" y="364"/>
                  </a:cubicBezTo>
                  <a:cubicBezTo>
                    <a:pt x="517" y="364"/>
                    <a:pt x="517" y="363"/>
                    <a:pt x="517" y="363"/>
                  </a:cubicBezTo>
                  <a:close/>
                  <a:moveTo>
                    <a:pt x="543" y="425"/>
                  </a:moveTo>
                  <a:cubicBezTo>
                    <a:pt x="543" y="425"/>
                    <a:pt x="543" y="426"/>
                    <a:pt x="544" y="427"/>
                  </a:cubicBezTo>
                  <a:cubicBezTo>
                    <a:pt x="544" y="426"/>
                    <a:pt x="543" y="425"/>
                    <a:pt x="543" y="425"/>
                  </a:cubicBezTo>
                  <a:close/>
                  <a:moveTo>
                    <a:pt x="514" y="484"/>
                  </a:moveTo>
                  <a:cubicBezTo>
                    <a:pt x="514" y="485"/>
                    <a:pt x="514" y="485"/>
                    <a:pt x="515" y="486"/>
                  </a:cubicBezTo>
                  <a:lnTo>
                    <a:pt x="517" y="487"/>
                  </a:lnTo>
                  <a:cubicBezTo>
                    <a:pt x="515" y="486"/>
                    <a:pt x="514" y="485"/>
                    <a:pt x="514" y="484"/>
                  </a:cubicBezTo>
                  <a:close/>
                  <a:moveTo>
                    <a:pt x="435" y="503"/>
                  </a:moveTo>
                  <a:lnTo>
                    <a:pt x="435" y="503"/>
                  </a:lnTo>
                  <a:cubicBezTo>
                    <a:pt x="437" y="506"/>
                    <a:pt x="438" y="507"/>
                    <a:pt x="439" y="509"/>
                  </a:cubicBezTo>
                  <a:lnTo>
                    <a:pt x="439" y="509"/>
                  </a:lnTo>
                  <a:cubicBezTo>
                    <a:pt x="439" y="509"/>
                    <a:pt x="439" y="509"/>
                    <a:pt x="439" y="509"/>
                  </a:cubicBezTo>
                  <a:cubicBezTo>
                    <a:pt x="438" y="508"/>
                    <a:pt x="436" y="505"/>
                    <a:pt x="435" y="503"/>
                  </a:cubicBezTo>
                  <a:close/>
                  <a:moveTo>
                    <a:pt x="440" y="509"/>
                  </a:moveTo>
                  <a:lnTo>
                    <a:pt x="440" y="509"/>
                  </a:lnTo>
                  <a:cubicBezTo>
                    <a:pt x="440" y="510"/>
                    <a:pt x="441" y="511"/>
                    <a:pt x="441" y="512"/>
                  </a:cubicBezTo>
                  <a:lnTo>
                    <a:pt x="441" y="512"/>
                  </a:lnTo>
                  <a:cubicBezTo>
                    <a:pt x="441" y="511"/>
                    <a:pt x="440" y="510"/>
                    <a:pt x="440" y="509"/>
                  </a:cubicBezTo>
                  <a:close/>
                  <a:moveTo>
                    <a:pt x="371" y="0"/>
                  </a:moveTo>
                  <a:cubicBezTo>
                    <a:pt x="360" y="0"/>
                    <a:pt x="352" y="5"/>
                    <a:pt x="347" y="10"/>
                  </a:cubicBezTo>
                  <a:lnTo>
                    <a:pt x="346" y="11"/>
                  </a:lnTo>
                  <a:cubicBezTo>
                    <a:pt x="340" y="11"/>
                    <a:pt x="333" y="13"/>
                    <a:pt x="328" y="13"/>
                  </a:cubicBezTo>
                  <a:cubicBezTo>
                    <a:pt x="326" y="13"/>
                    <a:pt x="322" y="12"/>
                    <a:pt x="321" y="12"/>
                  </a:cubicBezTo>
                  <a:cubicBezTo>
                    <a:pt x="320" y="12"/>
                    <a:pt x="319" y="12"/>
                    <a:pt x="320" y="13"/>
                  </a:cubicBezTo>
                  <a:cubicBezTo>
                    <a:pt x="320" y="15"/>
                    <a:pt x="316" y="15"/>
                    <a:pt x="313" y="15"/>
                  </a:cubicBezTo>
                  <a:cubicBezTo>
                    <a:pt x="311" y="15"/>
                    <a:pt x="308" y="15"/>
                    <a:pt x="307" y="15"/>
                  </a:cubicBezTo>
                  <a:cubicBezTo>
                    <a:pt x="305" y="15"/>
                    <a:pt x="302" y="16"/>
                    <a:pt x="299" y="16"/>
                  </a:cubicBezTo>
                  <a:cubicBezTo>
                    <a:pt x="294" y="16"/>
                    <a:pt x="289" y="15"/>
                    <a:pt x="284" y="15"/>
                  </a:cubicBezTo>
                  <a:cubicBezTo>
                    <a:pt x="283" y="15"/>
                    <a:pt x="288" y="19"/>
                    <a:pt x="289" y="20"/>
                  </a:cubicBezTo>
                  <a:cubicBezTo>
                    <a:pt x="297" y="21"/>
                    <a:pt x="304" y="22"/>
                    <a:pt x="312" y="26"/>
                  </a:cubicBezTo>
                  <a:cubicBezTo>
                    <a:pt x="312" y="27"/>
                    <a:pt x="312" y="29"/>
                    <a:pt x="310" y="29"/>
                  </a:cubicBezTo>
                  <a:cubicBezTo>
                    <a:pt x="304" y="30"/>
                    <a:pt x="297" y="30"/>
                    <a:pt x="291" y="31"/>
                  </a:cubicBezTo>
                  <a:cubicBezTo>
                    <a:pt x="287" y="32"/>
                    <a:pt x="286" y="33"/>
                    <a:pt x="283" y="35"/>
                  </a:cubicBezTo>
                  <a:cubicBezTo>
                    <a:pt x="282" y="36"/>
                    <a:pt x="283" y="39"/>
                    <a:pt x="282" y="39"/>
                  </a:cubicBezTo>
                  <a:lnTo>
                    <a:pt x="265" y="39"/>
                  </a:lnTo>
                  <a:cubicBezTo>
                    <a:pt x="260" y="39"/>
                    <a:pt x="261" y="44"/>
                    <a:pt x="262" y="50"/>
                  </a:cubicBezTo>
                  <a:cubicBezTo>
                    <a:pt x="263" y="53"/>
                    <a:pt x="260" y="55"/>
                    <a:pt x="258" y="57"/>
                  </a:cubicBezTo>
                  <a:cubicBezTo>
                    <a:pt x="256" y="61"/>
                    <a:pt x="253" y="63"/>
                    <a:pt x="251" y="67"/>
                  </a:cubicBezTo>
                  <a:cubicBezTo>
                    <a:pt x="258" y="71"/>
                    <a:pt x="262" y="73"/>
                    <a:pt x="265" y="74"/>
                  </a:cubicBezTo>
                  <a:cubicBezTo>
                    <a:pt x="262" y="74"/>
                    <a:pt x="255" y="71"/>
                    <a:pt x="250" y="71"/>
                  </a:cubicBezTo>
                  <a:cubicBezTo>
                    <a:pt x="248" y="70"/>
                    <a:pt x="247" y="70"/>
                    <a:pt x="245" y="70"/>
                  </a:cubicBezTo>
                  <a:cubicBezTo>
                    <a:pt x="241" y="70"/>
                    <a:pt x="238" y="71"/>
                    <a:pt x="235" y="72"/>
                  </a:cubicBezTo>
                  <a:cubicBezTo>
                    <a:pt x="224" y="76"/>
                    <a:pt x="215" y="81"/>
                    <a:pt x="204" y="84"/>
                  </a:cubicBezTo>
                  <a:cubicBezTo>
                    <a:pt x="202" y="86"/>
                    <a:pt x="198" y="86"/>
                    <a:pt x="194" y="86"/>
                  </a:cubicBezTo>
                  <a:cubicBezTo>
                    <a:pt x="191" y="83"/>
                    <a:pt x="189" y="80"/>
                    <a:pt x="189" y="80"/>
                  </a:cubicBezTo>
                  <a:lnTo>
                    <a:pt x="189" y="80"/>
                  </a:lnTo>
                  <a:cubicBezTo>
                    <a:pt x="189" y="80"/>
                    <a:pt x="189" y="81"/>
                    <a:pt x="190" y="81"/>
                  </a:cubicBezTo>
                  <a:cubicBezTo>
                    <a:pt x="191" y="81"/>
                    <a:pt x="192" y="82"/>
                    <a:pt x="193" y="82"/>
                  </a:cubicBezTo>
                  <a:cubicBezTo>
                    <a:pt x="199" y="82"/>
                    <a:pt x="193" y="75"/>
                    <a:pt x="198" y="75"/>
                  </a:cubicBezTo>
                  <a:cubicBezTo>
                    <a:pt x="199" y="75"/>
                    <a:pt x="201" y="75"/>
                    <a:pt x="204" y="77"/>
                  </a:cubicBezTo>
                  <a:cubicBezTo>
                    <a:pt x="207" y="74"/>
                    <a:pt x="211" y="73"/>
                    <a:pt x="214" y="70"/>
                  </a:cubicBezTo>
                  <a:cubicBezTo>
                    <a:pt x="216" y="67"/>
                    <a:pt x="223" y="67"/>
                    <a:pt x="221" y="63"/>
                  </a:cubicBezTo>
                  <a:cubicBezTo>
                    <a:pt x="221" y="59"/>
                    <a:pt x="224" y="58"/>
                    <a:pt x="226" y="57"/>
                  </a:cubicBezTo>
                  <a:cubicBezTo>
                    <a:pt x="228" y="56"/>
                    <a:pt x="226" y="55"/>
                    <a:pt x="226" y="53"/>
                  </a:cubicBezTo>
                  <a:cubicBezTo>
                    <a:pt x="219" y="49"/>
                    <a:pt x="215" y="47"/>
                    <a:pt x="215" y="47"/>
                  </a:cubicBezTo>
                  <a:cubicBezTo>
                    <a:pt x="213" y="48"/>
                    <a:pt x="211" y="51"/>
                    <a:pt x="209" y="52"/>
                  </a:cubicBezTo>
                  <a:cubicBezTo>
                    <a:pt x="204" y="56"/>
                    <a:pt x="200" y="61"/>
                    <a:pt x="195" y="64"/>
                  </a:cubicBezTo>
                  <a:cubicBezTo>
                    <a:pt x="195" y="65"/>
                    <a:pt x="194" y="65"/>
                    <a:pt x="193" y="65"/>
                  </a:cubicBezTo>
                  <a:cubicBezTo>
                    <a:pt x="191" y="65"/>
                    <a:pt x="189" y="64"/>
                    <a:pt x="188" y="64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8" y="72"/>
                    <a:pt x="181" y="74"/>
                    <a:pt x="172" y="75"/>
                  </a:cubicBezTo>
                  <a:cubicBezTo>
                    <a:pt x="169" y="75"/>
                    <a:pt x="168" y="78"/>
                    <a:pt x="176" y="84"/>
                  </a:cubicBezTo>
                  <a:lnTo>
                    <a:pt x="188" y="84"/>
                  </a:lnTo>
                  <a:cubicBezTo>
                    <a:pt x="189" y="85"/>
                    <a:pt x="190" y="87"/>
                    <a:pt x="192" y="87"/>
                  </a:cubicBezTo>
                  <a:cubicBezTo>
                    <a:pt x="188" y="88"/>
                    <a:pt x="183" y="89"/>
                    <a:pt x="181" y="91"/>
                  </a:cubicBezTo>
                  <a:cubicBezTo>
                    <a:pt x="177" y="88"/>
                    <a:pt x="176" y="88"/>
                    <a:pt x="176" y="87"/>
                  </a:cubicBezTo>
                  <a:cubicBezTo>
                    <a:pt x="173" y="85"/>
                    <a:pt x="172" y="83"/>
                    <a:pt x="168" y="79"/>
                  </a:cubicBezTo>
                  <a:cubicBezTo>
                    <a:pt x="167" y="82"/>
                    <a:pt x="166" y="83"/>
                    <a:pt x="163" y="84"/>
                  </a:cubicBezTo>
                  <a:cubicBezTo>
                    <a:pt x="167" y="85"/>
                    <a:pt x="168" y="87"/>
                    <a:pt x="171" y="88"/>
                  </a:cubicBezTo>
                  <a:cubicBezTo>
                    <a:pt x="174" y="89"/>
                    <a:pt x="178" y="91"/>
                    <a:pt x="183" y="93"/>
                  </a:cubicBezTo>
                  <a:cubicBezTo>
                    <a:pt x="181" y="95"/>
                    <a:pt x="179" y="98"/>
                    <a:pt x="176" y="99"/>
                  </a:cubicBezTo>
                  <a:cubicBezTo>
                    <a:pt x="174" y="99"/>
                    <a:pt x="169" y="97"/>
                    <a:pt x="166" y="97"/>
                  </a:cubicBezTo>
                  <a:cubicBezTo>
                    <a:pt x="162" y="97"/>
                    <a:pt x="160" y="95"/>
                    <a:pt x="158" y="95"/>
                  </a:cubicBezTo>
                  <a:cubicBezTo>
                    <a:pt x="155" y="95"/>
                    <a:pt x="152" y="97"/>
                    <a:pt x="150" y="98"/>
                  </a:cubicBezTo>
                  <a:lnTo>
                    <a:pt x="151" y="99"/>
                  </a:lnTo>
                  <a:cubicBezTo>
                    <a:pt x="156" y="103"/>
                    <a:pt x="160" y="105"/>
                    <a:pt x="168" y="110"/>
                  </a:cubicBezTo>
                  <a:cubicBezTo>
                    <a:pt x="162" y="109"/>
                    <a:pt x="160" y="109"/>
                    <a:pt x="155" y="107"/>
                  </a:cubicBezTo>
                  <a:cubicBezTo>
                    <a:pt x="151" y="106"/>
                    <a:pt x="147" y="104"/>
                    <a:pt x="146" y="104"/>
                  </a:cubicBezTo>
                  <a:cubicBezTo>
                    <a:pt x="145" y="104"/>
                    <a:pt x="146" y="106"/>
                    <a:pt x="151" y="110"/>
                  </a:cubicBezTo>
                  <a:lnTo>
                    <a:pt x="156" y="110"/>
                  </a:lnTo>
                  <a:cubicBezTo>
                    <a:pt x="157" y="113"/>
                    <a:pt x="160" y="114"/>
                    <a:pt x="161" y="115"/>
                  </a:cubicBezTo>
                  <a:cubicBezTo>
                    <a:pt x="157" y="114"/>
                    <a:pt x="155" y="113"/>
                    <a:pt x="151" y="110"/>
                  </a:cubicBezTo>
                  <a:lnTo>
                    <a:pt x="151" y="110"/>
                  </a:lnTo>
                  <a:cubicBezTo>
                    <a:pt x="153" y="114"/>
                    <a:pt x="158" y="118"/>
                    <a:pt x="160" y="118"/>
                  </a:cubicBezTo>
                  <a:cubicBezTo>
                    <a:pt x="161" y="119"/>
                    <a:pt x="160" y="120"/>
                    <a:pt x="158" y="120"/>
                  </a:cubicBezTo>
                  <a:cubicBezTo>
                    <a:pt x="157" y="121"/>
                    <a:pt x="156" y="124"/>
                    <a:pt x="152" y="124"/>
                  </a:cubicBezTo>
                  <a:cubicBezTo>
                    <a:pt x="151" y="124"/>
                    <a:pt x="148" y="123"/>
                    <a:pt x="145" y="122"/>
                  </a:cubicBezTo>
                  <a:cubicBezTo>
                    <a:pt x="143" y="122"/>
                    <a:pt x="142" y="121"/>
                    <a:pt x="141" y="121"/>
                  </a:cubicBezTo>
                  <a:cubicBezTo>
                    <a:pt x="137" y="121"/>
                    <a:pt x="137" y="124"/>
                    <a:pt x="136" y="125"/>
                  </a:cubicBezTo>
                  <a:lnTo>
                    <a:pt x="136" y="126"/>
                  </a:lnTo>
                  <a:cubicBezTo>
                    <a:pt x="135" y="129"/>
                    <a:pt x="136" y="132"/>
                    <a:pt x="131" y="132"/>
                  </a:cubicBezTo>
                  <a:cubicBezTo>
                    <a:pt x="129" y="132"/>
                    <a:pt x="129" y="136"/>
                    <a:pt x="129" y="137"/>
                  </a:cubicBezTo>
                  <a:cubicBezTo>
                    <a:pt x="129" y="137"/>
                    <a:pt x="130" y="138"/>
                    <a:pt x="134" y="141"/>
                  </a:cubicBezTo>
                  <a:cubicBezTo>
                    <a:pt x="142" y="147"/>
                    <a:pt x="145" y="150"/>
                    <a:pt x="144" y="150"/>
                  </a:cubicBezTo>
                  <a:cubicBezTo>
                    <a:pt x="143" y="150"/>
                    <a:pt x="140" y="148"/>
                    <a:pt x="135" y="146"/>
                  </a:cubicBezTo>
                  <a:cubicBezTo>
                    <a:pt x="133" y="145"/>
                    <a:pt x="131" y="145"/>
                    <a:pt x="130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2" y="147"/>
                    <a:pt x="132" y="148"/>
                    <a:pt x="131" y="148"/>
                  </a:cubicBezTo>
                  <a:cubicBezTo>
                    <a:pt x="129" y="148"/>
                    <a:pt x="122" y="145"/>
                    <a:pt x="114" y="142"/>
                  </a:cubicBezTo>
                  <a:lnTo>
                    <a:pt x="114" y="142"/>
                  </a:lnTo>
                  <a:cubicBezTo>
                    <a:pt x="134" y="157"/>
                    <a:pt x="141" y="165"/>
                    <a:pt x="136" y="165"/>
                  </a:cubicBezTo>
                  <a:cubicBezTo>
                    <a:pt x="135" y="165"/>
                    <a:pt x="136" y="167"/>
                    <a:pt x="136" y="167"/>
                  </a:cubicBezTo>
                  <a:cubicBezTo>
                    <a:pt x="135" y="168"/>
                    <a:pt x="132" y="168"/>
                    <a:pt x="130" y="169"/>
                  </a:cubicBezTo>
                  <a:cubicBezTo>
                    <a:pt x="129" y="168"/>
                    <a:pt x="127" y="167"/>
                    <a:pt x="125" y="167"/>
                  </a:cubicBezTo>
                  <a:cubicBezTo>
                    <a:pt x="124" y="166"/>
                    <a:pt x="122" y="163"/>
                    <a:pt x="120" y="162"/>
                  </a:cubicBezTo>
                  <a:cubicBezTo>
                    <a:pt x="115" y="160"/>
                    <a:pt x="115" y="161"/>
                    <a:pt x="114" y="160"/>
                  </a:cubicBezTo>
                  <a:cubicBezTo>
                    <a:pt x="111" y="158"/>
                    <a:pt x="108" y="157"/>
                    <a:pt x="105" y="153"/>
                  </a:cubicBezTo>
                  <a:lnTo>
                    <a:pt x="105" y="153"/>
                  </a:lnTo>
                  <a:cubicBezTo>
                    <a:pt x="109" y="158"/>
                    <a:pt x="114" y="161"/>
                    <a:pt x="118" y="165"/>
                  </a:cubicBezTo>
                  <a:cubicBezTo>
                    <a:pt x="120" y="166"/>
                    <a:pt x="124" y="168"/>
                    <a:pt x="130" y="172"/>
                  </a:cubicBezTo>
                  <a:cubicBezTo>
                    <a:pt x="127" y="172"/>
                    <a:pt x="126" y="175"/>
                    <a:pt x="123" y="175"/>
                  </a:cubicBezTo>
                  <a:cubicBezTo>
                    <a:pt x="122" y="175"/>
                    <a:pt x="121" y="174"/>
                    <a:pt x="119" y="173"/>
                  </a:cubicBezTo>
                  <a:cubicBezTo>
                    <a:pt x="116" y="173"/>
                    <a:pt x="113" y="172"/>
                    <a:pt x="111" y="172"/>
                  </a:cubicBezTo>
                  <a:cubicBezTo>
                    <a:pt x="108" y="172"/>
                    <a:pt x="107" y="173"/>
                    <a:pt x="106" y="174"/>
                  </a:cubicBezTo>
                  <a:cubicBezTo>
                    <a:pt x="106" y="176"/>
                    <a:pt x="106" y="178"/>
                    <a:pt x="104" y="178"/>
                  </a:cubicBezTo>
                  <a:cubicBezTo>
                    <a:pt x="101" y="178"/>
                    <a:pt x="97" y="178"/>
                    <a:pt x="106" y="185"/>
                  </a:cubicBezTo>
                  <a:cubicBezTo>
                    <a:pt x="109" y="188"/>
                    <a:pt x="111" y="190"/>
                    <a:pt x="109" y="190"/>
                  </a:cubicBezTo>
                  <a:cubicBezTo>
                    <a:pt x="108" y="190"/>
                    <a:pt x="100" y="186"/>
                    <a:pt x="88" y="179"/>
                  </a:cubicBezTo>
                  <a:lnTo>
                    <a:pt x="88" y="179"/>
                  </a:lnTo>
                  <a:cubicBezTo>
                    <a:pt x="114" y="195"/>
                    <a:pt x="85" y="182"/>
                    <a:pt x="103" y="194"/>
                  </a:cubicBezTo>
                  <a:cubicBezTo>
                    <a:pt x="91" y="188"/>
                    <a:pt x="85" y="185"/>
                    <a:pt x="83" y="185"/>
                  </a:cubicBezTo>
                  <a:cubicBezTo>
                    <a:pt x="82" y="185"/>
                    <a:pt x="83" y="187"/>
                    <a:pt x="85" y="189"/>
                  </a:cubicBezTo>
                  <a:cubicBezTo>
                    <a:pt x="92" y="197"/>
                    <a:pt x="82" y="193"/>
                    <a:pt x="83" y="198"/>
                  </a:cubicBezTo>
                  <a:cubicBezTo>
                    <a:pt x="84" y="201"/>
                    <a:pt x="79" y="200"/>
                    <a:pt x="87" y="208"/>
                  </a:cubicBezTo>
                  <a:cubicBezTo>
                    <a:pt x="88" y="209"/>
                    <a:pt x="88" y="209"/>
                    <a:pt x="87" y="209"/>
                  </a:cubicBezTo>
                  <a:cubicBezTo>
                    <a:pt x="87" y="209"/>
                    <a:pt x="86" y="209"/>
                    <a:pt x="85" y="209"/>
                  </a:cubicBezTo>
                  <a:cubicBezTo>
                    <a:pt x="84" y="209"/>
                    <a:pt x="84" y="209"/>
                    <a:pt x="84" y="209"/>
                  </a:cubicBezTo>
                  <a:lnTo>
                    <a:pt x="80" y="213"/>
                  </a:lnTo>
                  <a:lnTo>
                    <a:pt x="80" y="214"/>
                  </a:lnTo>
                  <a:cubicBezTo>
                    <a:pt x="79" y="216"/>
                    <a:pt x="66" y="213"/>
                    <a:pt x="72" y="221"/>
                  </a:cubicBezTo>
                  <a:cubicBezTo>
                    <a:pt x="76" y="224"/>
                    <a:pt x="76" y="227"/>
                    <a:pt x="71" y="227"/>
                  </a:cubicBezTo>
                  <a:cubicBezTo>
                    <a:pt x="69" y="227"/>
                    <a:pt x="65" y="226"/>
                    <a:pt x="59" y="224"/>
                  </a:cubicBezTo>
                  <a:cubicBezTo>
                    <a:pt x="58" y="223"/>
                    <a:pt x="57" y="222"/>
                    <a:pt x="57" y="222"/>
                  </a:cubicBezTo>
                  <a:cubicBezTo>
                    <a:pt x="56" y="222"/>
                    <a:pt x="56" y="223"/>
                    <a:pt x="57" y="224"/>
                  </a:cubicBezTo>
                  <a:cubicBezTo>
                    <a:pt x="58" y="226"/>
                    <a:pt x="63" y="230"/>
                    <a:pt x="60" y="230"/>
                  </a:cubicBezTo>
                  <a:cubicBezTo>
                    <a:pt x="59" y="230"/>
                    <a:pt x="58" y="230"/>
                    <a:pt x="55" y="229"/>
                  </a:cubicBezTo>
                  <a:cubicBezTo>
                    <a:pt x="53" y="229"/>
                    <a:pt x="55" y="229"/>
                    <a:pt x="57" y="230"/>
                  </a:cubicBezTo>
                  <a:cubicBezTo>
                    <a:pt x="68" y="239"/>
                    <a:pt x="61" y="235"/>
                    <a:pt x="62" y="237"/>
                  </a:cubicBezTo>
                  <a:cubicBezTo>
                    <a:pt x="63" y="239"/>
                    <a:pt x="62" y="239"/>
                    <a:pt x="64" y="241"/>
                  </a:cubicBezTo>
                  <a:cubicBezTo>
                    <a:pt x="69" y="246"/>
                    <a:pt x="71" y="247"/>
                    <a:pt x="70" y="247"/>
                  </a:cubicBezTo>
                  <a:cubicBezTo>
                    <a:pt x="69" y="247"/>
                    <a:pt x="67" y="246"/>
                    <a:pt x="63" y="245"/>
                  </a:cubicBezTo>
                  <a:cubicBezTo>
                    <a:pt x="60" y="243"/>
                    <a:pt x="57" y="242"/>
                    <a:pt x="56" y="242"/>
                  </a:cubicBezTo>
                  <a:cubicBezTo>
                    <a:pt x="55" y="242"/>
                    <a:pt x="57" y="244"/>
                    <a:pt x="66" y="250"/>
                  </a:cubicBezTo>
                  <a:cubicBezTo>
                    <a:pt x="68" y="251"/>
                    <a:pt x="69" y="253"/>
                    <a:pt x="69" y="253"/>
                  </a:cubicBezTo>
                  <a:cubicBezTo>
                    <a:pt x="69" y="253"/>
                    <a:pt x="68" y="254"/>
                    <a:pt x="67" y="254"/>
                  </a:cubicBezTo>
                  <a:cubicBezTo>
                    <a:pt x="66" y="254"/>
                    <a:pt x="64" y="253"/>
                    <a:pt x="62" y="252"/>
                  </a:cubicBezTo>
                  <a:cubicBezTo>
                    <a:pt x="59" y="251"/>
                    <a:pt x="56" y="250"/>
                    <a:pt x="55" y="250"/>
                  </a:cubicBezTo>
                  <a:cubicBezTo>
                    <a:pt x="51" y="250"/>
                    <a:pt x="54" y="255"/>
                    <a:pt x="49" y="255"/>
                  </a:cubicBezTo>
                  <a:cubicBezTo>
                    <a:pt x="49" y="255"/>
                    <a:pt x="49" y="255"/>
                    <a:pt x="48" y="255"/>
                  </a:cubicBezTo>
                  <a:lnTo>
                    <a:pt x="48" y="256"/>
                  </a:lnTo>
                  <a:cubicBezTo>
                    <a:pt x="52" y="260"/>
                    <a:pt x="56" y="264"/>
                    <a:pt x="55" y="264"/>
                  </a:cubicBezTo>
                  <a:cubicBezTo>
                    <a:pt x="55" y="264"/>
                    <a:pt x="54" y="264"/>
                    <a:pt x="53" y="263"/>
                  </a:cubicBezTo>
                  <a:cubicBezTo>
                    <a:pt x="53" y="263"/>
                    <a:pt x="53" y="263"/>
                    <a:pt x="52" y="263"/>
                  </a:cubicBezTo>
                  <a:cubicBezTo>
                    <a:pt x="51" y="263"/>
                    <a:pt x="51" y="266"/>
                    <a:pt x="51" y="268"/>
                  </a:cubicBezTo>
                  <a:cubicBezTo>
                    <a:pt x="51" y="269"/>
                    <a:pt x="51" y="271"/>
                    <a:pt x="53" y="272"/>
                  </a:cubicBezTo>
                  <a:cubicBezTo>
                    <a:pt x="59" y="276"/>
                    <a:pt x="61" y="279"/>
                    <a:pt x="59" y="279"/>
                  </a:cubicBezTo>
                  <a:cubicBezTo>
                    <a:pt x="57" y="279"/>
                    <a:pt x="55" y="278"/>
                    <a:pt x="50" y="276"/>
                  </a:cubicBezTo>
                  <a:cubicBezTo>
                    <a:pt x="46" y="274"/>
                    <a:pt x="42" y="273"/>
                    <a:pt x="40" y="273"/>
                  </a:cubicBezTo>
                  <a:cubicBezTo>
                    <a:pt x="39" y="273"/>
                    <a:pt x="39" y="273"/>
                    <a:pt x="41" y="274"/>
                  </a:cubicBezTo>
                  <a:cubicBezTo>
                    <a:pt x="47" y="279"/>
                    <a:pt x="47" y="281"/>
                    <a:pt x="44" y="281"/>
                  </a:cubicBezTo>
                  <a:cubicBezTo>
                    <a:pt x="43" y="281"/>
                    <a:pt x="40" y="280"/>
                    <a:pt x="38" y="279"/>
                  </a:cubicBezTo>
                  <a:cubicBezTo>
                    <a:pt x="34" y="278"/>
                    <a:pt x="30" y="277"/>
                    <a:pt x="28" y="277"/>
                  </a:cubicBezTo>
                  <a:cubicBezTo>
                    <a:pt x="24" y="277"/>
                    <a:pt x="25" y="280"/>
                    <a:pt x="36" y="289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6" y="289"/>
                    <a:pt x="35" y="289"/>
                    <a:pt x="35" y="289"/>
                  </a:cubicBezTo>
                  <a:cubicBezTo>
                    <a:pt x="30" y="289"/>
                    <a:pt x="29" y="290"/>
                    <a:pt x="24" y="290"/>
                  </a:cubicBezTo>
                  <a:cubicBezTo>
                    <a:pt x="23" y="290"/>
                    <a:pt x="22" y="290"/>
                    <a:pt x="21" y="290"/>
                  </a:cubicBezTo>
                  <a:cubicBezTo>
                    <a:pt x="19" y="290"/>
                    <a:pt x="19" y="290"/>
                    <a:pt x="25" y="295"/>
                  </a:cubicBezTo>
                  <a:cubicBezTo>
                    <a:pt x="34" y="302"/>
                    <a:pt x="36" y="306"/>
                    <a:pt x="34" y="306"/>
                  </a:cubicBezTo>
                  <a:cubicBezTo>
                    <a:pt x="33" y="306"/>
                    <a:pt x="32" y="306"/>
                    <a:pt x="31" y="305"/>
                  </a:cubicBezTo>
                  <a:cubicBezTo>
                    <a:pt x="30" y="305"/>
                    <a:pt x="29" y="305"/>
                    <a:pt x="29" y="305"/>
                  </a:cubicBezTo>
                  <a:cubicBezTo>
                    <a:pt x="23" y="305"/>
                    <a:pt x="30" y="313"/>
                    <a:pt x="25" y="313"/>
                  </a:cubicBezTo>
                  <a:cubicBezTo>
                    <a:pt x="20" y="313"/>
                    <a:pt x="22" y="318"/>
                    <a:pt x="21" y="319"/>
                  </a:cubicBezTo>
                  <a:lnTo>
                    <a:pt x="14" y="326"/>
                  </a:lnTo>
                  <a:cubicBezTo>
                    <a:pt x="14" y="326"/>
                    <a:pt x="15" y="330"/>
                    <a:pt x="16" y="330"/>
                  </a:cubicBezTo>
                  <a:cubicBezTo>
                    <a:pt x="22" y="334"/>
                    <a:pt x="26" y="336"/>
                    <a:pt x="32" y="340"/>
                  </a:cubicBezTo>
                  <a:cubicBezTo>
                    <a:pt x="23" y="337"/>
                    <a:pt x="10" y="332"/>
                    <a:pt x="4" y="332"/>
                  </a:cubicBezTo>
                  <a:cubicBezTo>
                    <a:pt x="0" y="332"/>
                    <a:pt x="0" y="335"/>
                    <a:pt x="10" y="344"/>
                  </a:cubicBezTo>
                  <a:cubicBezTo>
                    <a:pt x="14" y="344"/>
                    <a:pt x="10" y="341"/>
                    <a:pt x="10" y="339"/>
                  </a:cubicBezTo>
                  <a:cubicBezTo>
                    <a:pt x="10" y="338"/>
                    <a:pt x="11" y="337"/>
                    <a:pt x="12" y="337"/>
                  </a:cubicBezTo>
                  <a:cubicBezTo>
                    <a:pt x="14" y="337"/>
                    <a:pt x="18" y="339"/>
                    <a:pt x="26" y="344"/>
                  </a:cubicBezTo>
                  <a:cubicBezTo>
                    <a:pt x="24" y="344"/>
                    <a:pt x="22" y="344"/>
                    <a:pt x="20" y="343"/>
                  </a:cubicBezTo>
                  <a:lnTo>
                    <a:pt x="20" y="343"/>
                  </a:lnTo>
                  <a:lnTo>
                    <a:pt x="35" y="355"/>
                  </a:lnTo>
                  <a:cubicBezTo>
                    <a:pt x="35" y="356"/>
                    <a:pt x="35" y="357"/>
                    <a:pt x="32" y="357"/>
                  </a:cubicBezTo>
                  <a:cubicBezTo>
                    <a:pt x="29" y="357"/>
                    <a:pt x="26" y="358"/>
                    <a:pt x="24" y="361"/>
                  </a:cubicBezTo>
                  <a:cubicBezTo>
                    <a:pt x="21" y="357"/>
                    <a:pt x="20" y="355"/>
                    <a:pt x="17" y="350"/>
                  </a:cubicBezTo>
                  <a:cubicBezTo>
                    <a:pt x="15" y="350"/>
                    <a:pt x="14" y="350"/>
                    <a:pt x="14" y="350"/>
                  </a:cubicBezTo>
                  <a:cubicBezTo>
                    <a:pt x="9" y="350"/>
                    <a:pt x="11" y="353"/>
                    <a:pt x="21" y="362"/>
                  </a:cubicBezTo>
                  <a:lnTo>
                    <a:pt x="17" y="366"/>
                  </a:lnTo>
                  <a:cubicBezTo>
                    <a:pt x="16" y="367"/>
                    <a:pt x="14" y="368"/>
                    <a:pt x="15" y="371"/>
                  </a:cubicBezTo>
                  <a:cubicBezTo>
                    <a:pt x="16" y="377"/>
                    <a:pt x="19" y="383"/>
                    <a:pt x="19" y="388"/>
                  </a:cubicBezTo>
                  <a:cubicBezTo>
                    <a:pt x="15" y="392"/>
                    <a:pt x="11" y="393"/>
                    <a:pt x="9" y="397"/>
                  </a:cubicBezTo>
                  <a:cubicBezTo>
                    <a:pt x="16" y="401"/>
                    <a:pt x="19" y="403"/>
                    <a:pt x="21" y="404"/>
                  </a:cubicBezTo>
                  <a:cubicBezTo>
                    <a:pt x="25" y="409"/>
                    <a:pt x="29" y="416"/>
                    <a:pt x="35" y="422"/>
                  </a:cubicBezTo>
                  <a:cubicBezTo>
                    <a:pt x="45" y="429"/>
                    <a:pt x="53" y="434"/>
                    <a:pt x="64" y="443"/>
                  </a:cubicBezTo>
                  <a:cubicBezTo>
                    <a:pt x="64" y="444"/>
                    <a:pt x="66" y="446"/>
                    <a:pt x="66" y="448"/>
                  </a:cubicBezTo>
                  <a:cubicBezTo>
                    <a:pt x="71" y="450"/>
                    <a:pt x="74" y="450"/>
                    <a:pt x="82" y="454"/>
                  </a:cubicBezTo>
                  <a:cubicBezTo>
                    <a:pt x="90" y="459"/>
                    <a:pt x="97" y="462"/>
                    <a:pt x="101" y="462"/>
                  </a:cubicBezTo>
                  <a:lnTo>
                    <a:pt x="132" y="462"/>
                  </a:lnTo>
                  <a:cubicBezTo>
                    <a:pt x="135" y="462"/>
                    <a:pt x="139" y="464"/>
                    <a:pt x="141" y="464"/>
                  </a:cubicBezTo>
                  <a:cubicBezTo>
                    <a:pt x="141" y="464"/>
                    <a:pt x="141" y="464"/>
                    <a:pt x="141" y="464"/>
                  </a:cubicBezTo>
                  <a:cubicBezTo>
                    <a:pt x="141" y="459"/>
                    <a:pt x="151" y="462"/>
                    <a:pt x="156" y="461"/>
                  </a:cubicBezTo>
                  <a:lnTo>
                    <a:pt x="158" y="461"/>
                  </a:lnTo>
                  <a:cubicBezTo>
                    <a:pt x="169" y="465"/>
                    <a:pt x="176" y="466"/>
                    <a:pt x="179" y="466"/>
                  </a:cubicBezTo>
                  <a:cubicBezTo>
                    <a:pt x="184" y="465"/>
                    <a:pt x="190" y="464"/>
                    <a:pt x="193" y="462"/>
                  </a:cubicBezTo>
                  <a:cubicBezTo>
                    <a:pt x="195" y="464"/>
                    <a:pt x="198" y="466"/>
                    <a:pt x="202" y="469"/>
                  </a:cubicBezTo>
                  <a:cubicBezTo>
                    <a:pt x="202" y="466"/>
                    <a:pt x="200" y="464"/>
                    <a:pt x="202" y="464"/>
                  </a:cubicBezTo>
                  <a:cubicBezTo>
                    <a:pt x="204" y="462"/>
                    <a:pt x="210" y="461"/>
                    <a:pt x="213" y="461"/>
                  </a:cubicBezTo>
                  <a:cubicBezTo>
                    <a:pt x="221" y="458"/>
                    <a:pt x="232" y="455"/>
                    <a:pt x="240" y="450"/>
                  </a:cubicBezTo>
                  <a:cubicBezTo>
                    <a:pt x="243" y="448"/>
                    <a:pt x="242" y="444"/>
                    <a:pt x="248" y="444"/>
                  </a:cubicBezTo>
                  <a:cubicBezTo>
                    <a:pt x="249" y="444"/>
                    <a:pt x="250" y="444"/>
                    <a:pt x="250" y="444"/>
                  </a:cubicBezTo>
                  <a:cubicBezTo>
                    <a:pt x="251" y="444"/>
                    <a:pt x="247" y="440"/>
                    <a:pt x="245" y="439"/>
                  </a:cubicBezTo>
                  <a:cubicBezTo>
                    <a:pt x="244" y="438"/>
                    <a:pt x="243" y="438"/>
                    <a:pt x="242" y="438"/>
                  </a:cubicBezTo>
                  <a:cubicBezTo>
                    <a:pt x="240" y="438"/>
                    <a:pt x="239" y="439"/>
                    <a:pt x="237" y="440"/>
                  </a:cubicBezTo>
                  <a:cubicBezTo>
                    <a:pt x="231" y="444"/>
                    <a:pt x="224" y="448"/>
                    <a:pt x="216" y="449"/>
                  </a:cubicBezTo>
                  <a:cubicBezTo>
                    <a:pt x="213" y="450"/>
                    <a:pt x="207" y="450"/>
                    <a:pt x="202" y="451"/>
                  </a:cubicBezTo>
                  <a:lnTo>
                    <a:pt x="225" y="420"/>
                  </a:lnTo>
                  <a:cubicBezTo>
                    <a:pt x="226" y="418"/>
                    <a:pt x="229" y="414"/>
                    <a:pt x="231" y="410"/>
                  </a:cubicBezTo>
                  <a:cubicBezTo>
                    <a:pt x="231" y="410"/>
                    <a:pt x="233" y="411"/>
                    <a:pt x="234" y="411"/>
                  </a:cubicBezTo>
                  <a:cubicBezTo>
                    <a:pt x="235" y="411"/>
                    <a:pt x="236" y="411"/>
                    <a:pt x="237" y="410"/>
                  </a:cubicBezTo>
                  <a:cubicBezTo>
                    <a:pt x="242" y="409"/>
                    <a:pt x="246" y="408"/>
                    <a:pt x="250" y="407"/>
                  </a:cubicBezTo>
                  <a:lnTo>
                    <a:pt x="250" y="408"/>
                  </a:lnTo>
                  <a:cubicBezTo>
                    <a:pt x="253" y="410"/>
                    <a:pt x="255" y="413"/>
                    <a:pt x="257" y="415"/>
                  </a:cubicBezTo>
                  <a:cubicBezTo>
                    <a:pt x="253" y="418"/>
                    <a:pt x="247" y="418"/>
                    <a:pt x="247" y="423"/>
                  </a:cubicBezTo>
                  <a:cubicBezTo>
                    <a:pt x="247" y="426"/>
                    <a:pt x="244" y="428"/>
                    <a:pt x="241" y="429"/>
                  </a:cubicBezTo>
                  <a:cubicBezTo>
                    <a:pt x="240" y="429"/>
                    <a:pt x="240" y="431"/>
                    <a:pt x="240" y="433"/>
                  </a:cubicBezTo>
                  <a:cubicBezTo>
                    <a:pt x="246" y="439"/>
                    <a:pt x="250" y="441"/>
                    <a:pt x="251" y="441"/>
                  </a:cubicBezTo>
                  <a:cubicBezTo>
                    <a:pt x="255" y="440"/>
                    <a:pt x="257" y="439"/>
                    <a:pt x="258" y="435"/>
                  </a:cubicBezTo>
                  <a:cubicBezTo>
                    <a:pt x="261" y="433"/>
                    <a:pt x="263" y="431"/>
                    <a:pt x="266" y="429"/>
                  </a:cubicBezTo>
                  <a:cubicBezTo>
                    <a:pt x="268" y="431"/>
                    <a:pt x="270" y="434"/>
                    <a:pt x="272" y="436"/>
                  </a:cubicBezTo>
                  <a:cubicBezTo>
                    <a:pt x="272" y="439"/>
                    <a:pt x="273" y="440"/>
                    <a:pt x="273" y="442"/>
                  </a:cubicBezTo>
                  <a:lnTo>
                    <a:pt x="286" y="454"/>
                  </a:lnTo>
                  <a:cubicBezTo>
                    <a:pt x="292" y="462"/>
                    <a:pt x="298" y="467"/>
                    <a:pt x="300" y="468"/>
                  </a:cubicBezTo>
                  <a:cubicBezTo>
                    <a:pt x="307" y="473"/>
                    <a:pt x="314" y="477"/>
                    <a:pt x="321" y="483"/>
                  </a:cubicBezTo>
                  <a:cubicBezTo>
                    <a:pt x="322" y="483"/>
                    <a:pt x="327" y="487"/>
                    <a:pt x="328" y="487"/>
                  </a:cubicBezTo>
                  <a:cubicBezTo>
                    <a:pt x="328" y="487"/>
                    <a:pt x="328" y="487"/>
                    <a:pt x="328" y="487"/>
                  </a:cubicBezTo>
                  <a:cubicBezTo>
                    <a:pt x="328" y="486"/>
                    <a:pt x="328" y="486"/>
                    <a:pt x="329" y="486"/>
                  </a:cubicBezTo>
                  <a:cubicBezTo>
                    <a:pt x="331" y="486"/>
                    <a:pt x="335" y="489"/>
                    <a:pt x="336" y="492"/>
                  </a:cubicBezTo>
                  <a:cubicBezTo>
                    <a:pt x="341" y="494"/>
                    <a:pt x="347" y="499"/>
                    <a:pt x="352" y="503"/>
                  </a:cubicBezTo>
                  <a:cubicBezTo>
                    <a:pt x="352" y="503"/>
                    <a:pt x="350" y="499"/>
                    <a:pt x="349" y="497"/>
                  </a:cubicBezTo>
                  <a:cubicBezTo>
                    <a:pt x="344" y="492"/>
                    <a:pt x="340" y="488"/>
                    <a:pt x="333" y="483"/>
                  </a:cubicBezTo>
                  <a:cubicBezTo>
                    <a:pt x="333" y="483"/>
                    <a:pt x="333" y="481"/>
                    <a:pt x="334" y="481"/>
                  </a:cubicBezTo>
                  <a:cubicBezTo>
                    <a:pt x="338" y="484"/>
                    <a:pt x="344" y="488"/>
                    <a:pt x="348" y="491"/>
                  </a:cubicBezTo>
                  <a:cubicBezTo>
                    <a:pt x="351" y="492"/>
                    <a:pt x="352" y="492"/>
                    <a:pt x="354" y="492"/>
                  </a:cubicBezTo>
                  <a:cubicBezTo>
                    <a:pt x="355" y="492"/>
                    <a:pt x="355" y="490"/>
                    <a:pt x="355" y="490"/>
                  </a:cubicBezTo>
                  <a:lnTo>
                    <a:pt x="355" y="490"/>
                  </a:lnTo>
                  <a:cubicBezTo>
                    <a:pt x="355" y="490"/>
                    <a:pt x="355" y="490"/>
                    <a:pt x="355" y="491"/>
                  </a:cubicBezTo>
                  <a:cubicBezTo>
                    <a:pt x="358" y="493"/>
                    <a:pt x="363" y="497"/>
                    <a:pt x="367" y="499"/>
                  </a:cubicBezTo>
                  <a:cubicBezTo>
                    <a:pt x="368" y="500"/>
                    <a:pt x="369" y="500"/>
                    <a:pt x="369" y="500"/>
                  </a:cubicBezTo>
                  <a:cubicBezTo>
                    <a:pt x="371" y="500"/>
                    <a:pt x="370" y="497"/>
                    <a:pt x="370" y="494"/>
                  </a:cubicBezTo>
                  <a:cubicBezTo>
                    <a:pt x="370" y="492"/>
                    <a:pt x="371" y="493"/>
                    <a:pt x="372" y="492"/>
                  </a:cubicBezTo>
                  <a:cubicBezTo>
                    <a:pt x="373" y="491"/>
                    <a:pt x="376" y="489"/>
                    <a:pt x="377" y="488"/>
                  </a:cubicBezTo>
                  <a:cubicBezTo>
                    <a:pt x="373" y="483"/>
                    <a:pt x="371" y="478"/>
                    <a:pt x="368" y="476"/>
                  </a:cubicBezTo>
                  <a:lnTo>
                    <a:pt x="368" y="476"/>
                  </a:lnTo>
                  <a:cubicBezTo>
                    <a:pt x="370" y="477"/>
                    <a:pt x="376" y="484"/>
                    <a:pt x="377" y="487"/>
                  </a:cubicBezTo>
                  <a:cubicBezTo>
                    <a:pt x="383" y="491"/>
                    <a:pt x="386" y="493"/>
                    <a:pt x="388" y="494"/>
                  </a:cubicBezTo>
                  <a:cubicBezTo>
                    <a:pt x="396" y="497"/>
                    <a:pt x="402" y="499"/>
                    <a:pt x="409" y="502"/>
                  </a:cubicBezTo>
                  <a:cubicBezTo>
                    <a:pt x="410" y="503"/>
                    <a:pt x="414" y="505"/>
                    <a:pt x="415" y="507"/>
                  </a:cubicBezTo>
                  <a:lnTo>
                    <a:pt x="418" y="512"/>
                  </a:lnTo>
                  <a:cubicBezTo>
                    <a:pt x="416" y="510"/>
                    <a:pt x="415" y="509"/>
                    <a:pt x="414" y="509"/>
                  </a:cubicBezTo>
                  <a:cubicBezTo>
                    <a:pt x="413" y="509"/>
                    <a:pt x="414" y="512"/>
                    <a:pt x="413" y="512"/>
                  </a:cubicBezTo>
                  <a:cubicBezTo>
                    <a:pt x="413" y="512"/>
                    <a:pt x="411" y="510"/>
                    <a:pt x="408" y="507"/>
                  </a:cubicBezTo>
                  <a:cubicBezTo>
                    <a:pt x="405" y="507"/>
                    <a:pt x="403" y="507"/>
                    <a:pt x="401" y="505"/>
                  </a:cubicBezTo>
                  <a:cubicBezTo>
                    <a:pt x="399" y="505"/>
                    <a:pt x="397" y="504"/>
                    <a:pt x="395" y="504"/>
                  </a:cubicBezTo>
                  <a:cubicBezTo>
                    <a:pt x="394" y="504"/>
                    <a:pt x="394" y="504"/>
                    <a:pt x="394" y="505"/>
                  </a:cubicBezTo>
                  <a:cubicBezTo>
                    <a:pt x="394" y="506"/>
                    <a:pt x="393" y="507"/>
                    <a:pt x="392" y="507"/>
                  </a:cubicBezTo>
                  <a:cubicBezTo>
                    <a:pt x="392" y="507"/>
                    <a:pt x="391" y="507"/>
                    <a:pt x="391" y="507"/>
                  </a:cubicBezTo>
                  <a:cubicBezTo>
                    <a:pt x="389" y="507"/>
                    <a:pt x="391" y="508"/>
                    <a:pt x="391" y="509"/>
                  </a:cubicBezTo>
                  <a:cubicBezTo>
                    <a:pt x="396" y="515"/>
                    <a:pt x="398" y="519"/>
                    <a:pt x="398" y="519"/>
                  </a:cubicBezTo>
                  <a:lnTo>
                    <a:pt x="402" y="519"/>
                  </a:lnTo>
                  <a:cubicBezTo>
                    <a:pt x="405" y="518"/>
                    <a:pt x="408" y="518"/>
                    <a:pt x="412" y="517"/>
                  </a:cubicBezTo>
                  <a:cubicBezTo>
                    <a:pt x="413" y="517"/>
                    <a:pt x="416" y="521"/>
                    <a:pt x="417" y="521"/>
                  </a:cubicBezTo>
                  <a:cubicBezTo>
                    <a:pt x="417" y="521"/>
                    <a:pt x="417" y="521"/>
                    <a:pt x="417" y="520"/>
                  </a:cubicBezTo>
                  <a:cubicBezTo>
                    <a:pt x="417" y="519"/>
                    <a:pt x="418" y="518"/>
                    <a:pt x="419" y="518"/>
                  </a:cubicBezTo>
                  <a:cubicBezTo>
                    <a:pt x="421" y="518"/>
                    <a:pt x="424" y="520"/>
                    <a:pt x="428" y="522"/>
                  </a:cubicBezTo>
                  <a:cubicBezTo>
                    <a:pt x="428" y="523"/>
                    <a:pt x="428" y="523"/>
                    <a:pt x="429" y="523"/>
                  </a:cubicBezTo>
                  <a:cubicBezTo>
                    <a:pt x="429" y="523"/>
                    <a:pt x="429" y="521"/>
                    <a:pt x="424" y="514"/>
                  </a:cubicBezTo>
                  <a:cubicBezTo>
                    <a:pt x="422" y="512"/>
                    <a:pt x="419" y="510"/>
                    <a:pt x="417" y="508"/>
                  </a:cubicBezTo>
                  <a:cubicBezTo>
                    <a:pt x="415" y="507"/>
                    <a:pt x="414" y="506"/>
                    <a:pt x="414" y="503"/>
                  </a:cubicBezTo>
                  <a:lnTo>
                    <a:pt x="414" y="503"/>
                  </a:lnTo>
                  <a:lnTo>
                    <a:pt x="422" y="508"/>
                  </a:lnTo>
                  <a:cubicBezTo>
                    <a:pt x="424" y="512"/>
                    <a:pt x="424" y="512"/>
                    <a:pt x="425" y="513"/>
                  </a:cubicBezTo>
                  <a:cubicBezTo>
                    <a:pt x="427" y="515"/>
                    <a:pt x="429" y="517"/>
                    <a:pt x="431" y="522"/>
                  </a:cubicBezTo>
                  <a:cubicBezTo>
                    <a:pt x="433" y="520"/>
                    <a:pt x="433" y="520"/>
                    <a:pt x="434" y="520"/>
                  </a:cubicBezTo>
                  <a:cubicBezTo>
                    <a:pt x="433" y="519"/>
                    <a:pt x="431" y="517"/>
                    <a:pt x="430" y="515"/>
                  </a:cubicBezTo>
                  <a:cubicBezTo>
                    <a:pt x="428" y="513"/>
                    <a:pt x="424" y="510"/>
                    <a:pt x="420" y="505"/>
                  </a:cubicBezTo>
                  <a:cubicBezTo>
                    <a:pt x="422" y="505"/>
                    <a:pt x="423" y="504"/>
                    <a:pt x="424" y="504"/>
                  </a:cubicBezTo>
                  <a:cubicBezTo>
                    <a:pt x="424" y="504"/>
                    <a:pt x="425" y="504"/>
                    <a:pt x="425" y="505"/>
                  </a:cubicBezTo>
                  <a:cubicBezTo>
                    <a:pt x="428" y="505"/>
                    <a:pt x="431" y="510"/>
                    <a:pt x="434" y="513"/>
                  </a:cubicBezTo>
                  <a:lnTo>
                    <a:pt x="438" y="517"/>
                  </a:lnTo>
                  <a:cubicBezTo>
                    <a:pt x="440" y="518"/>
                    <a:pt x="441" y="519"/>
                    <a:pt x="444" y="520"/>
                  </a:cubicBezTo>
                  <a:cubicBezTo>
                    <a:pt x="444" y="520"/>
                    <a:pt x="444" y="519"/>
                    <a:pt x="443" y="519"/>
                  </a:cubicBezTo>
                  <a:cubicBezTo>
                    <a:pt x="439" y="514"/>
                    <a:pt x="436" y="511"/>
                    <a:pt x="431" y="502"/>
                  </a:cubicBezTo>
                  <a:lnTo>
                    <a:pt x="431" y="502"/>
                  </a:lnTo>
                  <a:lnTo>
                    <a:pt x="440" y="512"/>
                  </a:lnTo>
                  <a:cubicBezTo>
                    <a:pt x="443" y="515"/>
                    <a:pt x="446" y="518"/>
                    <a:pt x="447" y="518"/>
                  </a:cubicBezTo>
                  <a:cubicBezTo>
                    <a:pt x="447" y="518"/>
                    <a:pt x="446" y="517"/>
                    <a:pt x="443" y="512"/>
                  </a:cubicBezTo>
                  <a:cubicBezTo>
                    <a:pt x="441" y="510"/>
                    <a:pt x="440" y="510"/>
                    <a:pt x="439" y="509"/>
                  </a:cubicBezTo>
                  <a:lnTo>
                    <a:pt x="439" y="509"/>
                  </a:lnTo>
                  <a:cubicBezTo>
                    <a:pt x="438" y="506"/>
                    <a:pt x="436" y="503"/>
                    <a:pt x="435" y="502"/>
                  </a:cubicBezTo>
                  <a:cubicBezTo>
                    <a:pt x="435" y="501"/>
                    <a:pt x="435" y="501"/>
                    <a:pt x="436" y="501"/>
                  </a:cubicBezTo>
                  <a:cubicBezTo>
                    <a:pt x="437" y="501"/>
                    <a:pt x="437" y="501"/>
                    <a:pt x="438" y="501"/>
                  </a:cubicBezTo>
                  <a:cubicBezTo>
                    <a:pt x="439" y="501"/>
                    <a:pt x="441" y="502"/>
                    <a:pt x="446" y="508"/>
                  </a:cubicBezTo>
                  <a:cubicBezTo>
                    <a:pt x="449" y="510"/>
                    <a:pt x="450" y="511"/>
                    <a:pt x="451" y="511"/>
                  </a:cubicBezTo>
                  <a:cubicBezTo>
                    <a:pt x="452" y="511"/>
                    <a:pt x="452" y="510"/>
                    <a:pt x="454" y="510"/>
                  </a:cubicBezTo>
                  <a:lnTo>
                    <a:pt x="454" y="509"/>
                  </a:lnTo>
                  <a:cubicBezTo>
                    <a:pt x="454" y="508"/>
                    <a:pt x="454" y="506"/>
                    <a:pt x="455" y="506"/>
                  </a:cubicBezTo>
                  <a:cubicBezTo>
                    <a:pt x="455" y="506"/>
                    <a:pt x="456" y="507"/>
                    <a:pt x="457" y="508"/>
                  </a:cubicBezTo>
                  <a:cubicBezTo>
                    <a:pt x="458" y="508"/>
                    <a:pt x="458" y="508"/>
                    <a:pt x="458" y="508"/>
                  </a:cubicBezTo>
                  <a:cubicBezTo>
                    <a:pt x="459" y="508"/>
                    <a:pt x="459" y="507"/>
                    <a:pt x="460" y="507"/>
                  </a:cubicBezTo>
                  <a:lnTo>
                    <a:pt x="457" y="501"/>
                  </a:lnTo>
                  <a:cubicBezTo>
                    <a:pt x="452" y="493"/>
                    <a:pt x="450" y="490"/>
                    <a:pt x="451" y="490"/>
                  </a:cubicBezTo>
                  <a:lnTo>
                    <a:pt x="451" y="490"/>
                  </a:lnTo>
                  <a:cubicBezTo>
                    <a:pt x="451" y="490"/>
                    <a:pt x="453" y="492"/>
                    <a:pt x="457" y="497"/>
                  </a:cubicBezTo>
                  <a:lnTo>
                    <a:pt x="461" y="501"/>
                  </a:lnTo>
                  <a:cubicBezTo>
                    <a:pt x="460" y="499"/>
                    <a:pt x="460" y="498"/>
                    <a:pt x="460" y="498"/>
                  </a:cubicBezTo>
                  <a:lnTo>
                    <a:pt x="460" y="498"/>
                  </a:lnTo>
                  <a:cubicBezTo>
                    <a:pt x="461" y="498"/>
                    <a:pt x="466" y="504"/>
                    <a:pt x="472" y="512"/>
                  </a:cubicBezTo>
                  <a:lnTo>
                    <a:pt x="472" y="512"/>
                  </a:lnTo>
                  <a:cubicBezTo>
                    <a:pt x="459" y="494"/>
                    <a:pt x="454" y="485"/>
                    <a:pt x="455" y="485"/>
                  </a:cubicBezTo>
                  <a:lnTo>
                    <a:pt x="455" y="485"/>
                  </a:lnTo>
                  <a:cubicBezTo>
                    <a:pt x="456" y="485"/>
                    <a:pt x="456" y="485"/>
                    <a:pt x="457" y="486"/>
                  </a:cubicBezTo>
                  <a:cubicBezTo>
                    <a:pt x="457" y="486"/>
                    <a:pt x="458" y="486"/>
                    <a:pt x="458" y="486"/>
                  </a:cubicBezTo>
                  <a:cubicBezTo>
                    <a:pt x="458" y="486"/>
                    <a:pt x="457" y="485"/>
                    <a:pt x="457" y="485"/>
                  </a:cubicBezTo>
                  <a:cubicBezTo>
                    <a:pt x="459" y="485"/>
                    <a:pt x="460" y="486"/>
                    <a:pt x="462" y="487"/>
                  </a:cubicBezTo>
                  <a:lnTo>
                    <a:pt x="466" y="491"/>
                  </a:lnTo>
                  <a:cubicBezTo>
                    <a:pt x="467" y="492"/>
                    <a:pt x="467" y="495"/>
                    <a:pt x="469" y="496"/>
                  </a:cubicBezTo>
                  <a:cubicBezTo>
                    <a:pt x="472" y="500"/>
                    <a:pt x="472" y="500"/>
                    <a:pt x="475" y="501"/>
                  </a:cubicBezTo>
                  <a:cubicBezTo>
                    <a:pt x="476" y="502"/>
                    <a:pt x="478" y="507"/>
                    <a:pt x="481" y="509"/>
                  </a:cubicBezTo>
                  <a:cubicBezTo>
                    <a:pt x="478" y="503"/>
                    <a:pt x="475" y="500"/>
                    <a:pt x="472" y="495"/>
                  </a:cubicBezTo>
                  <a:cubicBezTo>
                    <a:pt x="471" y="492"/>
                    <a:pt x="467" y="490"/>
                    <a:pt x="464" y="483"/>
                  </a:cubicBezTo>
                  <a:lnTo>
                    <a:pt x="464" y="483"/>
                  </a:lnTo>
                  <a:cubicBezTo>
                    <a:pt x="466" y="485"/>
                    <a:pt x="466" y="483"/>
                    <a:pt x="472" y="488"/>
                  </a:cubicBezTo>
                  <a:cubicBezTo>
                    <a:pt x="476" y="493"/>
                    <a:pt x="478" y="495"/>
                    <a:pt x="479" y="495"/>
                  </a:cubicBezTo>
                  <a:cubicBezTo>
                    <a:pt x="480" y="495"/>
                    <a:pt x="481" y="494"/>
                    <a:pt x="481" y="493"/>
                  </a:cubicBezTo>
                  <a:cubicBezTo>
                    <a:pt x="481" y="493"/>
                    <a:pt x="481" y="492"/>
                    <a:pt x="482" y="492"/>
                  </a:cubicBezTo>
                  <a:cubicBezTo>
                    <a:pt x="483" y="492"/>
                    <a:pt x="484" y="493"/>
                    <a:pt x="484" y="493"/>
                  </a:cubicBezTo>
                  <a:cubicBezTo>
                    <a:pt x="485" y="493"/>
                    <a:pt x="485" y="492"/>
                    <a:pt x="481" y="486"/>
                  </a:cubicBezTo>
                  <a:cubicBezTo>
                    <a:pt x="479" y="482"/>
                    <a:pt x="478" y="481"/>
                    <a:pt x="478" y="481"/>
                  </a:cubicBezTo>
                  <a:lnTo>
                    <a:pt x="478" y="481"/>
                  </a:lnTo>
                  <a:cubicBezTo>
                    <a:pt x="479" y="481"/>
                    <a:pt x="484" y="488"/>
                    <a:pt x="494" y="500"/>
                  </a:cubicBezTo>
                  <a:cubicBezTo>
                    <a:pt x="487" y="490"/>
                    <a:pt x="486" y="488"/>
                    <a:pt x="486" y="488"/>
                  </a:cubicBezTo>
                  <a:lnTo>
                    <a:pt x="486" y="488"/>
                  </a:lnTo>
                  <a:cubicBezTo>
                    <a:pt x="487" y="488"/>
                    <a:pt x="488" y="489"/>
                    <a:pt x="488" y="489"/>
                  </a:cubicBezTo>
                  <a:cubicBezTo>
                    <a:pt x="488" y="489"/>
                    <a:pt x="487" y="488"/>
                    <a:pt x="483" y="481"/>
                  </a:cubicBezTo>
                  <a:lnTo>
                    <a:pt x="483" y="481"/>
                  </a:lnTo>
                  <a:cubicBezTo>
                    <a:pt x="493" y="493"/>
                    <a:pt x="497" y="498"/>
                    <a:pt x="497" y="498"/>
                  </a:cubicBezTo>
                  <a:cubicBezTo>
                    <a:pt x="497" y="498"/>
                    <a:pt x="497" y="497"/>
                    <a:pt x="496" y="495"/>
                  </a:cubicBezTo>
                  <a:cubicBezTo>
                    <a:pt x="494" y="491"/>
                    <a:pt x="494" y="491"/>
                    <a:pt x="495" y="491"/>
                  </a:cubicBezTo>
                  <a:cubicBezTo>
                    <a:pt x="495" y="491"/>
                    <a:pt x="496" y="491"/>
                    <a:pt x="496" y="491"/>
                  </a:cubicBezTo>
                  <a:cubicBezTo>
                    <a:pt x="497" y="491"/>
                    <a:pt x="497" y="491"/>
                    <a:pt x="497" y="490"/>
                  </a:cubicBezTo>
                  <a:cubicBezTo>
                    <a:pt x="497" y="487"/>
                    <a:pt x="499" y="491"/>
                    <a:pt x="494" y="481"/>
                  </a:cubicBezTo>
                  <a:cubicBezTo>
                    <a:pt x="493" y="481"/>
                    <a:pt x="493" y="481"/>
                    <a:pt x="493" y="481"/>
                  </a:cubicBezTo>
                  <a:lnTo>
                    <a:pt x="493" y="481"/>
                  </a:lnTo>
                  <a:cubicBezTo>
                    <a:pt x="494" y="481"/>
                    <a:pt x="496" y="483"/>
                    <a:pt x="496" y="483"/>
                  </a:cubicBezTo>
                  <a:lnTo>
                    <a:pt x="498" y="483"/>
                  </a:lnTo>
                  <a:lnTo>
                    <a:pt x="498" y="481"/>
                  </a:lnTo>
                  <a:cubicBezTo>
                    <a:pt x="498" y="481"/>
                    <a:pt x="498" y="481"/>
                    <a:pt x="498" y="481"/>
                  </a:cubicBezTo>
                  <a:cubicBezTo>
                    <a:pt x="499" y="481"/>
                    <a:pt x="503" y="485"/>
                    <a:pt x="504" y="485"/>
                  </a:cubicBezTo>
                  <a:cubicBezTo>
                    <a:pt x="504" y="485"/>
                    <a:pt x="504" y="484"/>
                    <a:pt x="503" y="481"/>
                  </a:cubicBezTo>
                  <a:cubicBezTo>
                    <a:pt x="501" y="479"/>
                    <a:pt x="501" y="477"/>
                    <a:pt x="501" y="477"/>
                  </a:cubicBezTo>
                  <a:lnTo>
                    <a:pt x="501" y="477"/>
                  </a:lnTo>
                  <a:cubicBezTo>
                    <a:pt x="503" y="477"/>
                    <a:pt x="506" y="480"/>
                    <a:pt x="512" y="487"/>
                  </a:cubicBezTo>
                  <a:lnTo>
                    <a:pt x="515" y="490"/>
                  </a:lnTo>
                  <a:cubicBezTo>
                    <a:pt x="514" y="487"/>
                    <a:pt x="511" y="483"/>
                    <a:pt x="512" y="483"/>
                  </a:cubicBezTo>
                  <a:lnTo>
                    <a:pt x="512" y="483"/>
                  </a:lnTo>
                  <a:cubicBezTo>
                    <a:pt x="512" y="483"/>
                    <a:pt x="513" y="484"/>
                    <a:pt x="514" y="484"/>
                  </a:cubicBezTo>
                  <a:lnTo>
                    <a:pt x="514" y="484"/>
                  </a:lnTo>
                  <a:cubicBezTo>
                    <a:pt x="510" y="479"/>
                    <a:pt x="510" y="478"/>
                    <a:pt x="511" y="478"/>
                  </a:cubicBezTo>
                  <a:lnTo>
                    <a:pt x="511" y="478"/>
                  </a:lnTo>
                  <a:cubicBezTo>
                    <a:pt x="511" y="478"/>
                    <a:pt x="511" y="478"/>
                    <a:pt x="511" y="478"/>
                  </a:cubicBezTo>
                  <a:cubicBezTo>
                    <a:pt x="512" y="478"/>
                    <a:pt x="512" y="478"/>
                    <a:pt x="511" y="477"/>
                  </a:cubicBezTo>
                  <a:cubicBezTo>
                    <a:pt x="511" y="476"/>
                    <a:pt x="511" y="476"/>
                    <a:pt x="509" y="474"/>
                  </a:cubicBezTo>
                  <a:cubicBezTo>
                    <a:pt x="506" y="469"/>
                    <a:pt x="505" y="467"/>
                    <a:pt x="506" y="467"/>
                  </a:cubicBezTo>
                  <a:lnTo>
                    <a:pt x="506" y="467"/>
                  </a:lnTo>
                  <a:cubicBezTo>
                    <a:pt x="507" y="467"/>
                    <a:pt x="509" y="469"/>
                    <a:pt x="511" y="472"/>
                  </a:cubicBezTo>
                  <a:cubicBezTo>
                    <a:pt x="513" y="475"/>
                    <a:pt x="515" y="477"/>
                    <a:pt x="515" y="477"/>
                  </a:cubicBezTo>
                  <a:cubicBezTo>
                    <a:pt x="516" y="477"/>
                    <a:pt x="515" y="475"/>
                    <a:pt x="509" y="467"/>
                  </a:cubicBezTo>
                  <a:lnTo>
                    <a:pt x="507" y="462"/>
                  </a:lnTo>
                  <a:lnTo>
                    <a:pt x="507" y="462"/>
                  </a:lnTo>
                  <a:cubicBezTo>
                    <a:pt x="508" y="462"/>
                    <a:pt x="509" y="464"/>
                    <a:pt x="512" y="466"/>
                  </a:cubicBezTo>
                  <a:cubicBezTo>
                    <a:pt x="516" y="470"/>
                    <a:pt x="518" y="471"/>
                    <a:pt x="519" y="471"/>
                  </a:cubicBezTo>
                  <a:cubicBezTo>
                    <a:pt x="519" y="471"/>
                    <a:pt x="519" y="470"/>
                    <a:pt x="520" y="470"/>
                  </a:cubicBezTo>
                  <a:cubicBezTo>
                    <a:pt x="520" y="470"/>
                    <a:pt x="521" y="470"/>
                    <a:pt x="522" y="471"/>
                  </a:cubicBezTo>
                  <a:lnTo>
                    <a:pt x="522" y="470"/>
                  </a:lnTo>
                  <a:cubicBezTo>
                    <a:pt x="519" y="465"/>
                    <a:pt x="515" y="459"/>
                    <a:pt x="516" y="459"/>
                  </a:cubicBezTo>
                  <a:lnTo>
                    <a:pt x="516" y="459"/>
                  </a:lnTo>
                  <a:cubicBezTo>
                    <a:pt x="516" y="459"/>
                    <a:pt x="517" y="460"/>
                    <a:pt x="518" y="461"/>
                  </a:cubicBezTo>
                  <a:cubicBezTo>
                    <a:pt x="518" y="462"/>
                    <a:pt x="519" y="462"/>
                    <a:pt x="519" y="462"/>
                  </a:cubicBezTo>
                  <a:cubicBezTo>
                    <a:pt x="519" y="462"/>
                    <a:pt x="519" y="460"/>
                    <a:pt x="519" y="459"/>
                  </a:cubicBezTo>
                  <a:cubicBezTo>
                    <a:pt x="519" y="459"/>
                    <a:pt x="519" y="458"/>
                    <a:pt x="517" y="455"/>
                  </a:cubicBezTo>
                  <a:cubicBezTo>
                    <a:pt x="514" y="450"/>
                    <a:pt x="512" y="447"/>
                    <a:pt x="512" y="447"/>
                  </a:cubicBezTo>
                  <a:lnTo>
                    <a:pt x="512" y="447"/>
                  </a:lnTo>
                  <a:cubicBezTo>
                    <a:pt x="512" y="447"/>
                    <a:pt x="514" y="450"/>
                    <a:pt x="519" y="455"/>
                  </a:cubicBezTo>
                  <a:cubicBezTo>
                    <a:pt x="522" y="460"/>
                    <a:pt x="525" y="463"/>
                    <a:pt x="526" y="463"/>
                  </a:cubicBezTo>
                  <a:cubicBezTo>
                    <a:pt x="526" y="463"/>
                    <a:pt x="526" y="462"/>
                    <a:pt x="525" y="461"/>
                  </a:cubicBezTo>
                  <a:cubicBezTo>
                    <a:pt x="522" y="456"/>
                    <a:pt x="521" y="454"/>
                    <a:pt x="522" y="454"/>
                  </a:cubicBezTo>
                  <a:lnTo>
                    <a:pt x="522" y="454"/>
                  </a:lnTo>
                  <a:cubicBezTo>
                    <a:pt x="523" y="454"/>
                    <a:pt x="526" y="457"/>
                    <a:pt x="528" y="459"/>
                  </a:cubicBezTo>
                  <a:cubicBezTo>
                    <a:pt x="532" y="463"/>
                    <a:pt x="535" y="467"/>
                    <a:pt x="537" y="467"/>
                  </a:cubicBezTo>
                  <a:cubicBezTo>
                    <a:pt x="537" y="467"/>
                    <a:pt x="536" y="464"/>
                    <a:pt x="530" y="455"/>
                  </a:cubicBezTo>
                  <a:lnTo>
                    <a:pt x="530" y="455"/>
                  </a:lnTo>
                  <a:cubicBezTo>
                    <a:pt x="533" y="456"/>
                    <a:pt x="534" y="456"/>
                    <a:pt x="539" y="461"/>
                  </a:cubicBezTo>
                  <a:cubicBezTo>
                    <a:pt x="540" y="462"/>
                    <a:pt x="540" y="463"/>
                    <a:pt x="541" y="463"/>
                  </a:cubicBezTo>
                  <a:cubicBezTo>
                    <a:pt x="541" y="463"/>
                    <a:pt x="541" y="461"/>
                    <a:pt x="538" y="456"/>
                  </a:cubicBezTo>
                  <a:cubicBezTo>
                    <a:pt x="532" y="448"/>
                    <a:pt x="530" y="445"/>
                    <a:pt x="531" y="445"/>
                  </a:cubicBezTo>
                  <a:lnTo>
                    <a:pt x="531" y="445"/>
                  </a:lnTo>
                  <a:cubicBezTo>
                    <a:pt x="532" y="445"/>
                    <a:pt x="532" y="445"/>
                    <a:pt x="533" y="446"/>
                  </a:cubicBezTo>
                  <a:cubicBezTo>
                    <a:pt x="535" y="448"/>
                    <a:pt x="536" y="449"/>
                    <a:pt x="536" y="449"/>
                  </a:cubicBezTo>
                  <a:cubicBezTo>
                    <a:pt x="537" y="449"/>
                    <a:pt x="536" y="445"/>
                    <a:pt x="538" y="445"/>
                  </a:cubicBezTo>
                  <a:cubicBezTo>
                    <a:pt x="538" y="445"/>
                    <a:pt x="538" y="445"/>
                    <a:pt x="539" y="445"/>
                  </a:cubicBezTo>
                  <a:cubicBezTo>
                    <a:pt x="540" y="446"/>
                    <a:pt x="540" y="446"/>
                    <a:pt x="541" y="446"/>
                  </a:cubicBezTo>
                  <a:cubicBezTo>
                    <a:pt x="542" y="446"/>
                    <a:pt x="540" y="443"/>
                    <a:pt x="541" y="443"/>
                  </a:cubicBezTo>
                  <a:cubicBezTo>
                    <a:pt x="543" y="441"/>
                    <a:pt x="545" y="441"/>
                    <a:pt x="546" y="441"/>
                  </a:cubicBezTo>
                  <a:cubicBezTo>
                    <a:pt x="546" y="441"/>
                    <a:pt x="545" y="439"/>
                    <a:pt x="545" y="437"/>
                  </a:cubicBezTo>
                  <a:lnTo>
                    <a:pt x="533" y="422"/>
                  </a:lnTo>
                  <a:lnTo>
                    <a:pt x="533" y="422"/>
                  </a:lnTo>
                  <a:cubicBezTo>
                    <a:pt x="541" y="429"/>
                    <a:pt x="552" y="443"/>
                    <a:pt x="555" y="443"/>
                  </a:cubicBezTo>
                  <a:cubicBezTo>
                    <a:pt x="556" y="443"/>
                    <a:pt x="554" y="440"/>
                    <a:pt x="549" y="430"/>
                  </a:cubicBezTo>
                  <a:cubicBezTo>
                    <a:pt x="549" y="430"/>
                    <a:pt x="549" y="430"/>
                    <a:pt x="549" y="430"/>
                  </a:cubicBezTo>
                  <a:lnTo>
                    <a:pt x="549" y="430"/>
                  </a:lnTo>
                  <a:cubicBezTo>
                    <a:pt x="548" y="430"/>
                    <a:pt x="549" y="432"/>
                    <a:pt x="549" y="433"/>
                  </a:cubicBezTo>
                  <a:cubicBezTo>
                    <a:pt x="549" y="433"/>
                    <a:pt x="549" y="434"/>
                    <a:pt x="549" y="434"/>
                  </a:cubicBezTo>
                  <a:cubicBezTo>
                    <a:pt x="548" y="434"/>
                    <a:pt x="545" y="431"/>
                    <a:pt x="539" y="422"/>
                  </a:cubicBezTo>
                  <a:lnTo>
                    <a:pt x="539" y="422"/>
                  </a:lnTo>
                  <a:cubicBezTo>
                    <a:pt x="539" y="422"/>
                    <a:pt x="541" y="423"/>
                    <a:pt x="543" y="425"/>
                  </a:cubicBezTo>
                  <a:lnTo>
                    <a:pt x="543" y="425"/>
                  </a:lnTo>
                  <a:cubicBezTo>
                    <a:pt x="539" y="418"/>
                    <a:pt x="534" y="413"/>
                    <a:pt x="530" y="406"/>
                  </a:cubicBezTo>
                  <a:lnTo>
                    <a:pt x="530" y="406"/>
                  </a:lnTo>
                  <a:cubicBezTo>
                    <a:pt x="530" y="406"/>
                    <a:pt x="531" y="407"/>
                    <a:pt x="532" y="407"/>
                  </a:cubicBezTo>
                  <a:cubicBezTo>
                    <a:pt x="533" y="407"/>
                    <a:pt x="533" y="406"/>
                    <a:pt x="532" y="404"/>
                  </a:cubicBezTo>
                  <a:cubicBezTo>
                    <a:pt x="522" y="388"/>
                    <a:pt x="527" y="393"/>
                    <a:pt x="523" y="387"/>
                  </a:cubicBezTo>
                  <a:cubicBezTo>
                    <a:pt x="520" y="382"/>
                    <a:pt x="520" y="380"/>
                    <a:pt x="520" y="380"/>
                  </a:cubicBezTo>
                  <a:lnTo>
                    <a:pt x="520" y="380"/>
                  </a:lnTo>
                  <a:cubicBezTo>
                    <a:pt x="521" y="380"/>
                    <a:pt x="523" y="383"/>
                    <a:pt x="527" y="386"/>
                  </a:cubicBezTo>
                  <a:cubicBezTo>
                    <a:pt x="529" y="388"/>
                    <a:pt x="529" y="388"/>
                    <a:pt x="532" y="390"/>
                  </a:cubicBezTo>
                  <a:cubicBezTo>
                    <a:pt x="527" y="385"/>
                    <a:pt x="520" y="375"/>
                    <a:pt x="512" y="362"/>
                  </a:cubicBezTo>
                  <a:cubicBezTo>
                    <a:pt x="510" y="358"/>
                    <a:pt x="509" y="355"/>
                    <a:pt x="509" y="355"/>
                  </a:cubicBezTo>
                  <a:lnTo>
                    <a:pt x="509" y="355"/>
                  </a:lnTo>
                  <a:cubicBezTo>
                    <a:pt x="510" y="355"/>
                    <a:pt x="512" y="357"/>
                    <a:pt x="517" y="363"/>
                  </a:cubicBezTo>
                  <a:lnTo>
                    <a:pt x="517" y="363"/>
                  </a:lnTo>
                  <a:cubicBezTo>
                    <a:pt x="509" y="353"/>
                    <a:pt x="504" y="344"/>
                    <a:pt x="499" y="338"/>
                  </a:cubicBezTo>
                  <a:cubicBezTo>
                    <a:pt x="490" y="325"/>
                    <a:pt x="480" y="310"/>
                    <a:pt x="473" y="302"/>
                  </a:cubicBezTo>
                  <a:cubicBezTo>
                    <a:pt x="462" y="289"/>
                    <a:pt x="455" y="278"/>
                    <a:pt x="449" y="271"/>
                  </a:cubicBezTo>
                  <a:lnTo>
                    <a:pt x="449" y="271"/>
                  </a:lnTo>
                  <a:cubicBezTo>
                    <a:pt x="449" y="271"/>
                    <a:pt x="450" y="271"/>
                    <a:pt x="450" y="271"/>
                  </a:cubicBezTo>
                  <a:cubicBezTo>
                    <a:pt x="451" y="271"/>
                    <a:pt x="451" y="271"/>
                    <a:pt x="451" y="271"/>
                  </a:cubicBezTo>
                  <a:cubicBezTo>
                    <a:pt x="450" y="268"/>
                    <a:pt x="447" y="264"/>
                    <a:pt x="449" y="264"/>
                  </a:cubicBezTo>
                  <a:cubicBezTo>
                    <a:pt x="449" y="264"/>
                    <a:pt x="450" y="264"/>
                    <a:pt x="452" y="264"/>
                  </a:cubicBezTo>
                  <a:lnTo>
                    <a:pt x="452" y="264"/>
                  </a:lnTo>
                  <a:cubicBezTo>
                    <a:pt x="441" y="254"/>
                    <a:pt x="450" y="257"/>
                    <a:pt x="449" y="255"/>
                  </a:cubicBezTo>
                  <a:cubicBezTo>
                    <a:pt x="449" y="254"/>
                    <a:pt x="450" y="254"/>
                    <a:pt x="445" y="250"/>
                  </a:cubicBezTo>
                  <a:cubicBezTo>
                    <a:pt x="441" y="245"/>
                    <a:pt x="440" y="243"/>
                    <a:pt x="441" y="243"/>
                  </a:cubicBezTo>
                  <a:lnTo>
                    <a:pt x="441" y="243"/>
                  </a:lnTo>
                  <a:cubicBezTo>
                    <a:pt x="442" y="243"/>
                    <a:pt x="444" y="244"/>
                    <a:pt x="446" y="247"/>
                  </a:cubicBezTo>
                  <a:cubicBezTo>
                    <a:pt x="450" y="249"/>
                    <a:pt x="453" y="251"/>
                    <a:pt x="454" y="251"/>
                  </a:cubicBezTo>
                  <a:cubicBezTo>
                    <a:pt x="454" y="251"/>
                    <a:pt x="452" y="248"/>
                    <a:pt x="445" y="241"/>
                  </a:cubicBezTo>
                  <a:cubicBezTo>
                    <a:pt x="443" y="240"/>
                    <a:pt x="441" y="238"/>
                    <a:pt x="443" y="238"/>
                  </a:cubicBezTo>
                  <a:cubicBezTo>
                    <a:pt x="444" y="238"/>
                    <a:pt x="444" y="238"/>
                    <a:pt x="446" y="238"/>
                  </a:cubicBezTo>
                  <a:cubicBezTo>
                    <a:pt x="447" y="238"/>
                    <a:pt x="448" y="238"/>
                    <a:pt x="451" y="239"/>
                  </a:cubicBezTo>
                  <a:cubicBezTo>
                    <a:pt x="454" y="241"/>
                    <a:pt x="456" y="241"/>
                    <a:pt x="457" y="241"/>
                  </a:cubicBezTo>
                  <a:cubicBezTo>
                    <a:pt x="461" y="241"/>
                    <a:pt x="460" y="238"/>
                    <a:pt x="463" y="238"/>
                  </a:cubicBezTo>
                  <a:cubicBezTo>
                    <a:pt x="463" y="238"/>
                    <a:pt x="464" y="238"/>
                    <a:pt x="465" y="238"/>
                  </a:cubicBezTo>
                  <a:lnTo>
                    <a:pt x="465" y="236"/>
                  </a:lnTo>
                  <a:cubicBezTo>
                    <a:pt x="462" y="232"/>
                    <a:pt x="458" y="227"/>
                    <a:pt x="459" y="227"/>
                  </a:cubicBezTo>
                  <a:lnTo>
                    <a:pt x="459" y="227"/>
                  </a:lnTo>
                  <a:cubicBezTo>
                    <a:pt x="460" y="227"/>
                    <a:pt x="460" y="227"/>
                    <a:pt x="461" y="228"/>
                  </a:cubicBezTo>
                  <a:cubicBezTo>
                    <a:pt x="462" y="228"/>
                    <a:pt x="462" y="228"/>
                    <a:pt x="463" y="228"/>
                  </a:cubicBezTo>
                  <a:cubicBezTo>
                    <a:pt x="465" y="228"/>
                    <a:pt x="464" y="225"/>
                    <a:pt x="464" y="224"/>
                  </a:cubicBezTo>
                  <a:cubicBezTo>
                    <a:pt x="464" y="223"/>
                    <a:pt x="464" y="221"/>
                    <a:pt x="461" y="218"/>
                  </a:cubicBezTo>
                  <a:cubicBezTo>
                    <a:pt x="457" y="213"/>
                    <a:pt x="456" y="210"/>
                    <a:pt x="457" y="210"/>
                  </a:cubicBezTo>
                  <a:cubicBezTo>
                    <a:pt x="458" y="210"/>
                    <a:pt x="461" y="212"/>
                    <a:pt x="465" y="215"/>
                  </a:cubicBezTo>
                  <a:cubicBezTo>
                    <a:pt x="469" y="218"/>
                    <a:pt x="473" y="220"/>
                    <a:pt x="474" y="220"/>
                  </a:cubicBezTo>
                  <a:cubicBezTo>
                    <a:pt x="475" y="220"/>
                    <a:pt x="476" y="219"/>
                    <a:pt x="475" y="217"/>
                  </a:cubicBezTo>
                  <a:cubicBezTo>
                    <a:pt x="470" y="212"/>
                    <a:pt x="469" y="210"/>
                    <a:pt x="471" y="210"/>
                  </a:cubicBezTo>
                  <a:cubicBezTo>
                    <a:pt x="473" y="210"/>
                    <a:pt x="475" y="211"/>
                    <a:pt x="478" y="212"/>
                  </a:cubicBezTo>
                  <a:cubicBezTo>
                    <a:pt x="482" y="213"/>
                    <a:pt x="487" y="215"/>
                    <a:pt x="489" y="215"/>
                  </a:cubicBezTo>
                  <a:cubicBezTo>
                    <a:pt x="492" y="215"/>
                    <a:pt x="492" y="212"/>
                    <a:pt x="483" y="203"/>
                  </a:cubicBezTo>
                  <a:cubicBezTo>
                    <a:pt x="483" y="202"/>
                    <a:pt x="483" y="202"/>
                    <a:pt x="483" y="202"/>
                  </a:cubicBezTo>
                  <a:lnTo>
                    <a:pt x="483" y="202"/>
                  </a:lnTo>
                  <a:cubicBezTo>
                    <a:pt x="483" y="202"/>
                    <a:pt x="484" y="203"/>
                    <a:pt x="485" y="203"/>
                  </a:cubicBezTo>
                  <a:cubicBezTo>
                    <a:pt x="487" y="203"/>
                    <a:pt x="489" y="202"/>
                    <a:pt x="492" y="202"/>
                  </a:cubicBezTo>
                  <a:cubicBezTo>
                    <a:pt x="493" y="202"/>
                    <a:pt x="495" y="202"/>
                    <a:pt x="497" y="203"/>
                  </a:cubicBezTo>
                  <a:cubicBezTo>
                    <a:pt x="498" y="203"/>
                    <a:pt x="499" y="203"/>
                    <a:pt x="500" y="203"/>
                  </a:cubicBezTo>
                  <a:cubicBezTo>
                    <a:pt x="501" y="203"/>
                    <a:pt x="501" y="202"/>
                    <a:pt x="496" y="197"/>
                  </a:cubicBezTo>
                  <a:cubicBezTo>
                    <a:pt x="488" y="190"/>
                    <a:pt x="487" y="186"/>
                    <a:pt x="489" y="186"/>
                  </a:cubicBezTo>
                  <a:cubicBezTo>
                    <a:pt x="489" y="186"/>
                    <a:pt x="490" y="186"/>
                    <a:pt x="492" y="187"/>
                  </a:cubicBezTo>
                  <a:cubicBezTo>
                    <a:pt x="493" y="188"/>
                    <a:pt x="494" y="188"/>
                    <a:pt x="495" y="188"/>
                  </a:cubicBezTo>
                  <a:cubicBezTo>
                    <a:pt x="499" y="188"/>
                    <a:pt x="495" y="182"/>
                    <a:pt x="498" y="182"/>
                  </a:cubicBezTo>
                  <a:cubicBezTo>
                    <a:pt x="498" y="182"/>
                    <a:pt x="499" y="182"/>
                    <a:pt x="499" y="182"/>
                  </a:cubicBezTo>
                  <a:cubicBezTo>
                    <a:pt x="504" y="182"/>
                    <a:pt x="503" y="176"/>
                    <a:pt x="504" y="175"/>
                  </a:cubicBezTo>
                  <a:cubicBezTo>
                    <a:pt x="507" y="172"/>
                    <a:pt x="511" y="170"/>
                    <a:pt x="514" y="167"/>
                  </a:cubicBezTo>
                  <a:cubicBezTo>
                    <a:pt x="514" y="167"/>
                    <a:pt x="512" y="165"/>
                    <a:pt x="512" y="163"/>
                  </a:cubicBezTo>
                  <a:cubicBezTo>
                    <a:pt x="507" y="158"/>
                    <a:pt x="503" y="156"/>
                    <a:pt x="498" y="150"/>
                  </a:cubicBezTo>
                  <a:lnTo>
                    <a:pt x="498" y="150"/>
                  </a:lnTo>
                  <a:cubicBezTo>
                    <a:pt x="508" y="154"/>
                    <a:pt x="522" y="161"/>
                    <a:pt x="527" y="161"/>
                  </a:cubicBezTo>
                  <a:cubicBezTo>
                    <a:pt x="530" y="161"/>
                    <a:pt x="529" y="158"/>
                    <a:pt x="522" y="149"/>
                  </a:cubicBezTo>
                  <a:cubicBezTo>
                    <a:pt x="519" y="149"/>
                    <a:pt x="520" y="151"/>
                    <a:pt x="520" y="154"/>
                  </a:cubicBezTo>
                  <a:cubicBezTo>
                    <a:pt x="520" y="155"/>
                    <a:pt x="520" y="155"/>
                    <a:pt x="519" y="155"/>
                  </a:cubicBezTo>
                  <a:cubicBezTo>
                    <a:pt x="518" y="155"/>
                    <a:pt x="515" y="152"/>
                    <a:pt x="506" y="146"/>
                  </a:cubicBezTo>
                  <a:cubicBezTo>
                    <a:pt x="508" y="146"/>
                    <a:pt x="511" y="147"/>
                    <a:pt x="514" y="147"/>
                  </a:cubicBezTo>
                  <a:cubicBezTo>
                    <a:pt x="508" y="142"/>
                    <a:pt x="503" y="136"/>
                    <a:pt x="497" y="129"/>
                  </a:cubicBezTo>
                  <a:cubicBezTo>
                    <a:pt x="498" y="128"/>
                    <a:pt x="503" y="129"/>
                    <a:pt x="499" y="125"/>
                  </a:cubicBezTo>
                  <a:cubicBezTo>
                    <a:pt x="486" y="113"/>
                    <a:pt x="493" y="115"/>
                    <a:pt x="488" y="108"/>
                  </a:cubicBezTo>
                  <a:cubicBezTo>
                    <a:pt x="485" y="103"/>
                    <a:pt x="485" y="100"/>
                    <a:pt x="488" y="100"/>
                  </a:cubicBezTo>
                  <a:cubicBezTo>
                    <a:pt x="489" y="100"/>
                    <a:pt x="492" y="101"/>
                    <a:pt x="496" y="103"/>
                  </a:cubicBezTo>
                  <a:cubicBezTo>
                    <a:pt x="498" y="104"/>
                    <a:pt x="499" y="104"/>
                    <a:pt x="502" y="104"/>
                  </a:cubicBezTo>
                  <a:cubicBezTo>
                    <a:pt x="496" y="100"/>
                    <a:pt x="485" y="93"/>
                    <a:pt x="476" y="83"/>
                  </a:cubicBezTo>
                  <a:cubicBezTo>
                    <a:pt x="473" y="79"/>
                    <a:pt x="471" y="75"/>
                    <a:pt x="474" y="75"/>
                  </a:cubicBezTo>
                  <a:cubicBezTo>
                    <a:pt x="475" y="75"/>
                    <a:pt x="479" y="77"/>
                    <a:pt x="485" y="81"/>
                  </a:cubicBezTo>
                  <a:cubicBezTo>
                    <a:pt x="476" y="72"/>
                    <a:pt x="467" y="65"/>
                    <a:pt x="461" y="58"/>
                  </a:cubicBezTo>
                  <a:cubicBezTo>
                    <a:pt x="450" y="50"/>
                    <a:pt x="435" y="37"/>
                    <a:pt x="428" y="31"/>
                  </a:cubicBezTo>
                  <a:cubicBezTo>
                    <a:pt x="397" y="10"/>
                    <a:pt x="378" y="0"/>
                    <a:pt x="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0"/>
            <p:cNvSpPr/>
            <p:nvPr/>
          </p:nvSpPr>
          <p:spPr>
            <a:xfrm>
              <a:off x="-365618" y="-1028338"/>
              <a:ext cx="223" cy="391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1"/>
                  </a:moveTo>
                  <a:lnTo>
                    <a:pt x="0" y="3"/>
                  </a:lnTo>
                  <a:cubicBezTo>
                    <a:pt x="1" y="5"/>
                    <a:pt x="1" y="6"/>
                    <a:pt x="3" y="7"/>
                  </a:cubicBezTo>
                  <a:lnTo>
                    <a:pt x="3" y="5"/>
                  </a:ln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0"/>
            <p:cNvSpPr/>
            <p:nvPr/>
          </p:nvSpPr>
          <p:spPr>
            <a:xfrm>
              <a:off x="-366568" y="-1029176"/>
              <a:ext cx="279" cy="33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2" y="1"/>
                  </a:moveTo>
                  <a:cubicBezTo>
                    <a:pt x="0" y="1"/>
                    <a:pt x="0" y="2"/>
                    <a:pt x="2" y="4"/>
                  </a:cubicBezTo>
                  <a:cubicBezTo>
                    <a:pt x="3" y="4"/>
                    <a:pt x="3" y="5"/>
                    <a:pt x="5" y="5"/>
                  </a:cubicBezTo>
                  <a:cubicBezTo>
                    <a:pt x="3" y="4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0"/>
            <p:cNvSpPr/>
            <p:nvPr/>
          </p:nvSpPr>
          <p:spPr>
            <a:xfrm>
              <a:off x="-366456" y="-1028003"/>
              <a:ext cx="950" cy="61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4" y="1"/>
                  </a:moveTo>
                  <a:cubicBezTo>
                    <a:pt x="1" y="1"/>
                    <a:pt x="3" y="5"/>
                    <a:pt x="5" y="9"/>
                  </a:cubicBezTo>
                  <a:cubicBezTo>
                    <a:pt x="7" y="10"/>
                    <a:pt x="10" y="11"/>
                    <a:pt x="13" y="11"/>
                  </a:cubicBezTo>
                  <a:cubicBezTo>
                    <a:pt x="15" y="11"/>
                    <a:pt x="17" y="9"/>
                    <a:pt x="16" y="4"/>
                  </a:cubicBezTo>
                  <a:cubicBezTo>
                    <a:pt x="14" y="4"/>
                    <a:pt x="13" y="2"/>
                    <a:pt x="10" y="2"/>
                  </a:cubicBezTo>
                  <a:cubicBezTo>
                    <a:pt x="8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0"/>
            <p:cNvSpPr/>
            <p:nvPr/>
          </p:nvSpPr>
          <p:spPr>
            <a:xfrm>
              <a:off x="-367183" y="-1029176"/>
              <a:ext cx="503" cy="67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1" y="1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4" y="7"/>
                    <a:pt x="5" y="8"/>
                    <a:pt x="6" y="10"/>
                  </a:cubicBezTo>
                  <a:lnTo>
                    <a:pt x="6" y="10"/>
                  </a:lnTo>
                  <a:cubicBezTo>
                    <a:pt x="6" y="10"/>
                    <a:pt x="6" y="10"/>
                    <a:pt x="6" y="9"/>
                  </a:cubicBezTo>
                  <a:cubicBezTo>
                    <a:pt x="5" y="6"/>
                    <a:pt x="2" y="4"/>
                    <a:pt x="1" y="1"/>
                  </a:cubicBezTo>
                  <a:close/>
                  <a:moveTo>
                    <a:pt x="6" y="10"/>
                  </a:moveTo>
                  <a:cubicBezTo>
                    <a:pt x="6" y="10"/>
                    <a:pt x="7" y="10"/>
                    <a:pt x="7" y="10"/>
                  </a:cubicBezTo>
                  <a:lnTo>
                    <a:pt x="7" y="10"/>
                  </a:lnTo>
                  <a:cubicBezTo>
                    <a:pt x="7" y="10"/>
                    <a:pt x="7" y="10"/>
                    <a:pt x="6" y="10"/>
                  </a:cubicBezTo>
                  <a:close/>
                  <a:moveTo>
                    <a:pt x="7" y="10"/>
                  </a:move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7" y="11"/>
                    <a:pt x="7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0"/>
            <p:cNvSpPr/>
            <p:nvPr/>
          </p:nvSpPr>
          <p:spPr>
            <a:xfrm>
              <a:off x="-367686" y="-1029064"/>
              <a:ext cx="670" cy="782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3" y="0"/>
                  </a:moveTo>
                  <a:cubicBezTo>
                    <a:pt x="1" y="0"/>
                    <a:pt x="1" y="4"/>
                    <a:pt x="1" y="7"/>
                  </a:cubicBezTo>
                  <a:cubicBezTo>
                    <a:pt x="5" y="13"/>
                    <a:pt x="7" y="14"/>
                    <a:pt x="8" y="14"/>
                  </a:cubicBezTo>
                  <a:cubicBezTo>
                    <a:pt x="9" y="14"/>
                    <a:pt x="8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2" y="13"/>
                    <a:pt x="11" y="9"/>
                    <a:pt x="11" y="7"/>
                  </a:cubicBezTo>
                  <a:cubicBezTo>
                    <a:pt x="10" y="5"/>
                    <a:pt x="9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0"/>
            <p:cNvSpPr/>
            <p:nvPr/>
          </p:nvSpPr>
          <p:spPr>
            <a:xfrm>
              <a:off x="-367965" y="-1028729"/>
              <a:ext cx="559" cy="670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1" y="0"/>
                  </a:moveTo>
                  <a:cubicBezTo>
                    <a:pt x="1" y="0"/>
                    <a:pt x="2" y="3"/>
                    <a:pt x="6" y="10"/>
                  </a:cubicBezTo>
                  <a:cubicBezTo>
                    <a:pt x="7" y="11"/>
                    <a:pt x="8" y="11"/>
                    <a:pt x="9" y="11"/>
                  </a:cubicBezTo>
                  <a:cubicBezTo>
                    <a:pt x="10" y="11"/>
                    <a:pt x="10" y="10"/>
                    <a:pt x="9" y="8"/>
                  </a:cubicBezTo>
                  <a:cubicBezTo>
                    <a:pt x="4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0"/>
            <p:cNvSpPr/>
            <p:nvPr/>
          </p:nvSpPr>
          <p:spPr>
            <a:xfrm>
              <a:off x="-368021" y="-1043032"/>
              <a:ext cx="279" cy="39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0"/>
                  </a:moveTo>
                  <a:lnTo>
                    <a:pt x="0" y="4"/>
                  </a:lnTo>
                  <a:cubicBezTo>
                    <a:pt x="1" y="4"/>
                    <a:pt x="2" y="6"/>
                    <a:pt x="4" y="7"/>
                  </a:cubicBezTo>
                  <a:lnTo>
                    <a:pt x="4" y="3"/>
                  </a:ln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0"/>
            <p:cNvSpPr/>
            <p:nvPr/>
          </p:nvSpPr>
          <p:spPr>
            <a:xfrm>
              <a:off x="-369362" y="-1043423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5" y="3"/>
                  </a:lnTo>
                  <a:cubicBezTo>
                    <a:pt x="4" y="3"/>
                    <a:pt x="3" y="2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0"/>
            <p:cNvSpPr/>
            <p:nvPr/>
          </p:nvSpPr>
          <p:spPr>
            <a:xfrm>
              <a:off x="-369362" y="-1042305"/>
              <a:ext cx="1453" cy="122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5" y="0"/>
                  </a:moveTo>
                  <a:lnTo>
                    <a:pt x="25" y="0"/>
                  </a:lnTo>
                  <a:cubicBezTo>
                    <a:pt x="21" y="1"/>
                    <a:pt x="19" y="3"/>
                    <a:pt x="15" y="4"/>
                  </a:cubicBezTo>
                  <a:cubicBezTo>
                    <a:pt x="11" y="5"/>
                    <a:pt x="9" y="6"/>
                    <a:pt x="4" y="8"/>
                  </a:cubicBezTo>
                  <a:cubicBezTo>
                    <a:pt x="0" y="11"/>
                    <a:pt x="0" y="16"/>
                    <a:pt x="4" y="21"/>
                  </a:cubicBezTo>
                  <a:cubicBezTo>
                    <a:pt x="14" y="16"/>
                    <a:pt x="25" y="13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0"/>
            <p:cNvSpPr/>
            <p:nvPr/>
          </p:nvSpPr>
          <p:spPr>
            <a:xfrm>
              <a:off x="-368021" y="-1028003"/>
              <a:ext cx="447" cy="559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2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3" y="5"/>
                    <a:pt x="6" y="10"/>
                    <a:pt x="7" y="10"/>
                  </a:cubicBezTo>
                  <a:cubicBezTo>
                    <a:pt x="7" y="10"/>
                    <a:pt x="6" y="7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-367965" y="-1028282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1"/>
                  </a:moveTo>
                  <a:lnTo>
                    <a:pt x="0" y="2"/>
                  </a:ln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6"/>
                  </a:ln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6"/>
                  </a:lnTo>
                  <a:cubicBezTo>
                    <a:pt x="5" y="6"/>
                    <a:pt x="5" y="6"/>
                    <a:pt x="5" y="6"/>
                  </a:cubicBezTo>
                  <a:lnTo>
                    <a:pt x="5" y="6"/>
                  </a:lnTo>
                  <a:cubicBezTo>
                    <a:pt x="5" y="6"/>
                    <a:pt x="4" y="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-370423" y="-1042585"/>
              <a:ext cx="670" cy="50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0" y="1"/>
                  </a:moveTo>
                  <a:cubicBezTo>
                    <a:pt x="2" y="4"/>
                    <a:pt x="6" y="5"/>
                    <a:pt x="8" y="8"/>
                  </a:cubicBezTo>
                  <a:lnTo>
                    <a:pt x="12" y="8"/>
                  </a:lnTo>
                  <a:cubicBezTo>
                    <a:pt x="9" y="6"/>
                    <a:pt x="8" y="4"/>
                    <a:pt x="6" y="3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-371317" y="-1042361"/>
              <a:ext cx="1062" cy="1117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3" y="0"/>
                  </a:moveTo>
                  <a:cubicBezTo>
                    <a:pt x="4" y="1"/>
                    <a:pt x="2" y="7"/>
                    <a:pt x="1" y="16"/>
                  </a:cubicBezTo>
                  <a:cubicBezTo>
                    <a:pt x="6" y="19"/>
                    <a:pt x="9" y="20"/>
                    <a:pt x="10" y="20"/>
                  </a:cubicBezTo>
                  <a:cubicBezTo>
                    <a:pt x="14" y="20"/>
                    <a:pt x="12" y="15"/>
                    <a:pt x="14" y="15"/>
                  </a:cubicBezTo>
                  <a:cubicBezTo>
                    <a:pt x="18" y="13"/>
                    <a:pt x="17" y="7"/>
                    <a:pt x="18" y="4"/>
                  </a:cubicBezTo>
                  <a:cubicBezTo>
                    <a:pt x="16" y="2"/>
                    <a:pt x="14" y="1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-371764" y="-1041300"/>
              <a:ext cx="838" cy="726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4" y="0"/>
                  </a:moveTo>
                  <a:cubicBezTo>
                    <a:pt x="0" y="0"/>
                    <a:pt x="2" y="5"/>
                    <a:pt x="6" y="12"/>
                  </a:cubicBezTo>
                  <a:cubicBezTo>
                    <a:pt x="11" y="11"/>
                    <a:pt x="15" y="11"/>
                    <a:pt x="12" y="4"/>
                  </a:cubicBezTo>
                  <a:cubicBezTo>
                    <a:pt x="8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-368803" y="-1027388"/>
              <a:ext cx="279" cy="559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1" y="0"/>
                  </a:moveTo>
                  <a:lnTo>
                    <a:pt x="1" y="5"/>
                  </a:lnTo>
                  <a:cubicBezTo>
                    <a:pt x="3" y="6"/>
                    <a:pt x="4" y="9"/>
                    <a:pt x="5" y="10"/>
                  </a:cubicBezTo>
                  <a:lnTo>
                    <a:pt x="5" y="6"/>
                  </a:lnTo>
                  <a:cubicBezTo>
                    <a:pt x="4" y="2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-372043" y="-1040574"/>
              <a:ext cx="559" cy="335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4" y="0"/>
                  </a:moveTo>
                  <a:cubicBezTo>
                    <a:pt x="4" y="1"/>
                    <a:pt x="4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lnTo>
                    <a:pt x="1" y="2"/>
                  </a:lnTo>
                  <a:lnTo>
                    <a:pt x="4" y="5"/>
                  </a:lnTo>
                  <a:cubicBezTo>
                    <a:pt x="5" y="6"/>
                    <a:pt x="6" y="6"/>
                    <a:pt x="8" y="6"/>
                  </a:cubicBezTo>
                  <a:cubicBezTo>
                    <a:pt x="9" y="6"/>
                    <a:pt x="6" y="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-372099" y="-1040127"/>
              <a:ext cx="670" cy="50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5" y="1"/>
                  </a:moveTo>
                  <a:lnTo>
                    <a:pt x="1" y="4"/>
                  </a:lnTo>
                  <a:cubicBezTo>
                    <a:pt x="4" y="6"/>
                    <a:pt x="8" y="9"/>
                    <a:pt x="10" y="9"/>
                  </a:cubicBezTo>
                  <a:cubicBezTo>
                    <a:pt x="11" y="9"/>
                    <a:pt x="11" y="7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-369082" y="-1027332"/>
              <a:ext cx="279" cy="447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0" y="0"/>
                  </a:moveTo>
                  <a:cubicBezTo>
                    <a:pt x="2" y="2"/>
                    <a:pt x="2" y="5"/>
                    <a:pt x="2" y="6"/>
                  </a:cubicBezTo>
                  <a:lnTo>
                    <a:pt x="4" y="8"/>
                  </a:lnTo>
                  <a:lnTo>
                    <a:pt x="5" y="6"/>
                  </a:ln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-369864" y="-1029735"/>
              <a:ext cx="223" cy="391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0"/>
                  </a:moveTo>
                  <a:cubicBezTo>
                    <a:pt x="1" y="1"/>
                    <a:pt x="2" y="4"/>
                    <a:pt x="1" y="5"/>
                  </a:cubicBezTo>
                  <a:cubicBezTo>
                    <a:pt x="2" y="5"/>
                    <a:pt x="2" y="6"/>
                    <a:pt x="3" y="7"/>
                  </a:cubicBezTo>
                  <a:lnTo>
                    <a:pt x="4" y="6"/>
                  </a:lnTo>
                  <a:cubicBezTo>
                    <a:pt x="3" y="5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-370367" y="-1029455"/>
              <a:ext cx="168" cy="279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1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-370535" y="-1029400"/>
              <a:ext cx="223" cy="335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1" y="1"/>
                  </a:moveTo>
                  <a:cubicBezTo>
                    <a:pt x="0" y="1"/>
                    <a:pt x="1" y="2"/>
                    <a:pt x="3" y="6"/>
                  </a:cubicBezTo>
                  <a:lnTo>
                    <a:pt x="3" y="3"/>
                  </a:lnTo>
                  <a:cubicBezTo>
                    <a:pt x="2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-385173" y="-1041467"/>
              <a:ext cx="950" cy="61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4" y="2"/>
                  </a:moveTo>
                  <a:cubicBezTo>
                    <a:pt x="14" y="6"/>
                    <a:pt x="0" y="1"/>
                    <a:pt x="10" y="10"/>
                  </a:cubicBezTo>
                  <a:cubicBezTo>
                    <a:pt x="11" y="11"/>
                    <a:pt x="12" y="11"/>
                    <a:pt x="13" y="11"/>
                  </a:cubicBezTo>
                  <a:cubicBezTo>
                    <a:pt x="17" y="11"/>
                    <a:pt x="17" y="8"/>
                    <a:pt x="14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-383776" y="-1042752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3" y="1"/>
                  </a:moveTo>
                  <a:cubicBezTo>
                    <a:pt x="1" y="3"/>
                    <a:pt x="1" y="4"/>
                    <a:pt x="0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8" y="5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-380368" y="-1032416"/>
              <a:ext cx="112" cy="112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-382994" y="-1044205"/>
              <a:ext cx="670" cy="50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" y="1"/>
                  </a:moveTo>
                  <a:cubicBezTo>
                    <a:pt x="0" y="1"/>
                    <a:pt x="2" y="3"/>
                    <a:pt x="11" y="9"/>
                  </a:cubicBezTo>
                  <a:cubicBezTo>
                    <a:pt x="10" y="8"/>
                    <a:pt x="8" y="7"/>
                    <a:pt x="7" y="4"/>
                  </a:cubicBezTo>
                  <a:cubicBezTo>
                    <a:pt x="4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-379642" y="-1034148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1"/>
                  </a:moveTo>
                  <a:cubicBezTo>
                    <a:pt x="1" y="2"/>
                    <a:pt x="3" y="4"/>
                    <a:pt x="5" y="7"/>
                  </a:cubicBezTo>
                  <a:lnTo>
                    <a:pt x="9" y="4"/>
                  </a:lnTo>
                  <a:cubicBezTo>
                    <a:pt x="4" y="1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-382435" y="-1044429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7" y="0"/>
                  </a:moveTo>
                  <a:cubicBezTo>
                    <a:pt x="6" y="1"/>
                    <a:pt x="3" y="2"/>
                    <a:pt x="0" y="5"/>
                  </a:cubicBezTo>
                  <a:cubicBezTo>
                    <a:pt x="1" y="6"/>
                    <a:pt x="4" y="7"/>
                    <a:pt x="6" y="7"/>
                  </a:cubicBezTo>
                  <a:cubicBezTo>
                    <a:pt x="7" y="6"/>
                    <a:pt x="8" y="2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-379027" y="-1033031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1"/>
                  </a:moveTo>
                  <a:cubicBezTo>
                    <a:pt x="3" y="2"/>
                    <a:pt x="4" y="3"/>
                    <a:pt x="5" y="5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4" y="2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-378189" y="-1033646"/>
              <a:ext cx="1229" cy="61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5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3" y="2"/>
                    <a:pt x="3" y="5"/>
                    <a:pt x="1" y="6"/>
                  </a:cubicBezTo>
                  <a:lnTo>
                    <a:pt x="5" y="11"/>
                  </a:lnTo>
                  <a:cubicBezTo>
                    <a:pt x="6" y="11"/>
                    <a:pt x="7" y="11"/>
                    <a:pt x="7" y="11"/>
                  </a:cubicBezTo>
                  <a:cubicBezTo>
                    <a:pt x="11" y="11"/>
                    <a:pt x="12" y="9"/>
                    <a:pt x="16" y="9"/>
                  </a:cubicBezTo>
                  <a:cubicBezTo>
                    <a:pt x="16" y="9"/>
                    <a:pt x="18" y="10"/>
                    <a:pt x="20" y="10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13" y="3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-374111" y="-1025880"/>
              <a:ext cx="279" cy="503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0" y="1"/>
                  </a:move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4" y="8"/>
                    <a:pt x="4" y="8"/>
                  </a:cubicBezTo>
                  <a:cubicBezTo>
                    <a:pt x="5" y="8"/>
                    <a:pt x="4" y="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-372993" y="-1025880"/>
              <a:ext cx="1564" cy="1732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2" y="1"/>
                  </a:moveTo>
                  <a:cubicBezTo>
                    <a:pt x="1" y="1"/>
                    <a:pt x="1" y="2"/>
                    <a:pt x="1" y="5"/>
                  </a:cubicBezTo>
                  <a:cubicBezTo>
                    <a:pt x="6" y="10"/>
                    <a:pt x="10" y="10"/>
                    <a:pt x="16" y="19"/>
                  </a:cubicBezTo>
                  <a:cubicBezTo>
                    <a:pt x="22" y="28"/>
                    <a:pt x="25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17" y="16"/>
                    <a:pt x="10" y="5"/>
                    <a:pt x="6" y="4"/>
                  </a:cubicBezTo>
                  <a:cubicBezTo>
                    <a:pt x="4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-370926" y="-1023589"/>
              <a:ext cx="447" cy="559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" y="4"/>
                    <a:pt x="4" y="6"/>
                    <a:pt x="5" y="7"/>
                  </a:cubicBezTo>
                  <a:cubicBezTo>
                    <a:pt x="6" y="8"/>
                    <a:pt x="7" y="9"/>
                    <a:pt x="7" y="9"/>
                  </a:cubicBezTo>
                  <a:cubicBezTo>
                    <a:pt x="8" y="9"/>
                    <a:pt x="7" y="7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-373496" y="-1038450"/>
              <a:ext cx="503" cy="61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4" y="0"/>
                  </a:moveTo>
                  <a:cubicBezTo>
                    <a:pt x="3" y="3"/>
                    <a:pt x="3" y="4"/>
                    <a:pt x="1" y="8"/>
                  </a:cubicBezTo>
                  <a:cubicBezTo>
                    <a:pt x="3" y="9"/>
                    <a:pt x="5" y="10"/>
                    <a:pt x="6" y="11"/>
                  </a:cubicBezTo>
                  <a:cubicBezTo>
                    <a:pt x="8" y="9"/>
                    <a:pt x="8" y="8"/>
                    <a:pt x="8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-370702" y="-1026383"/>
              <a:ext cx="950" cy="1341"/>
            </a:xfrm>
            <a:custGeom>
              <a:avLst/>
              <a:gdLst/>
              <a:ahLst/>
              <a:cxnLst/>
              <a:rect l="l" t="t" r="r" b="b"/>
              <a:pathLst>
                <a:path w="17" h="24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1" y="6"/>
                  </a:cubicBezTo>
                  <a:cubicBezTo>
                    <a:pt x="3" y="12"/>
                    <a:pt x="7" y="17"/>
                    <a:pt x="12" y="22"/>
                  </a:cubicBezTo>
                  <a:cubicBezTo>
                    <a:pt x="14" y="22"/>
                    <a:pt x="16" y="23"/>
                    <a:pt x="17" y="23"/>
                  </a:cubicBezTo>
                  <a:cubicBezTo>
                    <a:pt x="7" y="7"/>
                    <a:pt x="2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-373943" y="-1038003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0" y="1"/>
                  </a:moveTo>
                  <a:lnTo>
                    <a:pt x="0" y="7"/>
                  </a:lnTo>
                  <a:lnTo>
                    <a:pt x="1" y="8"/>
                  </a:lnTo>
                  <a:lnTo>
                    <a:pt x="6" y="5"/>
                  </a:lnTo>
                  <a:cubicBezTo>
                    <a:pt x="4" y="3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-371261" y="-1026438"/>
              <a:ext cx="1341" cy="1732"/>
            </a:xfrm>
            <a:custGeom>
              <a:avLst/>
              <a:gdLst/>
              <a:ahLst/>
              <a:cxnLst/>
              <a:rect l="l" t="t" r="r" b="b"/>
              <a:pathLst>
                <a:path w="24" h="31" extrusionOk="0">
                  <a:moveTo>
                    <a:pt x="6" y="0"/>
                  </a:moveTo>
                  <a:cubicBezTo>
                    <a:pt x="3" y="1"/>
                    <a:pt x="2" y="1"/>
                    <a:pt x="1" y="3"/>
                  </a:cubicBezTo>
                  <a:cubicBezTo>
                    <a:pt x="1" y="3"/>
                    <a:pt x="3" y="5"/>
                    <a:pt x="5" y="8"/>
                  </a:cubicBezTo>
                  <a:cubicBezTo>
                    <a:pt x="7" y="11"/>
                    <a:pt x="8" y="12"/>
                    <a:pt x="11" y="14"/>
                  </a:cubicBezTo>
                  <a:cubicBezTo>
                    <a:pt x="13" y="17"/>
                    <a:pt x="17" y="20"/>
                    <a:pt x="22" y="28"/>
                  </a:cubicBezTo>
                  <a:lnTo>
                    <a:pt x="22" y="28"/>
                  </a:lnTo>
                  <a:cubicBezTo>
                    <a:pt x="14" y="16"/>
                    <a:pt x="12" y="13"/>
                    <a:pt x="13" y="13"/>
                  </a:cubicBezTo>
                  <a:lnTo>
                    <a:pt x="13" y="13"/>
                  </a:lnTo>
                  <a:cubicBezTo>
                    <a:pt x="14" y="13"/>
                    <a:pt x="16" y="15"/>
                    <a:pt x="16" y="15"/>
                  </a:cubicBezTo>
                  <a:cubicBezTo>
                    <a:pt x="6" y="0"/>
                    <a:pt x="6" y="2"/>
                    <a:pt x="6" y="0"/>
                  </a:cubicBezTo>
                  <a:close/>
                  <a:moveTo>
                    <a:pt x="22" y="28"/>
                  </a:moveTo>
                  <a:lnTo>
                    <a:pt x="22" y="28"/>
                  </a:lnTo>
                  <a:cubicBezTo>
                    <a:pt x="23" y="29"/>
                    <a:pt x="23" y="30"/>
                    <a:pt x="24" y="30"/>
                  </a:cubicBezTo>
                  <a:cubicBezTo>
                    <a:pt x="23" y="30"/>
                    <a:pt x="23" y="29"/>
                    <a:pt x="22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-371764" y="-1027500"/>
              <a:ext cx="503" cy="447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2" y="0"/>
                  </a:moveTo>
                  <a:cubicBezTo>
                    <a:pt x="1" y="0"/>
                    <a:pt x="1" y="2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7" y="8"/>
                    <a:pt x="8" y="8"/>
                  </a:cubicBezTo>
                  <a:cubicBezTo>
                    <a:pt x="8" y="8"/>
                    <a:pt x="8" y="6"/>
                    <a:pt x="5" y="2"/>
                  </a:cubicBezTo>
                  <a:cubicBezTo>
                    <a:pt x="4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-371429" y="-1025991"/>
              <a:ext cx="894" cy="1006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lnTo>
                    <a:pt x="0" y="5"/>
                  </a:lnTo>
                  <a:cubicBezTo>
                    <a:pt x="0" y="6"/>
                    <a:pt x="2" y="7"/>
                    <a:pt x="4" y="8"/>
                  </a:cubicBezTo>
                  <a:cubicBezTo>
                    <a:pt x="8" y="11"/>
                    <a:pt x="11" y="15"/>
                    <a:pt x="15" y="17"/>
                  </a:cubicBezTo>
                  <a:cubicBezTo>
                    <a:pt x="6" y="4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-372043" y="-1025991"/>
              <a:ext cx="1062" cy="1006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4" y="5"/>
                    <a:pt x="9" y="11"/>
                    <a:pt x="9" y="11"/>
                  </a:cubicBezTo>
                  <a:cubicBezTo>
                    <a:pt x="11" y="13"/>
                    <a:pt x="15" y="16"/>
                    <a:pt x="17" y="17"/>
                  </a:cubicBezTo>
                  <a:cubicBezTo>
                    <a:pt x="19" y="17"/>
                    <a:pt x="16" y="13"/>
                    <a:pt x="14" y="10"/>
                  </a:cubicBezTo>
                  <a:cubicBezTo>
                    <a:pt x="10" y="5"/>
                    <a:pt x="9" y="4"/>
                    <a:pt x="8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6" y="5"/>
                    <a:pt x="4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-372490" y="-1027053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1"/>
                  </a:moveTo>
                  <a:cubicBezTo>
                    <a:pt x="0" y="1"/>
                    <a:pt x="1" y="3"/>
                    <a:pt x="4" y="8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4" y="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-375843" y="-1039512"/>
              <a:ext cx="279" cy="33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4" y="0"/>
                  </a:moveTo>
                  <a:cubicBezTo>
                    <a:pt x="4" y="0"/>
                    <a:pt x="3" y="0"/>
                    <a:pt x="1" y="2"/>
                  </a:cubicBezTo>
                  <a:cubicBezTo>
                    <a:pt x="3" y="2"/>
                    <a:pt x="3" y="4"/>
                    <a:pt x="4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-372323" y="-1025656"/>
              <a:ext cx="1397" cy="1508"/>
            </a:xfrm>
            <a:custGeom>
              <a:avLst/>
              <a:gdLst/>
              <a:ahLst/>
              <a:cxnLst/>
              <a:rect l="l" t="t" r="r" b="b"/>
              <a:pathLst>
                <a:path w="25" h="27" extrusionOk="0">
                  <a:moveTo>
                    <a:pt x="8" y="1"/>
                  </a:moveTo>
                  <a:cubicBezTo>
                    <a:pt x="5" y="1"/>
                    <a:pt x="4" y="1"/>
                    <a:pt x="1" y="2"/>
                  </a:cubicBezTo>
                  <a:lnTo>
                    <a:pt x="3" y="5"/>
                  </a:lnTo>
                  <a:cubicBezTo>
                    <a:pt x="8" y="10"/>
                    <a:pt x="11" y="15"/>
                    <a:pt x="15" y="21"/>
                  </a:cubicBezTo>
                  <a:lnTo>
                    <a:pt x="21" y="26"/>
                  </a:ln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4" y="26"/>
                  </a:cubicBezTo>
                  <a:cubicBezTo>
                    <a:pt x="25" y="26"/>
                    <a:pt x="21" y="22"/>
                    <a:pt x="13" y="10"/>
                  </a:cubicBezTo>
                  <a:lnTo>
                    <a:pt x="13" y="10"/>
                  </a:lnTo>
                  <a:cubicBezTo>
                    <a:pt x="15" y="11"/>
                    <a:pt x="16" y="12"/>
                    <a:pt x="20" y="14"/>
                  </a:cubicBezTo>
                  <a:cubicBezTo>
                    <a:pt x="11" y="3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-373161" y="-1026774"/>
              <a:ext cx="503" cy="78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1"/>
                  </a:moveTo>
                  <a:cubicBezTo>
                    <a:pt x="2" y="4"/>
                    <a:pt x="2" y="5"/>
                    <a:pt x="3" y="8"/>
                  </a:cubicBezTo>
                  <a:cubicBezTo>
                    <a:pt x="6" y="11"/>
                    <a:pt x="8" y="14"/>
                    <a:pt x="8" y="14"/>
                  </a:cubicBezTo>
                  <a:cubicBezTo>
                    <a:pt x="9" y="14"/>
                    <a:pt x="7" y="1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-373552" y="-1026606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5" y="1"/>
                  </a:moveTo>
                  <a:cubicBezTo>
                    <a:pt x="4" y="1"/>
                    <a:pt x="4" y="2"/>
                    <a:pt x="1" y="3"/>
                  </a:cubicBezTo>
                  <a:lnTo>
                    <a:pt x="4" y="6"/>
                  </a:lnTo>
                  <a:cubicBezTo>
                    <a:pt x="5" y="6"/>
                    <a:pt x="7" y="7"/>
                    <a:pt x="9" y="7"/>
                  </a:cubicBezTo>
                  <a:cubicBezTo>
                    <a:pt x="7" y="5"/>
                    <a:pt x="6" y="3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-374166" y="-1025991"/>
              <a:ext cx="1062" cy="559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cubicBezTo>
                    <a:pt x="1" y="3"/>
                    <a:pt x="2" y="5"/>
                    <a:pt x="4" y="7"/>
                  </a:cubicBezTo>
                  <a:cubicBezTo>
                    <a:pt x="7" y="9"/>
                    <a:pt x="10" y="9"/>
                    <a:pt x="12" y="9"/>
                  </a:cubicBezTo>
                  <a:cubicBezTo>
                    <a:pt x="15" y="9"/>
                    <a:pt x="17" y="8"/>
                    <a:pt x="18" y="5"/>
                  </a:cubicBezTo>
                  <a:cubicBezTo>
                    <a:pt x="12" y="3"/>
                    <a:pt x="5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-376904" y="-1034763"/>
              <a:ext cx="1341" cy="1062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7"/>
                  </a:lnTo>
                  <a:cubicBezTo>
                    <a:pt x="4" y="9"/>
                    <a:pt x="9" y="14"/>
                    <a:pt x="15" y="18"/>
                  </a:cubicBezTo>
                  <a:cubicBezTo>
                    <a:pt x="18" y="17"/>
                    <a:pt x="20" y="17"/>
                    <a:pt x="23" y="16"/>
                  </a:cubicBezTo>
                  <a:cubicBezTo>
                    <a:pt x="9" y="3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-377854" y="-1034651"/>
              <a:ext cx="1676" cy="1453"/>
            </a:xfrm>
            <a:custGeom>
              <a:avLst/>
              <a:gdLst/>
              <a:ahLst/>
              <a:cxnLst/>
              <a:rect l="l" t="t" r="r" b="b"/>
              <a:pathLst>
                <a:path w="30" h="26" extrusionOk="0">
                  <a:moveTo>
                    <a:pt x="11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5" y="5"/>
                    <a:pt x="3" y="9"/>
                    <a:pt x="0" y="11"/>
                  </a:cubicBezTo>
                  <a:lnTo>
                    <a:pt x="4" y="15"/>
                  </a:lnTo>
                  <a:lnTo>
                    <a:pt x="15" y="15"/>
                  </a:lnTo>
                  <a:cubicBezTo>
                    <a:pt x="19" y="18"/>
                    <a:pt x="23" y="21"/>
                    <a:pt x="30" y="26"/>
                  </a:cubicBezTo>
                  <a:lnTo>
                    <a:pt x="30" y="24"/>
                  </a:lnTo>
                  <a:cubicBezTo>
                    <a:pt x="17" y="12"/>
                    <a:pt x="18" y="11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15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-378301" y="-1035601"/>
              <a:ext cx="894" cy="670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4" y="0"/>
                  </a:moveTo>
                  <a:cubicBezTo>
                    <a:pt x="1" y="0"/>
                    <a:pt x="0" y="2"/>
                    <a:pt x="2" y="9"/>
                  </a:cubicBezTo>
                  <a:cubicBezTo>
                    <a:pt x="2" y="5"/>
                    <a:pt x="16" y="1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-381374" y="-1046384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4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2"/>
                    <a:pt x="8" y="6"/>
                  </a:cubicBezTo>
                  <a:cubicBezTo>
                    <a:pt x="6" y="4"/>
                    <a:pt x="6" y="3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-382323" y="-1046105"/>
              <a:ext cx="1508" cy="1117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20" y="1"/>
                  </a:moveTo>
                  <a:cubicBezTo>
                    <a:pt x="9" y="4"/>
                    <a:pt x="2" y="10"/>
                    <a:pt x="1" y="20"/>
                  </a:cubicBezTo>
                  <a:cubicBezTo>
                    <a:pt x="10" y="16"/>
                    <a:pt x="17" y="10"/>
                    <a:pt x="27" y="5"/>
                  </a:cubicBezTo>
                  <a:cubicBezTo>
                    <a:pt x="25" y="4"/>
                    <a:pt x="23" y="3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-384782" y="-1045602"/>
              <a:ext cx="2235" cy="1062"/>
            </a:xfrm>
            <a:custGeom>
              <a:avLst/>
              <a:gdLst/>
              <a:ahLst/>
              <a:cxnLst/>
              <a:rect l="l" t="t" r="r" b="b"/>
              <a:pathLst>
                <a:path w="40" h="19" extrusionOk="0">
                  <a:moveTo>
                    <a:pt x="5" y="1"/>
                  </a:moveTo>
                  <a:cubicBezTo>
                    <a:pt x="2" y="1"/>
                    <a:pt x="2" y="3"/>
                    <a:pt x="1" y="5"/>
                  </a:cubicBezTo>
                  <a:cubicBezTo>
                    <a:pt x="14" y="12"/>
                    <a:pt x="27" y="18"/>
                    <a:pt x="30" y="18"/>
                  </a:cubicBezTo>
                  <a:cubicBezTo>
                    <a:pt x="37" y="18"/>
                    <a:pt x="39" y="16"/>
                    <a:pt x="38" y="11"/>
                  </a:cubicBezTo>
                  <a:cubicBezTo>
                    <a:pt x="32" y="8"/>
                    <a:pt x="29" y="10"/>
                    <a:pt x="18" y="6"/>
                  </a:cubicBezTo>
                  <a:cubicBezTo>
                    <a:pt x="11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-385508" y="-1045155"/>
              <a:ext cx="1955" cy="1397"/>
            </a:xfrm>
            <a:custGeom>
              <a:avLst/>
              <a:gdLst/>
              <a:ahLst/>
              <a:cxnLst/>
              <a:rect l="l" t="t" r="r" b="b"/>
              <a:pathLst>
                <a:path w="35" h="25" extrusionOk="0">
                  <a:moveTo>
                    <a:pt x="6" y="1"/>
                  </a:moveTo>
                  <a:lnTo>
                    <a:pt x="3" y="5"/>
                  </a:lnTo>
                  <a:cubicBezTo>
                    <a:pt x="1" y="5"/>
                    <a:pt x="5" y="9"/>
                    <a:pt x="17" y="18"/>
                  </a:cubicBezTo>
                  <a:lnTo>
                    <a:pt x="8" y="18"/>
                  </a:lnTo>
                  <a:cubicBezTo>
                    <a:pt x="18" y="22"/>
                    <a:pt x="23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lnTo>
                    <a:pt x="34" y="15"/>
                  </a:lnTo>
                  <a:lnTo>
                    <a:pt x="31" y="13"/>
                  </a:lnTo>
                  <a:cubicBezTo>
                    <a:pt x="25" y="9"/>
                    <a:pt x="19" y="7"/>
                    <a:pt x="14" y="4"/>
                  </a:cubicBezTo>
                  <a:cubicBezTo>
                    <a:pt x="9" y="3"/>
                    <a:pt x="6" y="2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-386234" y="-1045993"/>
              <a:ext cx="615" cy="447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2" y="1"/>
                  </a:moveTo>
                  <a:cubicBezTo>
                    <a:pt x="0" y="1"/>
                    <a:pt x="1" y="2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cubicBezTo>
                    <a:pt x="9" y="3"/>
                    <a:pt x="7" y="2"/>
                    <a:pt x="6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-385340" y="-1043814"/>
              <a:ext cx="1341" cy="559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1"/>
                  </a:moveTo>
                  <a:lnTo>
                    <a:pt x="6" y="7"/>
                  </a:lnTo>
                  <a:cubicBezTo>
                    <a:pt x="10" y="9"/>
                    <a:pt x="12" y="10"/>
                    <a:pt x="13" y="10"/>
                  </a:cubicBezTo>
                  <a:cubicBezTo>
                    <a:pt x="16" y="10"/>
                    <a:pt x="14" y="7"/>
                    <a:pt x="17" y="7"/>
                  </a:cubicBezTo>
                  <a:cubicBezTo>
                    <a:pt x="18" y="7"/>
                    <a:pt x="20" y="7"/>
                    <a:pt x="23" y="9"/>
                  </a:cubicBezTo>
                  <a:cubicBezTo>
                    <a:pt x="18" y="6"/>
                    <a:pt x="13" y="2"/>
                    <a:pt x="12" y="2"/>
                  </a:cubicBezTo>
                  <a:cubicBezTo>
                    <a:pt x="7" y="1"/>
                    <a:pt x="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-386067" y="-1043255"/>
              <a:ext cx="1341" cy="615"/>
            </a:xfrm>
            <a:custGeom>
              <a:avLst/>
              <a:gdLst/>
              <a:ahLst/>
              <a:cxnLst/>
              <a:rect l="l" t="t" r="r" b="b"/>
              <a:pathLst>
                <a:path w="24" h="1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8"/>
                    <a:pt x="18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8"/>
                    <a:pt x="24" y="6"/>
                    <a:pt x="24" y="3"/>
                  </a:cubicBezTo>
                  <a:cubicBezTo>
                    <a:pt x="20" y="3"/>
                    <a:pt x="19" y="2"/>
                    <a:pt x="18" y="1"/>
                  </a:cubicBezTo>
                  <a:cubicBezTo>
                    <a:pt x="13" y="1"/>
                    <a:pt x="8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-386961" y="-1043032"/>
              <a:ext cx="2011" cy="1397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1" y="0"/>
                  </a:moveTo>
                  <a:cubicBezTo>
                    <a:pt x="27" y="19"/>
                    <a:pt x="14" y="14"/>
                    <a:pt x="13" y="16"/>
                  </a:cubicBezTo>
                  <a:cubicBezTo>
                    <a:pt x="23" y="23"/>
                    <a:pt x="26" y="24"/>
                    <a:pt x="27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31" y="21"/>
                    <a:pt x="32" y="17"/>
                    <a:pt x="35" y="14"/>
                  </a:cubicBezTo>
                  <a:cubicBezTo>
                    <a:pt x="35" y="14"/>
                    <a:pt x="32" y="12"/>
                    <a:pt x="30" y="11"/>
                  </a:cubicBezTo>
                  <a:cubicBezTo>
                    <a:pt x="27" y="12"/>
                    <a:pt x="24" y="12"/>
                    <a:pt x="21" y="12"/>
                  </a:cubicBezTo>
                  <a:cubicBezTo>
                    <a:pt x="15" y="8"/>
                    <a:pt x="11" y="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-387128" y="-1042361"/>
              <a:ext cx="1397" cy="1006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8" y="0"/>
                  </a:moveTo>
                  <a:cubicBezTo>
                    <a:pt x="6" y="1"/>
                    <a:pt x="3" y="1"/>
                    <a:pt x="1" y="4"/>
                  </a:cubicBezTo>
                  <a:cubicBezTo>
                    <a:pt x="16" y="14"/>
                    <a:pt x="23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5"/>
                    <a:pt x="24" y="13"/>
                    <a:pt x="24" y="10"/>
                  </a:cubicBezTo>
                  <a:cubicBezTo>
                    <a:pt x="19" y="7"/>
                    <a:pt x="13" y="4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-388357" y="-1038618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3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3" y="5"/>
                    <a:pt x="5" y="6"/>
                    <a:pt x="7" y="7"/>
                  </a:cubicBezTo>
                  <a:cubicBezTo>
                    <a:pt x="7" y="5"/>
                    <a:pt x="5" y="3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-388804" y="-1038283"/>
              <a:ext cx="335" cy="559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0"/>
                  </a:moveTo>
                  <a:lnTo>
                    <a:pt x="0" y="7"/>
                  </a:lnTo>
                  <a:cubicBezTo>
                    <a:pt x="2" y="7"/>
                    <a:pt x="4" y="8"/>
                    <a:pt x="5" y="10"/>
                  </a:cubicBezTo>
                  <a:lnTo>
                    <a:pt x="5" y="5"/>
                  </a:lnTo>
                  <a:cubicBezTo>
                    <a:pt x="4" y="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-390089" y="-1036495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2" y="0"/>
                  </a:moveTo>
                  <a:cubicBezTo>
                    <a:pt x="0" y="0"/>
                    <a:pt x="1" y="2"/>
                    <a:pt x="9" y="7"/>
                  </a:cubicBezTo>
                  <a:cubicBezTo>
                    <a:pt x="10" y="6"/>
                    <a:pt x="10" y="5"/>
                    <a:pt x="12" y="4"/>
                  </a:cubicBezTo>
                  <a:cubicBezTo>
                    <a:pt x="8" y="2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-389922" y="-1035936"/>
              <a:ext cx="391" cy="223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0"/>
                  </a:moveTo>
                  <a:cubicBezTo>
                    <a:pt x="0" y="0"/>
                    <a:pt x="3" y="1"/>
                    <a:pt x="6" y="3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6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-390369" y="-1035545"/>
              <a:ext cx="670" cy="559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8" y="1"/>
                  </a:moveTo>
                  <a:cubicBezTo>
                    <a:pt x="4" y="3"/>
                    <a:pt x="1" y="4"/>
                    <a:pt x="3" y="7"/>
                  </a:cubicBezTo>
                  <a:cubicBezTo>
                    <a:pt x="4" y="9"/>
                    <a:pt x="4" y="9"/>
                    <a:pt x="6" y="9"/>
                  </a:cubicBezTo>
                  <a:lnTo>
                    <a:pt x="8" y="6"/>
                  </a:lnTo>
                  <a:lnTo>
                    <a:pt x="11" y="4"/>
                  </a:lnTo>
                  <a:cubicBezTo>
                    <a:pt x="9" y="4"/>
                    <a:pt x="9" y="3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-390760" y="-1034875"/>
              <a:ext cx="615" cy="50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6" y="0"/>
                  </a:moveTo>
                  <a:cubicBezTo>
                    <a:pt x="2" y="0"/>
                    <a:pt x="4" y="4"/>
                    <a:pt x="3" y="4"/>
                  </a:cubicBezTo>
                  <a:cubicBezTo>
                    <a:pt x="3" y="6"/>
                    <a:pt x="3" y="6"/>
                    <a:pt x="1" y="7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6"/>
                    <a:pt x="9" y="3"/>
                    <a:pt x="10" y="1"/>
                  </a:cubicBezTo>
                  <a:cubicBezTo>
                    <a:pt x="8" y="0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-393162" y="-1034819"/>
              <a:ext cx="1453" cy="1285"/>
            </a:xfrm>
            <a:custGeom>
              <a:avLst/>
              <a:gdLst/>
              <a:ahLst/>
              <a:cxnLst/>
              <a:rect l="l" t="t" r="r" b="b"/>
              <a:pathLst>
                <a:path w="26" h="23" extrusionOk="0">
                  <a:moveTo>
                    <a:pt x="21" y="0"/>
                  </a:moveTo>
                  <a:cubicBezTo>
                    <a:pt x="11" y="5"/>
                    <a:pt x="1" y="9"/>
                    <a:pt x="4" y="22"/>
                  </a:cubicBezTo>
                  <a:cubicBezTo>
                    <a:pt x="6" y="21"/>
                    <a:pt x="10" y="18"/>
                    <a:pt x="12" y="17"/>
                  </a:cubicBezTo>
                  <a:cubicBezTo>
                    <a:pt x="15" y="16"/>
                    <a:pt x="19" y="13"/>
                    <a:pt x="22" y="12"/>
                  </a:cubicBezTo>
                  <a:cubicBezTo>
                    <a:pt x="26" y="9"/>
                    <a:pt x="26" y="3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-393106" y="-1033310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0"/>
                  </a:moveTo>
                  <a:cubicBezTo>
                    <a:pt x="1" y="2"/>
                    <a:pt x="1" y="3"/>
                    <a:pt x="3" y="5"/>
                  </a:cubicBezTo>
                  <a:cubicBezTo>
                    <a:pt x="4" y="6"/>
                    <a:pt x="5" y="6"/>
                    <a:pt x="6" y="7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4" y="2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-219071" y="-1238744"/>
              <a:ext cx="35869" cy="29388"/>
            </a:xfrm>
            <a:custGeom>
              <a:avLst/>
              <a:gdLst/>
              <a:ahLst/>
              <a:cxnLst/>
              <a:rect l="l" t="t" r="r" b="b"/>
              <a:pathLst>
                <a:path w="642" h="526" extrusionOk="0">
                  <a:moveTo>
                    <a:pt x="601" y="89"/>
                  </a:moveTo>
                  <a:cubicBezTo>
                    <a:pt x="601" y="90"/>
                    <a:pt x="602" y="90"/>
                    <a:pt x="602" y="90"/>
                  </a:cubicBezTo>
                  <a:cubicBezTo>
                    <a:pt x="602" y="90"/>
                    <a:pt x="601" y="89"/>
                    <a:pt x="601" y="89"/>
                  </a:cubicBezTo>
                  <a:close/>
                  <a:moveTo>
                    <a:pt x="369" y="123"/>
                  </a:moveTo>
                  <a:cubicBezTo>
                    <a:pt x="371" y="124"/>
                    <a:pt x="373" y="125"/>
                    <a:pt x="375" y="125"/>
                  </a:cubicBezTo>
                  <a:cubicBezTo>
                    <a:pt x="374" y="125"/>
                    <a:pt x="371" y="125"/>
                    <a:pt x="369" y="123"/>
                  </a:cubicBezTo>
                  <a:close/>
                  <a:moveTo>
                    <a:pt x="536" y="327"/>
                  </a:moveTo>
                  <a:cubicBezTo>
                    <a:pt x="537" y="328"/>
                    <a:pt x="538" y="328"/>
                    <a:pt x="538" y="329"/>
                  </a:cubicBezTo>
                  <a:cubicBezTo>
                    <a:pt x="538" y="328"/>
                    <a:pt x="537" y="328"/>
                    <a:pt x="536" y="327"/>
                  </a:cubicBezTo>
                  <a:close/>
                  <a:moveTo>
                    <a:pt x="180" y="0"/>
                  </a:moveTo>
                  <a:cubicBezTo>
                    <a:pt x="174" y="0"/>
                    <a:pt x="171" y="2"/>
                    <a:pt x="169" y="5"/>
                  </a:cubicBezTo>
                  <a:cubicBezTo>
                    <a:pt x="162" y="11"/>
                    <a:pt x="157" y="18"/>
                    <a:pt x="150" y="26"/>
                  </a:cubicBezTo>
                  <a:cubicBezTo>
                    <a:pt x="146" y="31"/>
                    <a:pt x="144" y="35"/>
                    <a:pt x="141" y="42"/>
                  </a:cubicBezTo>
                  <a:cubicBezTo>
                    <a:pt x="139" y="47"/>
                    <a:pt x="138" y="53"/>
                    <a:pt x="135" y="59"/>
                  </a:cubicBezTo>
                  <a:cubicBezTo>
                    <a:pt x="134" y="65"/>
                    <a:pt x="131" y="69"/>
                    <a:pt x="130" y="73"/>
                  </a:cubicBezTo>
                  <a:cubicBezTo>
                    <a:pt x="130" y="74"/>
                    <a:pt x="131" y="78"/>
                    <a:pt x="130" y="79"/>
                  </a:cubicBezTo>
                  <a:cubicBezTo>
                    <a:pt x="128" y="80"/>
                    <a:pt x="122" y="80"/>
                    <a:pt x="122" y="84"/>
                  </a:cubicBezTo>
                  <a:cubicBezTo>
                    <a:pt x="120" y="89"/>
                    <a:pt x="124" y="96"/>
                    <a:pt x="118" y="98"/>
                  </a:cubicBezTo>
                  <a:cubicBezTo>
                    <a:pt x="115" y="98"/>
                    <a:pt x="114" y="100"/>
                    <a:pt x="114" y="103"/>
                  </a:cubicBezTo>
                  <a:cubicBezTo>
                    <a:pt x="113" y="106"/>
                    <a:pt x="113" y="109"/>
                    <a:pt x="113" y="110"/>
                  </a:cubicBezTo>
                  <a:cubicBezTo>
                    <a:pt x="113" y="112"/>
                    <a:pt x="112" y="115"/>
                    <a:pt x="112" y="116"/>
                  </a:cubicBezTo>
                  <a:cubicBezTo>
                    <a:pt x="112" y="119"/>
                    <a:pt x="111" y="121"/>
                    <a:pt x="109" y="122"/>
                  </a:cubicBezTo>
                  <a:cubicBezTo>
                    <a:pt x="108" y="123"/>
                    <a:pt x="107" y="123"/>
                    <a:pt x="106" y="123"/>
                  </a:cubicBezTo>
                  <a:cubicBezTo>
                    <a:pt x="105" y="123"/>
                    <a:pt x="104" y="123"/>
                    <a:pt x="104" y="124"/>
                  </a:cubicBezTo>
                  <a:cubicBezTo>
                    <a:pt x="103" y="128"/>
                    <a:pt x="106" y="132"/>
                    <a:pt x="104" y="136"/>
                  </a:cubicBezTo>
                  <a:cubicBezTo>
                    <a:pt x="103" y="138"/>
                    <a:pt x="99" y="138"/>
                    <a:pt x="97" y="140"/>
                  </a:cubicBezTo>
                  <a:cubicBezTo>
                    <a:pt x="95" y="141"/>
                    <a:pt x="93" y="141"/>
                    <a:pt x="90" y="141"/>
                  </a:cubicBezTo>
                  <a:cubicBezTo>
                    <a:pt x="88" y="141"/>
                    <a:pt x="87" y="141"/>
                    <a:pt x="86" y="141"/>
                  </a:cubicBezTo>
                  <a:cubicBezTo>
                    <a:pt x="80" y="143"/>
                    <a:pt x="80" y="149"/>
                    <a:pt x="72" y="149"/>
                  </a:cubicBezTo>
                  <a:cubicBezTo>
                    <a:pt x="65" y="149"/>
                    <a:pt x="58" y="149"/>
                    <a:pt x="58" y="154"/>
                  </a:cubicBezTo>
                  <a:cubicBezTo>
                    <a:pt x="58" y="157"/>
                    <a:pt x="61" y="162"/>
                    <a:pt x="60" y="163"/>
                  </a:cubicBezTo>
                  <a:cubicBezTo>
                    <a:pt x="58" y="166"/>
                    <a:pt x="53" y="167"/>
                    <a:pt x="50" y="169"/>
                  </a:cubicBezTo>
                  <a:cubicBezTo>
                    <a:pt x="49" y="172"/>
                    <a:pt x="48" y="173"/>
                    <a:pt x="48" y="174"/>
                  </a:cubicBezTo>
                  <a:cubicBezTo>
                    <a:pt x="46" y="177"/>
                    <a:pt x="45" y="179"/>
                    <a:pt x="44" y="183"/>
                  </a:cubicBezTo>
                  <a:cubicBezTo>
                    <a:pt x="44" y="183"/>
                    <a:pt x="40" y="183"/>
                    <a:pt x="29" y="175"/>
                  </a:cubicBezTo>
                  <a:lnTo>
                    <a:pt x="29" y="175"/>
                  </a:lnTo>
                  <a:cubicBezTo>
                    <a:pt x="29" y="177"/>
                    <a:pt x="30" y="178"/>
                    <a:pt x="30" y="178"/>
                  </a:cubicBezTo>
                  <a:cubicBezTo>
                    <a:pt x="32" y="180"/>
                    <a:pt x="33" y="183"/>
                    <a:pt x="33" y="184"/>
                  </a:cubicBezTo>
                  <a:cubicBezTo>
                    <a:pt x="30" y="187"/>
                    <a:pt x="27" y="187"/>
                    <a:pt x="25" y="189"/>
                  </a:cubicBezTo>
                  <a:cubicBezTo>
                    <a:pt x="24" y="193"/>
                    <a:pt x="27" y="196"/>
                    <a:pt x="27" y="200"/>
                  </a:cubicBezTo>
                  <a:lnTo>
                    <a:pt x="27" y="204"/>
                  </a:lnTo>
                  <a:cubicBezTo>
                    <a:pt x="27" y="206"/>
                    <a:pt x="27" y="209"/>
                    <a:pt x="25" y="210"/>
                  </a:cubicBezTo>
                  <a:cubicBezTo>
                    <a:pt x="24" y="211"/>
                    <a:pt x="24" y="211"/>
                    <a:pt x="23" y="211"/>
                  </a:cubicBezTo>
                  <a:cubicBezTo>
                    <a:pt x="21" y="211"/>
                    <a:pt x="18" y="210"/>
                    <a:pt x="14" y="209"/>
                  </a:cubicBezTo>
                  <a:cubicBezTo>
                    <a:pt x="14" y="209"/>
                    <a:pt x="13" y="209"/>
                    <a:pt x="13" y="209"/>
                  </a:cubicBezTo>
                  <a:cubicBezTo>
                    <a:pt x="10" y="209"/>
                    <a:pt x="16" y="214"/>
                    <a:pt x="12" y="214"/>
                  </a:cubicBezTo>
                  <a:cubicBezTo>
                    <a:pt x="11" y="213"/>
                    <a:pt x="11" y="213"/>
                    <a:pt x="10" y="213"/>
                  </a:cubicBezTo>
                  <a:cubicBezTo>
                    <a:pt x="6" y="213"/>
                    <a:pt x="5" y="216"/>
                    <a:pt x="3" y="218"/>
                  </a:cubicBezTo>
                  <a:cubicBezTo>
                    <a:pt x="2" y="218"/>
                    <a:pt x="1" y="219"/>
                    <a:pt x="2" y="220"/>
                  </a:cubicBezTo>
                  <a:cubicBezTo>
                    <a:pt x="4" y="224"/>
                    <a:pt x="9" y="229"/>
                    <a:pt x="11" y="231"/>
                  </a:cubicBezTo>
                  <a:cubicBezTo>
                    <a:pt x="12" y="234"/>
                    <a:pt x="9" y="234"/>
                    <a:pt x="8" y="237"/>
                  </a:cubicBezTo>
                  <a:cubicBezTo>
                    <a:pt x="14" y="241"/>
                    <a:pt x="18" y="242"/>
                    <a:pt x="19" y="244"/>
                  </a:cubicBezTo>
                  <a:cubicBezTo>
                    <a:pt x="25" y="249"/>
                    <a:pt x="30" y="252"/>
                    <a:pt x="35" y="258"/>
                  </a:cubicBezTo>
                  <a:cubicBezTo>
                    <a:pt x="46" y="265"/>
                    <a:pt x="55" y="270"/>
                    <a:pt x="67" y="276"/>
                  </a:cubicBezTo>
                  <a:cubicBezTo>
                    <a:pt x="69" y="277"/>
                    <a:pt x="69" y="278"/>
                    <a:pt x="70" y="281"/>
                  </a:cubicBezTo>
                  <a:cubicBezTo>
                    <a:pt x="75" y="283"/>
                    <a:pt x="77" y="283"/>
                    <a:pt x="86" y="287"/>
                  </a:cubicBezTo>
                  <a:cubicBezTo>
                    <a:pt x="90" y="288"/>
                    <a:pt x="92" y="289"/>
                    <a:pt x="95" y="291"/>
                  </a:cubicBezTo>
                  <a:cubicBezTo>
                    <a:pt x="93" y="292"/>
                    <a:pt x="92" y="293"/>
                    <a:pt x="92" y="294"/>
                  </a:cubicBezTo>
                  <a:cubicBezTo>
                    <a:pt x="90" y="298"/>
                    <a:pt x="87" y="302"/>
                    <a:pt x="84" y="305"/>
                  </a:cubicBezTo>
                  <a:cubicBezTo>
                    <a:pt x="84" y="305"/>
                    <a:pt x="84" y="305"/>
                    <a:pt x="84" y="305"/>
                  </a:cubicBezTo>
                  <a:cubicBezTo>
                    <a:pt x="83" y="305"/>
                    <a:pt x="79" y="303"/>
                    <a:pt x="71" y="296"/>
                  </a:cubicBezTo>
                  <a:lnTo>
                    <a:pt x="71" y="296"/>
                  </a:lnTo>
                  <a:cubicBezTo>
                    <a:pt x="71" y="297"/>
                    <a:pt x="71" y="298"/>
                    <a:pt x="72" y="299"/>
                  </a:cubicBezTo>
                  <a:cubicBezTo>
                    <a:pt x="72" y="303"/>
                    <a:pt x="74" y="307"/>
                    <a:pt x="72" y="308"/>
                  </a:cubicBezTo>
                  <a:cubicBezTo>
                    <a:pt x="70" y="310"/>
                    <a:pt x="65" y="310"/>
                    <a:pt x="61" y="314"/>
                  </a:cubicBezTo>
                  <a:cubicBezTo>
                    <a:pt x="59" y="317"/>
                    <a:pt x="60" y="323"/>
                    <a:pt x="60" y="326"/>
                  </a:cubicBezTo>
                  <a:cubicBezTo>
                    <a:pt x="60" y="328"/>
                    <a:pt x="60" y="329"/>
                    <a:pt x="59" y="330"/>
                  </a:cubicBezTo>
                  <a:cubicBezTo>
                    <a:pt x="58" y="333"/>
                    <a:pt x="58" y="336"/>
                    <a:pt x="55" y="338"/>
                  </a:cubicBezTo>
                  <a:cubicBezTo>
                    <a:pt x="55" y="339"/>
                    <a:pt x="54" y="339"/>
                    <a:pt x="53" y="339"/>
                  </a:cubicBezTo>
                  <a:cubicBezTo>
                    <a:pt x="51" y="339"/>
                    <a:pt x="48" y="338"/>
                    <a:pt x="45" y="336"/>
                  </a:cubicBezTo>
                  <a:cubicBezTo>
                    <a:pt x="44" y="336"/>
                    <a:pt x="44" y="336"/>
                    <a:pt x="44" y="336"/>
                  </a:cubicBezTo>
                  <a:cubicBezTo>
                    <a:pt x="40" y="336"/>
                    <a:pt x="44" y="341"/>
                    <a:pt x="40" y="341"/>
                  </a:cubicBezTo>
                  <a:cubicBezTo>
                    <a:pt x="40" y="341"/>
                    <a:pt x="39" y="341"/>
                    <a:pt x="39" y="341"/>
                  </a:cubicBezTo>
                  <a:cubicBezTo>
                    <a:pt x="34" y="341"/>
                    <a:pt x="32" y="345"/>
                    <a:pt x="29" y="347"/>
                  </a:cubicBezTo>
                  <a:cubicBezTo>
                    <a:pt x="28" y="349"/>
                    <a:pt x="27" y="349"/>
                    <a:pt x="27" y="351"/>
                  </a:cubicBezTo>
                  <a:cubicBezTo>
                    <a:pt x="28" y="355"/>
                    <a:pt x="32" y="361"/>
                    <a:pt x="32" y="365"/>
                  </a:cubicBezTo>
                  <a:cubicBezTo>
                    <a:pt x="32" y="368"/>
                    <a:pt x="29" y="370"/>
                    <a:pt x="28" y="371"/>
                  </a:cubicBezTo>
                  <a:cubicBezTo>
                    <a:pt x="34" y="376"/>
                    <a:pt x="37" y="377"/>
                    <a:pt x="39" y="378"/>
                  </a:cubicBezTo>
                  <a:cubicBezTo>
                    <a:pt x="48" y="386"/>
                    <a:pt x="51" y="392"/>
                    <a:pt x="56" y="397"/>
                  </a:cubicBezTo>
                  <a:cubicBezTo>
                    <a:pt x="67" y="404"/>
                    <a:pt x="75" y="412"/>
                    <a:pt x="86" y="419"/>
                  </a:cubicBezTo>
                  <a:cubicBezTo>
                    <a:pt x="87" y="420"/>
                    <a:pt x="87" y="422"/>
                    <a:pt x="88" y="424"/>
                  </a:cubicBezTo>
                  <a:cubicBezTo>
                    <a:pt x="93" y="427"/>
                    <a:pt x="96" y="428"/>
                    <a:pt x="102" y="433"/>
                  </a:cubicBezTo>
                  <a:cubicBezTo>
                    <a:pt x="112" y="439"/>
                    <a:pt x="118" y="441"/>
                    <a:pt x="121" y="441"/>
                  </a:cubicBezTo>
                  <a:cubicBezTo>
                    <a:pt x="123" y="441"/>
                    <a:pt x="127" y="443"/>
                    <a:pt x="130" y="443"/>
                  </a:cubicBezTo>
                  <a:cubicBezTo>
                    <a:pt x="133" y="444"/>
                    <a:pt x="134" y="445"/>
                    <a:pt x="135" y="448"/>
                  </a:cubicBezTo>
                  <a:cubicBezTo>
                    <a:pt x="138" y="453"/>
                    <a:pt x="140" y="456"/>
                    <a:pt x="138" y="456"/>
                  </a:cubicBezTo>
                  <a:cubicBezTo>
                    <a:pt x="137" y="456"/>
                    <a:pt x="133" y="455"/>
                    <a:pt x="126" y="450"/>
                  </a:cubicBezTo>
                  <a:lnTo>
                    <a:pt x="126" y="450"/>
                  </a:lnTo>
                  <a:cubicBezTo>
                    <a:pt x="137" y="460"/>
                    <a:pt x="143" y="466"/>
                    <a:pt x="150" y="471"/>
                  </a:cubicBezTo>
                  <a:cubicBezTo>
                    <a:pt x="163" y="481"/>
                    <a:pt x="177" y="492"/>
                    <a:pt x="186" y="498"/>
                  </a:cubicBezTo>
                  <a:cubicBezTo>
                    <a:pt x="218" y="518"/>
                    <a:pt x="234" y="526"/>
                    <a:pt x="243" y="526"/>
                  </a:cubicBezTo>
                  <a:cubicBezTo>
                    <a:pt x="253" y="526"/>
                    <a:pt x="261" y="523"/>
                    <a:pt x="266" y="517"/>
                  </a:cubicBezTo>
                  <a:cubicBezTo>
                    <a:pt x="275" y="509"/>
                    <a:pt x="284" y="500"/>
                    <a:pt x="291" y="491"/>
                  </a:cubicBezTo>
                  <a:lnTo>
                    <a:pt x="318" y="487"/>
                  </a:lnTo>
                  <a:cubicBezTo>
                    <a:pt x="320" y="487"/>
                    <a:pt x="324" y="488"/>
                    <a:pt x="326" y="488"/>
                  </a:cubicBezTo>
                  <a:cubicBezTo>
                    <a:pt x="327" y="488"/>
                    <a:pt x="328" y="487"/>
                    <a:pt x="328" y="487"/>
                  </a:cubicBezTo>
                  <a:cubicBezTo>
                    <a:pt x="328" y="483"/>
                    <a:pt x="337" y="484"/>
                    <a:pt x="341" y="483"/>
                  </a:cubicBezTo>
                  <a:cubicBezTo>
                    <a:pt x="348" y="482"/>
                    <a:pt x="357" y="482"/>
                    <a:pt x="363" y="482"/>
                  </a:cubicBezTo>
                  <a:cubicBezTo>
                    <a:pt x="364" y="482"/>
                    <a:pt x="359" y="479"/>
                    <a:pt x="357" y="477"/>
                  </a:cubicBezTo>
                  <a:cubicBezTo>
                    <a:pt x="350" y="476"/>
                    <a:pt x="342" y="473"/>
                    <a:pt x="334" y="472"/>
                  </a:cubicBezTo>
                  <a:cubicBezTo>
                    <a:pt x="334" y="471"/>
                    <a:pt x="334" y="470"/>
                    <a:pt x="336" y="470"/>
                  </a:cubicBezTo>
                  <a:cubicBezTo>
                    <a:pt x="342" y="468"/>
                    <a:pt x="350" y="467"/>
                    <a:pt x="355" y="466"/>
                  </a:cubicBezTo>
                  <a:cubicBezTo>
                    <a:pt x="359" y="465"/>
                    <a:pt x="360" y="463"/>
                    <a:pt x="363" y="461"/>
                  </a:cubicBezTo>
                  <a:cubicBezTo>
                    <a:pt x="364" y="460"/>
                    <a:pt x="363" y="457"/>
                    <a:pt x="364" y="457"/>
                  </a:cubicBezTo>
                  <a:cubicBezTo>
                    <a:pt x="367" y="456"/>
                    <a:pt x="370" y="456"/>
                    <a:pt x="373" y="456"/>
                  </a:cubicBezTo>
                  <a:cubicBezTo>
                    <a:pt x="376" y="456"/>
                    <a:pt x="378" y="456"/>
                    <a:pt x="381" y="456"/>
                  </a:cubicBezTo>
                  <a:cubicBezTo>
                    <a:pt x="386" y="455"/>
                    <a:pt x="385" y="449"/>
                    <a:pt x="384" y="445"/>
                  </a:cubicBezTo>
                  <a:cubicBezTo>
                    <a:pt x="383" y="441"/>
                    <a:pt x="386" y="440"/>
                    <a:pt x="388" y="437"/>
                  </a:cubicBezTo>
                  <a:cubicBezTo>
                    <a:pt x="391" y="434"/>
                    <a:pt x="392" y="429"/>
                    <a:pt x="395" y="425"/>
                  </a:cubicBezTo>
                  <a:cubicBezTo>
                    <a:pt x="388" y="423"/>
                    <a:pt x="384" y="421"/>
                    <a:pt x="380" y="419"/>
                  </a:cubicBezTo>
                  <a:cubicBezTo>
                    <a:pt x="383" y="419"/>
                    <a:pt x="391" y="421"/>
                    <a:pt x="395" y="421"/>
                  </a:cubicBezTo>
                  <a:cubicBezTo>
                    <a:pt x="401" y="421"/>
                    <a:pt x="406" y="421"/>
                    <a:pt x="410" y="420"/>
                  </a:cubicBezTo>
                  <a:cubicBezTo>
                    <a:pt x="421" y="415"/>
                    <a:pt x="430" y="409"/>
                    <a:pt x="441" y="405"/>
                  </a:cubicBezTo>
                  <a:cubicBezTo>
                    <a:pt x="443" y="404"/>
                    <a:pt x="447" y="404"/>
                    <a:pt x="451" y="404"/>
                  </a:cubicBezTo>
                  <a:cubicBezTo>
                    <a:pt x="454" y="408"/>
                    <a:pt x="457" y="410"/>
                    <a:pt x="456" y="410"/>
                  </a:cubicBezTo>
                  <a:cubicBezTo>
                    <a:pt x="455" y="410"/>
                    <a:pt x="455" y="410"/>
                    <a:pt x="454" y="409"/>
                  </a:cubicBezTo>
                  <a:cubicBezTo>
                    <a:pt x="453" y="409"/>
                    <a:pt x="453" y="409"/>
                    <a:pt x="452" y="409"/>
                  </a:cubicBezTo>
                  <a:cubicBezTo>
                    <a:pt x="446" y="409"/>
                    <a:pt x="452" y="416"/>
                    <a:pt x="447" y="416"/>
                  </a:cubicBezTo>
                  <a:cubicBezTo>
                    <a:pt x="446" y="416"/>
                    <a:pt x="444" y="416"/>
                    <a:pt x="441" y="415"/>
                  </a:cubicBezTo>
                  <a:cubicBezTo>
                    <a:pt x="438" y="418"/>
                    <a:pt x="433" y="419"/>
                    <a:pt x="431" y="421"/>
                  </a:cubicBezTo>
                  <a:cubicBezTo>
                    <a:pt x="428" y="424"/>
                    <a:pt x="422" y="424"/>
                    <a:pt x="423" y="429"/>
                  </a:cubicBezTo>
                  <a:cubicBezTo>
                    <a:pt x="423" y="434"/>
                    <a:pt x="421" y="435"/>
                    <a:pt x="418" y="436"/>
                  </a:cubicBezTo>
                  <a:cubicBezTo>
                    <a:pt x="417" y="437"/>
                    <a:pt x="418" y="439"/>
                    <a:pt x="418" y="440"/>
                  </a:cubicBezTo>
                  <a:cubicBezTo>
                    <a:pt x="426" y="444"/>
                    <a:pt x="430" y="445"/>
                    <a:pt x="430" y="445"/>
                  </a:cubicBezTo>
                  <a:cubicBezTo>
                    <a:pt x="432" y="444"/>
                    <a:pt x="433" y="441"/>
                    <a:pt x="437" y="440"/>
                  </a:cubicBezTo>
                  <a:cubicBezTo>
                    <a:pt x="441" y="435"/>
                    <a:pt x="444" y="430"/>
                    <a:pt x="449" y="425"/>
                  </a:cubicBezTo>
                  <a:cubicBezTo>
                    <a:pt x="450" y="425"/>
                    <a:pt x="450" y="425"/>
                    <a:pt x="451" y="425"/>
                  </a:cubicBezTo>
                  <a:cubicBezTo>
                    <a:pt x="453" y="425"/>
                    <a:pt x="456" y="426"/>
                    <a:pt x="457" y="426"/>
                  </a:cubicBezTo>
                  <a:cubicBezTo>
                    <a:pt x="457" y="426"/>
                    <a:pt x="458" y="425"/>
                    <a:pt x="458" y="425"/>
                  </a:cubicBezTo>
                  <a:cubicBezTo>
                    <a:pt x="458" y="419"/>
                    <a:pt x="464" y="416"/>
                    <a:pt x="473" y="415"/>
                  </a:cubicBezTo>
                  <a:cubicBezTo>
                    <a:pt x="475" y="414"/>
                    <a:pt x="477" y="413"/>
                    <a:pt x="469" y="404"/>
                  </a:cubicBezTo>
                  <a:lnTo>
                    <a:pt x="458" y="404"/>
                  </a:lnTo>
                  <a:cubicBezTo>
                    <a:pt x="457" y="403"/>
                    <a:pt x="454" y="403"/>
                    <a:pt x="452" y="402"/>
                  </a:cubicBezTo>
                  <a:cubicBezTo>
                    <a:pt x="455" y="400"/>
                    <a:pt x="460" y="399"/>
                    <a:pt x="463" y="398"/>
                  </a:cubicBezTo>
                  <a:cubicBezTo>
                    <a:pt x="466" y="400"/>
                    <a:pt x="468" y="400"/>
                    <a:pt x="468" y="400"/>
                  </a:cubicBezTo>
                  <a:cubicBezTo>
                    <a:pt x="470" y="402"/>
                    <a:pt x="471" y="404"/>
                    <a:pt x="477" y="408"/>
                  </a:cubicBezTo>
                  <a:cubicBezTo>
                    <a:pt x="479" y="405"/>
                    <a:pt x="480" y="404"/>
                    <a:pt x="481" y="402"/>
                  </a:cubicBezTo>
                  <a:cubicBezTo>
                    <a:pt x="479" y="400"/>
                    <a:pt x="477" y="399"/>
                    <a:pt x="474" y="398"/>
                  </a:cubicBezTo>
                  <a:cubicBezTo>
                    <a:pt x="470" y="397"/>
                    <a:pt x="467" y="397"/>
                    <a:pt x="460" y="395"/>
                  </a:cubicBezTo>
                  <a:cubicBezTo>
                    <a:pt x="463" y="393"/>
                    <a:pt x="464" y="390"/>
                    <a:pt x="468" y="389"/>
                  </a:cubicBezTo>
                  <a:cubicBezTo>
                    <a:pt x="469" y="389"/>
                    <a:pt x="475" y="390"/>
                    <a:pt x="479" y="392"/>
                  </a:cubicBezTo>
                  <a:cubicBezTo>
                    <a:pt x="481" y="392"/>
                    <a:pt x="484" y="393"/>
                    <a:pt x="485" y="393"/>
                  </a:cubicBezTo>
                  <a:cubicBezTo>
                    <a:pt x="489" y="393"/>
                    <a:pt x="491" y="392"/>
                    <a:pt x="494" y="390"/>
                  </a:cubicBezTo>
                  <a:lnTo>
                    <a:pt x="493" y="389"/>
                  </a:lnTo>
                  <a:cubicBezTo>
                    <a:pt x="488" y="386"/>
                    <a:pt x="484" y="382"/>
                    <a:pt x="475" y="377"/>
                  </a:cubicBezTo>
                  <a:lnTo>
                    <a:pt x="475" y="377"/>
                  </a:lnTo>
                  <a:cubicBezTo>
                    <a:pt x="481" y="378"/>
                    <a:pt x="484" y="378"/>
                    <a:pt x="489" y="379"/>
                  </a:cubicBezTo>
                  <a:cubicBezTo>
                    <a:pt x="493" y="381"/>
                    <a:pt x="496" y="382"/>
                    <a:pt x="498" y="382"/>
                  </a:cubicBezTo>
                  <a:cubicBezTo>
                    <a:pt x="500" y="382"/>
                    <a:pt x="499" y="380"/>
                    <a:pt x="493" y="376"/>
                  </a:cubicBezTo>
                  <a:lnTo>
                    <a:pt x="488" y="376"/>
                  </a:lnTo>
                  <a:cubicBezTo>
                    <a:pt x="486" y="374"/>
                    <a:pt x="484" y="373"/>
                    <a:pt x="482" y="372"/>
                  </a:cubicBezTo>
                  <a:lnTo>
                    <a:pt x="482" y="372"/>
                  </a:lnTo>
                  <a:cubicBezTo>
                    <a:pt x="486" y="373"/>
                    <a:pt x="489" y="374"/>
                    <a:pt x="492" y="374"/>
                  </a:cubicBezTo>
                  <a:cubicBezTo>
                    <a:pt x="490" y="372"/>
                    <a:pt x="485" y="369"/>
                    <a:pt x="484" y="368"/>
                  </a:cubicBezTo>
                  <a:cubicBezTo>
                    <a:pt x="482" y="367"/>
                    <a:pt x="484" y="365"/>
                    <a:pt x="485" y="365"/>
                  </a:cubicBezTo>
                  <a:cubicBezTo>
                    <a:pt x="486" y="363"/>
                    <a:pt x="487" y="361"/>
                    <a:pt x="491" y="361"/>
                  </a:cubicBezTo>
                  <a:cubicBezTo>
                    <a:pt x="493" y="361"/>
                    <a:pt x="496" y="361"/>
                    <a:pt x="500" y="362"/>
                  </a:cubicBezTo>
                  <a:cubicBezTo>
                    <a:pt x="501" y="363"/>
                    <a:pt x="502" y="363"/>
                    <a:pt x="503" y="363"/>
                  </a:cubicBezTo>
                  <a:cubicBezTo>
                    <a:pt x="506" y="363"/>
                    <a:pt x="506" y="360"/>
                    <a:pt x="507" y="358"/>
                  </a:cubicBezTo>
                  <a:lnTo>
                    <a:pt x="507" y="357"/>
                  </a:lnTo>
                  <a:cubicBezTo>
                    <a:pt x="508" y="355"/>
                    <a:pt x="507" y="351"/>
                    <a:pt x="512" y="351"/>
                  </a:cubicBezTo>
                  <a:cubicBezTo>
                    <a:pt x="515" y="351"/>
                    <a:pt x="513" y="348"/>
                    <a:pt x="515" y="347"/>
                  </a:cubicBezTo>
                  <a:cubicBezTo>
                    <a:pt x="515" y="347"/>
                    <a:pt x="513" y="346"/>
                    <a:pt x="510" y="342"/>
                  </a:cubicBezTo>
                  <a:cubicBezTo>
                    <a:pt x="501" y="336"/>
                    <a:pt x="498" y="334"/>
                    <a:pt x="499" y="334"/>
                  </a:cubicBezTo>
                  <a:lnTo>
                    <a:pt x="499" y="334"/>
                  </a:lnTo>
                  <a:cubicBezTo>
                    <a:pt x="500" y="334"/>
                    <a:pt x="503" y="335"/>
                    <a:pt x="508" y="337"/>
                  </a:cubicBezTo>
                  <a:cubicBezTo>
                    <a:pt x="510" y="339"/>
                    <a:pt x="513" y="340"/>
                    <a:pt x="514" y="340"/>
                  </a:cubicBezTo>
                  <a:cubicBezTo>
                    <a:pt x="514" y="340"/>
                    <a:pt x="514" y="340"/>
                    <a:pt x="513" y="339"/>
                  </a:cubicBezTo>
                  <a:cubicBezTo>
                    <a:pt x="511" y="336"/>
                    <a:pt x="511" y="335"/>
                    <a:pt x="513" y="335"/>
                  </a:cubicBezTo>
                  <a:cubicBezTo>
                    <a:pt x="515" y="335"/>
                    <a:pt x="522" y="338"/>
                    <a:pt x="529" y="340"/>
                  </a:cubicBezTo>
                  <a:cubicBezTo>
                    <a:pt x="508" y="326"/>
                    <a:pt x="501" y="319"/>
                    <a:pt x="507" y="319"/>
                  </a:cubicBezTo>
                  <a:cubicBezTo>
                    <a:pt x="508" y="319"/>
                    <a:pt x="507" y="316"/>
                    <a:pt x="507" y="316"/>
                  </a:cubicBezTo>
                  <a:cubicBezTo>
                    <a:pt x="508" y="315"/>
                    <a:pt x="511" y="315"/>
                    <a:pt x="513" y="314"/>
                  </a:cubicBezTo>
                  <a:cubicBezTo>
                    <a:pt x="515" y="315"/>
                    <a:pt x="516" y="315"/>
                    <a:pt x="518" y="316"/>
                  </a:cubicBezTo>
                  <a:cubicBezTo>
                    <a:pt x="520" y="318"/>
                    <a:pt x="522" y="320"/>
                    <a:pt x="523" y="321"/>
                  </a:cubicBezTo>
                  <a:cubicBezTo>
                    <a:pt x="528" y="325"/>
                    <a:pt x="528" y="324"/>
                    <a:pt x="529" y="325"/>
                  </a:cubicBezTo>
                  <a:cubicBezTo>
                    <a:pt x="531" y="325"/>
                    <a:pt x="534" y="326"/>
                    <a:pt x="536" y="327"/>
                  </a:cubicBezTo>
                  <a:lnTo>
                    <a:pt x="536" y="327"/>
                  </a:lnTo>
                  <a:cubicBezTo>
                    <a:pt x="532" y="324"/>
                    <a:pt x="528" y="321"/>
                    <a:pt x="524" y="318"/>
                  </a:cubicBezTo>
                  <a:cubicBezTo>
                    <a:pt x="522" y="316"/>
                    <a:pt x="518" y="314"/>
                    <a:pt x="512" y="310"/>
                  </a:cubicBezTo>
                  <a:cubicBezTo>
                    <a:pt x="515" y="309"/>
                    <a:pt x="516" y="307"/>
                    <a:pt x="519" y="307"/>
                  </a:cubicBezTo>
                  <a:cubicBezTo>
                    <a:pt x="521" y="307"/>
                    <a:pt x="522" y="307"/>
                    <a:pt x="524" y="308"/>
                  </a:cubicBezTo>
                  <a:cubicBezTo>
                    <a:pt x="526" y="308"/>
                    <a:pt x="528" y="308"/>
                    <a:pt x="530" y="308"/>
                  </a:cubicBezTo>
                  <a:cubicBezTo>
                    <a:pt x="534" y="308"/>
                    <a:pt x="536" y="307"/>
                    <a:pt x="537" y="305"/>
                  </a:cubicBezTo>
                  <a:cubicBezTo>
                    <a:pt x="537" y="304"/>
                    <a:pt x="537" y="303"/>
                    <a:pt x="538" y="303"/>
                  </a:cubicBezTo>
                  <a:cubicBezTo>
                    <a:pt x="541" y="300"/>
                    <a:pt x="545" y="303"/>
                    <a:pt x="536" y="294"/>
                  </a:cubicBezTo>
                  <a:cubicBezTo>
                    <a:pt x="533" y="291"/>
                    <a:pt x="531" y="290"/>
                    <a:pt x="533" y="290"/>
                  </a:cubicBezTo>
                  <a:cubicBezTo>
                    <a:pt x="535" y="290"/>
                    <a:pt x="542" y="293"/>
                    <a:pt x="555" y="300"/>
                  </a:cubicBezTo>
                  <a:cubicBezTo>
                    <a:pt x="543" y="293"/>
                    <a:pt x="543" y="292"/>
                    <a:pt x="544" y="292"/>
                  </a:cubicBezTo>
                  <a:cubicBezTo>
                    <a:pt x="545" y="292"/>
                    <a:pt x="545" y="292"/>
                    <a:pt x="546" y="292"/>
                  </a:cubicBezTo>
                  <a:cubicBezTo>
                    <a:pt x="547" y="292"/>
                    <a:pt x="546" y="291"/>
                    <a:pt x="539" y="287"/>
                  </a:cubicBezTo>
                  <a:lnTo>
                    <a:pt x="539" y="287"/>
                  </a:lnTo>
                  <a:cubicBezTo>
                    <a:pt x="551" y="292"/>
                    <a:pt x="557" y="295"/>
                    <a:pt x="559" y="295"/>
                  </a:cubicBezTo>
                  <a:cubicBezTo>
                    <a:pt x="560" y="295"/>
                    <a:pt x="559" y="294"/>
                    <a:pt x="557" y="292"/>
                  </a:cubicBezTo>
                  <a:cubicBezTo>
                    <a:pt x="550" y="285"/>
                    <a:pt x="560" y="287"/>
                    <a:pt x="559" y="283"/>
                  </a:cubicBezTo>
                  <a:cubicBezTo>
                    <a:pt x="558" y="280"/>
                    <a:pt x="563" y="280"/>
                    <a:pt x="555" y="273"/>
                  </a:cubicBezTo>
                  <a:cubicBezTo>
                    <a:pt x="554" y="273"/>
                    <a:pt x="555" y="273"/>
                    <a:pt x="555" y="273"/>
                  </a:cubicBezTo>
                  <a:cubicBezTo>
                    <a:pt x="556" y="273"/>
                    <a:pt x="558" y="273"/>
                    <a:pt x="558" y="272"/>
                  </a:cubicBezTo>
                  <a:lnTo>
                    <a:pt x="562" y="268"/>
                  </a:lnTo>
                  <a:lnTo>
                    <a:pt x="562" y="267"/>
                  </a:lnTo>
                  <a:cubicBezTo>
                    <a:pt x="563" y="264"/>
                    <a:pt x="576" y="268"/>
                    <a:pt x="570" y="261"/>
                  </a:cubicBezTo>
                  <a:cubicBezTo>
                    <a:pt x="567" y="256"/>
                    <a:pt x="566" y="254"/>
                    <a:pt x="570" y="254"/>
                  </a:cubicBezTo>
                  <a:cubicBezTo>
                    <a:pt x="573" y="254"/>
                    <a:pt x="577" y="255"/>
                    <a:pt x="583" y="258"/>
                  </a:cubicBezTo>
                  <a:cubicBezTo>
                    <a:pt x="584" y="258"/>
                    <a:pt x="585" y="258"/>
                    <a:pt x="586" y="258"/>
                  </a:cubicBezTo>
                  <a:cubicBezTo>
                    <a:pt x="586" y="258"/>
                    <a:pt x="586" y="258"/>
                    <a:pt x="585" y="258"/>
                  </a:cubicBezTo>
                  <a:cubicBezTo>
                    <a:pt x="584" y="254"/>
                    <a:pt x="579" y="251"/>
                    <a:pt x="582" y="251"/>
                  </a:cubicBezTo>
                  <a:cubicBezTo>
                    <a:pt x="582" y="251"/>
                    <a:pt x="584" y="251"/>
                    <a:pt x="586" y="252"/>
                  </a:cubicBezTo>
                  <a:cubicBezTo>
                    <a:pt x="589" y="252"/>
                    <a:pt x="586" y="252"/>
                    <a:pt x="585" y="251"/>
                  </a:cubicBezTo>
                  <a:cubicBezTo>
                    <a:pt x="574" y="243"/>
                    <a:pt x="581" y="246"/>
                    <a:pt x="580" y="243"/>
                  </a:cubicBezTo>
                  <a:cubicBezTo>
                    <a:pt x="579" y="242"/>
                    <a:pt x="580" y="242"/>
                    <a:pt x="578" y="240"/>
                  </a:cubicBezTo>
                  <a:cubicBezTo>
                    <a:pt x="573" y="236"/>
                    <a:pt x="571" y="234"/>
                    <a:pt x="572" y="234"/>
                  </a:cubicBezTo>
                  <a:cubicBezTo>
                    <a:pt x="573" y="234"/>
                    <a:pt x="576" y="235"/>
                    <a:pt x="579" y="237"/>
                  </a:cubicBezTo>
                  <a:cubicBezTo>
                    <a:pt x="582" y="238"/>
                    <a:pt x="585" y="239"/>
                    <a:pt x="586" y="239"/>
                  </a:cubicBezTo>
                  <a:cubicBezTo>
                    <a:pt x="587" y="239"/>
                    <a:pt x="585" y="237"/>
                    <a:pt x="576" y="231"/>
                  </a:cubicBezTo>
                  <a:cubicBezTo>
                    <a:pt x="574" y="230"/>
                    <a:pt x="573" y="227"/>
                    <a:pt x="573" y="227"/>
                  </a:cubicBezTo>
                  <a:cubicBezTo>
                    <a:pt x="574" y="227"/>
                    <a:pt x="574" y="227"/>
                    <a:pt x="576" y="227"/>
                  </a:cubicBezTo>
                  <a:cubicBezTo>
                    <a:pt x="577" y="227"/>
                    <a:pt x="578" y="227"/>
                    <a:pt x="580" y="227"/>
                  </a:cubicBezTo>
                  <a:cubicBezTo>
                    <a:pt x="583" y="228"/>
                    <a:pt x="585" y="229"/>
                    <a:pt x="587" y="229"/>
                  </a:cubicBezTo>
                  <a:cubicBezTo>
                    <a:pt x="591" y="229"/>
                    <a:pt x="588" y="224"/>
                    <a:pt x="592" y="224"/>
                  </a:cubicBezTo>
                  <a:cubicBezTo>
                    <a:pt x="592" y="224"/>
                    <a:pt x="593" y="224"/>
                    <a:pt x="594" y="224"/>
                  </a:cubicBezTo>
                  <a:lnTo>
                    <a:pt x="594" y="222"/>
                  </a:lnTo>
                  <a:cubicBezTo>
                    <a:pt x="589" y="217"/>
                    <a:pt x="583" y="214"/>
                    <a:pt x="586" y="214"/>
                  </a:cubicBezTo>
                  <a:cubicBezTo>
                    <a:pt x="587" y="214"/>
                    <a:pt x="588" y="214"/>
                    <a:pt x="589" y="215"/>
                  </a:cubicBezTo>
                  <a:cubicBezTo>
                    <a:pt x="589" y="215"/>
                    <a:pt x="590" y="215"/>
                    <a:pt x="590" y="215"/>
                  </a:cubicBezTo>
                  <a:cubicBezTo>
                    <a:pt x="591" y="215"/>
                    <a:pt x="591" y="213"/>
                    <a:pt x="591" y="210"/>
                  </a:cubicBezTo>
                  <a:cubicBezTo>
                    <a:pt x="591" y="209"/>
                    <a:pt x="591" y="208"/>
                    <a:pt x="589" y="206"/>
                  </a:cubicBezTo>
                  <a:cubicBezTo>
                    <a:pt x="583" y="202"/>
                    <a:pt x="581" y="200"/>
                    <a:pt x="583" y="200"/>
                  </a:cubicBezTo>
                  <a:cubicBezTo>
                    <a:pt x="584" y="200"/>
                    <a:pt x="587" y="201"/>
                    <a:pt x="592" y="203"/>
                  </a:cubicBezTo>
                  <a:cubicBezTo>
                    <a:pt x="596" y="204"/>
                    <a:pt x="600" y="205"/>
                    <a:pt x="602" y="205"/>
                  </a:cubicBezTo>
                  <a:cubicBezTo>
                    <a:pt x="603" y="205"/>
                    <a:pt x="603" y="204"/>
                    <a:pt x="601" y="203"/>
                  </a:cubicBezTo>
                  <a:cubicBezTo>
                    <a:pt x="595" y="198"/>
                    <a:pt x="595" y="196"/>
                    <a:pt x="598" y="196"/>
                  </a:cubicBezTo>
                  <a:cubicBezTo>
                    <a:pt x="599" y="196"/>
                    <a:pt x="602" y="197"/>
                    <a:pt x="604" y="198"/>
                  </a:cubicBezTo>
                  <a:cubicBezTo>
                    <a:pt x="608" y="199"/>
                    <a:pt x="613" y="200"/>
                    <a:pt x="615" y="200"/>
                  </a:cubicBezTo>
                  <a:cubicBezTo>
                    <a:pt x="619" y="200"/>
                    <a:pt x="618" y="197"/>
                    <a:pt x="606" y="188"/>
                  </a:cubicBezTo>
                  <a:cubicBezTo>
                    <a:pt x="606" y="188"/>
                    <a:pt x="606" y="188"/>
                    <a:pt x="606" y="188"/>
                  </a:cubicBezTo>
                  <a:cubicBezTo>
                    <a:pt x="606" y="188"/>
                    <a:pt x="607" y="188"/>
                    <a:pt x="607" y="187"/>
                  </a:cubicBezTo>
                  <a:cubicBezTo>
                    <a:pt x="611" y="186"/>
                    <a:pt x="612" y="185"/>
                    <a:pt x="614" y="185"/>
                  </a:cubicBezTo>
                  <a:cubicBezTo>
                    <a:pt x="615" y="185"/>
                    <a:pt x="617" y="185"/>
                    <a:pt x="618" y="185"/>
                  </a:cubicBezTo>
                  <a:cubicBezTo>
                    <a:pt x="619" y="185"/>
                    <a:pt x="621" y="185"/>
                    <a:pt x="622" y="185"/>
                  </a:cubicBezTo>
                  <a:cubicBezTo>
                    <a:pt x="623" y="185"/>
                    <a:pt x="622" y="185"/>
                    <a:pt x="617" y="180"/>
                  </a:cubicBezTo>
                  <a:cubicBezTo>
                    <a:pt x="607" y="173"/>
                    <a:pt x="606" y="169"/>
                    <a:pt x="609" y="169"/>
                  </a:cubicBezTo>
                  <a:cubicBezTo>
                    <a:pt x="610" y="169"/>
                    <a:pt x="610" y="169"/>
                    <a:pt x="611" y="169"/>
                  </a:cubicBezTo>
                  <a:cubicBezTo>
                    <a:pt x="612" y="170"/>
                    <a:pt x="613" y="170"/>
                    <a:pt x="614" y="170"/>
                  </a:cubicBezTo>
                  <a:cubicBezTo>
                    <a:pt x="619" y="170"/>
                    <a:pt x="612" y="163"/>
                    <a:pt x="617" y="163"/>
                  </a:cubicBezTo>
                  <a:cubicBezTo>
                    <a:pt x="622" y="163"/>
                    <a:pt x="620" y="158"/>
                    <a:pt x="621" y="156"/>
                  </a:cubicBezTo>
                  <a:cubicBezTo>
                    <a:pt x="623" y="153"/>
                    <a:pt x="626" y="151"/>
                    <a:pt x="628" y="146"/>
                  </a:cubicBezTo>
                  <a:cubicBezTo>
                    <a:pt x="628" y="146"/>
                    <a:pt x="627" y="143"/>
                    <a:pt x="626" y="143"/>
                  </a:cubicBezTo>
                  <a:cubicBezTo>
                    <a:pt x="620" y="140"/>
                    <a:pt x="616" y="137"/>
                    <a:pt x="610" y="133"/>
                  </a:cubicBezTo>
                  <a:lnTo>
                    <a:pt x="610" y="133"/>
                  </a:lnTo>
                  <a:cubicBezTo>
                    <a:pt x="619" y="135"/>
                    <a:pt x="632" y="140"/>
                    <a:pt x="637" y="140"/>
                  </a:cubicBezTo>
                  <a:cubicBezTo>
                    <a:pt x="642" y="140"/>
                    <a:pt x="642" y="137"/>
                    <a:pt x="632" y="128"/>
                  </a:cubicBezTo>
                  <a:cubicBezTo>
                    <a:pt x="628" y="128"/>
                    <a:pt x="632" y="131"/>
                    <a:pt x="632" y="133"/>
                  </a:cubicBezTo>
                  <a:cubicBezTo>
                    <a:pt x="632" y="134"/>
                    <a:pt x="631" y="134"/>
                    <a:pt x="630" y="134"/>
                  </a:cubicBezTo>
                  <a:cubicBezTo>
                    <a:pt x="628" y="134"/>
                    <a:pt x="624" y="132"/>
                    <a:pt x="616" y="128"/>
                  </a:cubicBezTo>
                  <a:lnTo>
                    <a:pt x="623" y="128"/>
                  </a:lnTo>
                  <a:cubicBezTo>
                    <a:pt x="617" y="122"/>
                    <a:pt x="611" y="119"/>
                    <a:pt x="604" y="114"/>
                  </a:cubicBezTo>
                  <a:cubicBezTo>
                    <a:pt x="605" y="112"/>
                    <a:pt x="611" y="114"/>
                    <a:pt x="605" y="110"/>
                  </a:cubicBezTo>
                  <a:cubicBezTo>
                    <a:pt x="591" y="99"/>
                    <a:pt x="596" y="100"/>
                    <a:pt x="591" y="95"/>
                  </a:cubicBezTo>
                  <a:cubicBezTo>
                    <a:pt x="584" y="90"/>
                    <a:pt x="585" y="88"/>
                    <a:pt x="589" y="88"/>
                  </a:cubicBezTo>
                  <a:cubicBezTo>
                    <a:pt x="591" y="88"/>
                    <a:pt x="593" y="88"/>
                    <a:pt x="596" y="89"/>
                  </a:cubicBezTo>
                  <a:cubicBezTo>
                    <a:pt x="598" y="89"/>
                    <a:pt x="599" y="89"/>
                    <a:pt x="599" y="89"/>
                  </a:cubicBezTo>
                  <a:cubicBezTo>
                    <a:pt x="600" y="89"/>
                    <a:pt x="600" y="89"/>
                    <a:pt x="601" y="89"/>
                  </a:cubicBezTo>
                  <a:lnTo>
                    <a:pt x="601" y="89"/>
                  </a:lnTo>
                  <a:cubicBezTo>
                    <a:pt x="594" y="87"/>
                    <a:pt x="584" y="80"/>
                    <a:pt x="573" y="74"/>
                  </a:cubicBezTo>
                  <a:cubicBezTo>
                    <a:pt x="568" y="70"/>
                    <a:pt x="566" y="66"/>
                    <a:pt x="569" y="66"/>
                  </a:cubicBezTo>
                  <a:cubicBezTo>
                    <a:pt x="571" y="66"/>
                    <a:pt x="574" y="67"/>
                    <a:pt x="580" y="70"/>
                  </a:cubicBezTo>
                  <a:cubicBezTo>
                    <a:pt x="569" y="64"/>
                    <a:pt x="560" y="57"/>
                    <a:pt x="553" y="53"/>
                  </a:cubicBezTo>
                  <a:cubicBezTo>
                    <a:pt x="539" y="46"/>
                    <a:pt x="524" y="36"/>
                    <a:pt x="513" y="32"/>
                  </a:cubicBezTo>
                  <a:cubicBezTo>
                    <a:pt x="482" y="18"/>
                    <a:pt x="464" y="12"/>
                    <a:pt x="455" y="12"/>
                  </a:cubicBezTo>
                  <a:cubicBezTo>
                    <a:pt x="455" y="12"/>
                    <a:pt x="454" y="12"/>
                    <a:pt x="453" y="12"/>
                  </a:cubicBezTo>
                  <a:cubicBezTo>
                    <a:pt x="443" y="15"/>
                    <a:pt x="437" y="20"/>
                    <a:pt x="432" y="25"/>
                  </a:cubicBezTo>
                  <a:cubicBezTo>
                    <a:pt x="422" y="36"/>
                    <a:pt x="414" y="49"/>
                    <a:pt x="406" y="63"/>
                  </a:cubicBezTo>
                  <a:cubicBezTo>
                    <a:pt x="403" y="68"/>
                    <a:pt x="401" y="72"/>
                    <a:pt x="398" y="77"/>
                  </a:cubicBezTo>
                  <a:cubicBezTo>
                    <a:pt x="397" y="77"/>
                    <a:pt x="393" y="75"/>
                    <a:pt x="381" y="67"/>
                  </a:cubicBezTo>
                  <a:lnTo>
                    <a:pt x="381" y="67"/>
                  </a:lnTo>
                  <a:cubicBezTo>
                    <a:pt x="381" y="69"/>
                    <a:pt x="382" y="72"/>
                    <a:pt x="381" y="72"/>
                  </a:cubicBezTo>
                  <a:cubicBezTo>
                    <a:pt x="379" y="73"/>
                    <a:pt x="375" y="74"/>
                    <a:pt x="371" y="74"/>
                  </a:cubicBezTo>
                  <a:cubicBezTo>
                    <a:pt x="361" y="77"/>
                    <a:pt x="353" y="79"/>
                    <a:pt x="344" y="85"/>
                  </a:cubicBezTo>
                  <a:cubicBezTo>
                    <a:pt x="341" y="87"/>
                    <a:pt x="342" y="91"/>
                    <a:pt x="337" y="91"/>
                  </a:cubicBezTo>
                  <a:cubicBezTo>
                    <a:pt x="336" y="91"/>
                    <a:pt x="335" y="91"/>
                    <a:pt x="334" y="91"/>
                  </a:cubicBezTo>
                  <a:lnTo>
                    <a:pt x="334" y="91"/>
                  </a:lnTo>
                  <a:cubicBezTo>
                    <a:pt x="333" y="91"/>
                    <a:pt x="337" y="95"/>
                    <a:pt x="339" y="96"/>
                  </a:cubicBezTo>
                  <a:cubicBezTo>
                    <a:pt x="341" y="97"/>
                    <a:pt x="342" y="97"/>
                    <a:pt x="343" y="97"/>
                  </a:cubicBezTo>
                  <a:cubicBezTo>
                    <a:pt x="345" y="97"/>
                    <a:pt x="345" y="96"/>
                    <a:pt x="348" y="95"/>
                  </a:cubicBezTo>
                  <a:cubicBezTo>
                    <a:pt x="354" y="91"/>
                    <a:pt x="359" y="88"/>
                    <a:pt x="366" y="86"/>
                  </a:cubicBezTo>
                  <a:cubicBezTo>
                    <a:pt x="376" y="84"/>
                    <a:pt x="386" y="82"/>
                    <a:pt x="396" y="80"/>
                  </a:cubicBezTo>
                  <a:lnTo>
                    <a:pt x="396" y="80"/>
                  </a:lnTo>
                  <a:cubicBezTo>
                    <a:pt x="395" y="84"/>
                    <a:pt x="393" y="86"/>
                    <a:pt x="392" y="88"/>
                  </a:cubicBezTo>
                  <a:cubicBezTo>
                    <a:pt x="391" y="89"/>
                    <a:pt x="391" y="91"/>
                    <a:pt x="389" y="93"/>
                  </a:cubicBezTo>
                  <a:cubicBezTo>
                    <a:pt x="386" y="93"/>
                    <a:pt x="384" y="91"/>
                    <a:pt x="381" y="91"/>
                  </a:cubicBezTo>
                  <a:cubicBezTo>
                    <a:pt x="376" y="91"/>
                    <a:pt x="376" y="96"/>
                    <a:pt x="377" y="101"/>
                  </a:cubicBezTo>
                  <a:cubicBezTo>
                    <a:pt x="377" y="106"/>
                    <a:pt x="374" y="107"/>
                    <a:pt x="372" y="109"/>
                  </a:cubicBezTo>
                  <a:cubicBezTo>
                    <a:pt x="370" y="112"/>
                    <a:pt x="367" y="115"/>
                    <a:pt x="363" y="119"/>
                  </a:cubicBezTo>
                  <a:lnTo>
                    <a:pt x="363" y="119"/>
                  </a:lnTo>
                  <a:cubicBezTo>
                    <a:pt x="360" y="116"/>
                    <a:pt x="358" y="114"/>
                    <a:pt x="355" y="112"/>
                  </a:cubicBezTo>
                  <a:cubicBezTo>
                    <a:pt x="350" y="109"/>
                    <a:pt x="345" y="106"/>
                    <a:pt x="342" y="103"/>
                  </a:cubicBezTo>
                  <a:lnTo>
                    <a:pt x="342" y="100"/>
                  </a:lnTo>
                  <a:cubicBezTo>
                    <a:pt x="336" y="96"/>
                    <a:pt x="333" y="94"/>
                    <a:pt x="331" y="94"/>
                  </a:cubicBezTo>
                  <a:cubicBezTo>
                    <a:pt x="330" y="94"/>
                    <a:pt x="330" y="94"/>
                    <a:pt x="330" y="94"/>
                  </a:cubicBezTo>
                  <a:lnTo>
                    <a:pt x="329" y="95"/>
                  </a:lnTo>
                  <a:cubicBezTo>
                    <a:pt x="324" y="93"/>
                    <a:pt x="319" y="90"/>
                    <a:pt x="317" y="88"/>
                  </a:cubicBezTo>
                  <a:cubicBezTo>
                    <a:pt x="318" y="88"/>
                    <a:pt x="318" y="88"/>
                    <a:pt x="319" y="89"/>
                  </a:cubicBezTo>
                  <a:cubicBezTo>
                    <a:pt x="322" y="90"/>
                    <a:pt x="323" y="90"/>
                    <a:pt x="327" y="91"/>
                  </a:cubicBezTo>
                  <a:cubicBezTo>
                    <a:pt x="319" y="88"/>
                    <a:pt x="309" y="80"/>
                    <a:pt x="297" y="73"/>
                  </a:cubicBezTo>
                  <a:cubicBezTo>
                    <a:pt x="294" y="69"/>
                    <a:pt x="291" y="66"/>
                    <a:pt x="292" y="66"/>
                  </a:cubicBezTo>
                  <a:cubicBezTo>
                    <a:pt x="293" y="66"/>
                    <a:pt x="296" y="68"/>
                    <a:pt x="304" y="72"/>
                  </a:cubicBezTo>
                  <a:cubicBezTo>
                    <a:pt x="293" y="64"/>
                    <a:pt x="286" y="58"/>
                    <a:pt x="277" y="53"/>
                  </a:cubicBezTo>
                  <a:cubicBezTo>
                    <a:pt x="265" y="46"/>
                    <a:pt x="250" y="35"/>
                    <a:pt x="241" y="30"/>
                  </a:cubicBezTo>
                  <a:cubicBezTo>
                    <a:pt x="209" y="10"/>
                    <a:pt x="192" y="2"/>
                    <a:pt x="186" y="1"/>
                  </a:cubicBezTo>
                  <a:cubicBezTo>
                    <a:pt x="184" y="0"/>
                    <a:pt x="182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-185549" y="-1230811"/>
              <a:ext cx="279" cy="447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0" y="0"/>
                  </a:moveTo>
                  <a:cubicBezTo>
                    <a:pt x="0" y="2"/>
                    <a:pt x="1" y="3"/>
                    <a:pt x="0" y="4"/>
                  </a:cubicBezTo>
                  <a:cubicBezTo>
                    <a:pt x="1" y="5"/>
                    <a:pt x="3" y="5"/>
                    <a:pt x="4" y="8"/>
                  </a:cubicBezTo>
                  <a:lnTo>
                    <a:pt x="4" y="3"/>
                  </a:lnTo>
                  <a:cubicBezTo>
                    <a:pt x="3" y="2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-186834" y="-1230923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0"/>
                  </a:moveTo>
                  <a:lnTo>
                    <a:pt x="0" y="2"/>
                  </a:lnTo>
                  <a:lnTo>
                    <a:pt x="1" y="2"/>
                  </a:lnTo>
                  <a:cubicBezTo>
                    <a:pt x="2" y="1"/>
                    <a:pt x="3" y="1"/>
                    <a:pt x="5" y="1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-186555" y="-1230085"/>
              <a:ext cx="1397" cy="1341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2" y="1"/>
                  </a:moveTo>
                  <a:cubicBezTo>
                    <a:pt x="19" y="2"/>
                    <a:pt x="16" y="5"/>
                    <a:pt x="13" y="6"/>
                  </a:cubicBezTo>
                  <a:cubicBezTo>
                    <a:pt x="11" y="7"/>
                    <a:pt x="7" y="8"/>
                    <a:pt x="3" y="11"/>
                  </a:cubicBezTo>
                  <a:cubicBezTo>
                    <a:pt x="0" y="13"/>
                    <a:pt x="1" y="19"/>
                    <a:pt x="6" y="24"/>
                  </a:cubicBezTo>
                  <a:cubicBezTo>
                    <a:pt x="14" y="18"/>
                    <a:pt x="24" y="13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-188622" y="-1228576"/>
              <a:ext cx="782" cy="559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4"/>
                    <a:pt x="3" y="6"/>
                    <a:pt x="6" y="9"/>
                  </a:cubicBezTo>
                  <a:cubicBezTo>
                    <a:pt x="9" y="7"/>
                    <a:pt x="13" y="6"/>
                    <a:pt x="9" y="1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-188790" y="-1227906"/>
              <a:ext cx="391" cy="279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2" y="1"/>
                  </a:moveTo>
                  <a:cubicBezTo>
                    <a:pt x="2" y="3"/>
                    <a:pt x="0" y="4"/>
                    <a:pt x="0" y="4"/>
                  </a:cubicBezTo>
                  <a:cubicBezTo>
                    <a:pt x="2" y="4"/>
                    <a:pt x="2" y="5"/>
                    <a:pt x="4" y="5"/>
                  </a:cubicBezTo>
                  <a:lnTo>
                    <a:pt x="7" y="5"/>
                  </a:lnTo>
                  <a:cubicBezTo>
                    <a:pt x="7" y="5"/>
                    <a:pt x="5" y="4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-188846" y="-1227403"/>
              <a:ext cx="615" cy="39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3" y="0"/>
                  </a:moveTo>
                  <a:cubicBezTo>
                    <a:pt x="3" y="1"/>
                    <a:pt x="1" y="2"/>
                    <a:pt x="0" y="5"/>
                  </a:cubicBezTo>
                  <a:cubicBezTo>
                    <a:pt x="3" y="6"/>
                    <a:pt x="7" y="7"/>
                    <a:pt x="9" y="7"/>
                  </a:cubicBezTo>
                  <a:cubicBezTo>
                    <a:pt x="11" y="7"/>
                    <a:pt x="10" y="6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-189795" y="-1225615"/>
              <a:ext cx="391" cy="559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2" y="1"/>
                  </a:moveTo>
                  <a:cubicBezTo>
                    <a:pt x="2" y="2"/>
                    <a:pt x="1" y="5"/>
                    <a:pt x="2" y="6"/>
                  </a:cubicBezTo>
                  <a:cubicBezTo>
                    <a:pt x="3" y="7"/>
                    <a:pt x="6" y="9"/>
                    <a:pt x="7" y="10"/>
                  </a:cubicBezTo>
                  <a:lnTo>
                    <a:pt x="7" y="4"/>
                  </a:lnTo>
                  <a:cubicBezTo>
                    <a:pt x="6" y="2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-190242" y="-1225168"/>
              <a:ext cx="391" cy="50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0" y="1"/>
                  </a:moveTo>
                  <a:cubicBezTo>
                    <a:pt x="0" y="3"/>
                    <a:pt x="0" y="4"/>
                    <a:pt x="1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6" y="7"/>
                    <a:pt x="6" y="6"/>
                    <a:pt x="7" y="4"/>
                  </a:cubicBezTo>
                  <a:cubicBezTo>
                    <a:pt x="4" y="3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-197226" y="-1216676"/>
              <a:ext cx="447" cy="39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1"/>
                  </a:moveTo>
                  <a:cubicBezTo>
                    <a:pt x="3" y="3"/>
                    <a:pt x="3" y="4"/>
                    <a:pt x="4" y="6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-192533" y="-1217458"/>
              <a:ext cx="615" cy="39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2" y="4"/>
                    <a:pt x="4" y="5"/>
                    <a:pt x="6" y="6"/>
                  </a:cubicBezTo>
                  <a:cubicBezTo>
                    <a:pt x="7" y="6"/>
                    <a:pt x="9" y="7"/>
                    <a:pt x="10" y="7"/>
                  </a:cubicBezTo>
                  <a:cubicBezTo>
                    <a:pt x="11" y="7"/>
                    <a:pt x="10" y="6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-192533" y="-1221648"/>
              <a:ext cx="1453" cy="950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2" y="4"/>
                    <a:pt x="4" y="7"/>
                  </a:cubicBezTo>
                  <a:cubicBezTo>
                    <a:pt x="8" y="9"/>
                    <a:pt x="14" y="12"/>
                    <a:pt x="19" y="17"/>
                  </a:cubicBezTo>
                  <a:cubicBezTo>
                    <a:pt x="20" y="14"/>
                    <a:pt x="23" y="13"/>
                    <a:pt x="26" y="12"/>
                  </a:cubicBezTo>
                  <a:cubicBezTo>
                    <a:pt x="11" y="4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-193259" y="-1221425"/>
              <a:ext cx="1955" cy="1285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8" y="1"/>
                  </a:moveTo>
                  <a:cubicBezTo>
                    <a:pt x="8" y="1"/>
                    <a:pt x="8" y="1"/>
                    <a:pt x="7" y="2"/>
                  </a:cubicBezTo>
                  <a:cubicBezTo>
                    <a:pt x="5" y="4"/>
                    <a:pt x="3" y="8"/>
                    <a:pt x="1" y="9"/>
                  </a:cubicBezTo>
                  <a:cubicBezTo>
                    <a:pt x="1" y="10"/>
                    <a:pt x="3" y="13"/>
                    <a:pt x="6" y="14"/>
                  </a:cubicBezTo>
                  <a:cubicBezTo>
                    <a:pt x="8" y="14"/>
                    <a:pt x="12" y="13"/>
                    <a:pt x="15" y="13"/>
                  </a:cubicBezTo>
                  <a:cubicBezTo>
                    <a:pt x="21" y="15"/>
                    <a:pt x="26" y="18"/>
                    <a:pt x="34" y="23"/>
                  </a:cubicBezTo>
                  <a:cubicBezTo>
                    <a:pt x="7" y="5"/>
                    <a:pt x="22" y="9"/>
                    <a:pt x="23" y="8"/>
                  </a:cubicBezTo>
                  <a:cubicBezTo>
                    <a:pt x="13" y="2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-194042" y="-1222263"/>
              <a:ext cx="950" cy="559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5" y="1"/>
                  </a:moveTo>
                  <a:cubicBezTo>
                    <a:pt x="1" y="1"/>
                    <a:pt x="1" y="4"/>
                    <a:pt x="4" y="9"/>
                  </a:cubicBezTo>
                  <a:cubicBezTo>
                    <a:pt x="4" y="4"/>
                    <a:pt x="17" y="10"/>
                    <a:pt x="9" y="1"/>
                  </a:cubicBezTo>
                  <a:cubicBezTo>
                    <a:pt x="7" y="1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-193483" y="-1220419"/>
              <a:ext cx="1285" cy="6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3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6"/>
                    <a:pt x="1" y="8"/>
                  </a:cubicBezTo>
                  <a:cubicBezTo>
                    <a:pt x="4" y="10"/>
                    <a:pt x="5" y="10"/>
                    <a:pt x="6" y="11"/>
                  </a:cubicBezTo>
                  <a:cubicBezTo>
                    <a:pt x="11" y="11"/>
                    <a:pt x="16" y="10"/>
                    <a:pt x="23" y="10"/>
                  </a:cubicBezTo>
                  <a:cubicBezTo>
                    <a:pt x="11" y="3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-194209" y="-1219749"/>
              <a:ext cx="1453" cy="559"/>
            </a:xfrm>
            <a:custGeom>
              <a:avLst/>
              <a:gdLst/>
              <a:ahLst/>
              <a:cxnLst/>
              <a:rect l="l" t="t" r="r" b="b"/>
              <a:pathLst>
                <a:path w="26" h="10" extrusionOk="0">
                  <a:moveTo>
                    <a:pt x="12" y="0"/>
                  </a:moveTo>
                  <a:cubicBezTo>
                    <a:pt x="8" y="0"/>
                    <a:pt x="9" y="4"/>
                    <a:pt x="7" y="4"/>
                  </a:cubicBezTo>
                  <a:cubicBezTo>
                    <a:pt x="5" y="4"/>
                    <a:pt x="3" y="3"/>
                    <a:pt x="0" y="1"/>
                  </a:cubicBezTo>
                  <a:lnTo>
                    <a:pt x="0" y="1"/>
                  </a:lnTo>
                  <a:cubicBezTo>
                    <a:pt x="6" y="5"/>
                    <a:pt x="12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20" y="9"/>
                    <a:pt x="23" y="9"/>
                    <a:pt x="24" y="9"/>
                  </a:cubicBezTo>
                  <a:cubicBezTo>
                    <a:pt x="25" y="9"/>
                    <a:pt x="22" y="5"/>
                    <a:pt x="18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-194991" y="-1220643"/>
              <a:ext cx="559" cy="39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3" y="1"/>
                  </a:moveTo>
                  <a:cubicBezTo>
                    <a:pt x="0" y="1"/>
                    <a:pt x="2" y="3"/>
                    <a:pt x="7" y="7"/>
                  </a:cubicBezTo>
                  <a:cubicBezTo>
                    <a:pt x="8" y="5"/>
                    <a:pt x="8" y="4"/>
                    <a:pt x="10" y="2"/>
                  </a:cubicBezTo>
                  <a:cubicBezTo>
                    <a:pt x="7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-194600" y="-1219190"/>
              <a:ext cx="2011" cy="1285"/>
            </a:xfrm>
            <a:custGeom>
              <a:avLst/>
              <a:gdLst/>
              <a:ahLst/>
              <a:cxnLst/>
              <a:rect l="l" t="t" r="r" b="b"/>
              <a:pathLst>
                <a:path w="36" h="23" extrusionOk="0">
                  <a:moveTo>
                    <a:pt x="11" y="0"/>
                  </a:moveTo>
                  <a:cubicBezTo>
                    <a:pt x="10" y="0"/>
                    <a:pt x="9" y="0"/>
                    <a:pt x="9" y="1"/>
                  </a:cubicBezTo>
                  <a:cubicBezTo>
                    <a:pt x="6" y="4"/>
                    <a:pt x="4" y="6"/>
                    <a:pt x="1" y="10"/>
                  </a:cubicBezTo>
                  <a:cubicBezTo>
                    <a:pt x="1" y="11"/>
                    <a:pt x="4" y="12"/>
                    <a:pt x="4" y="12"/>
                  </a:cubicBezTo>
                  <a:cubicBezTo>
                    <a:pt x="11" y="15"/>
                    <a:pt x="19" y="18"/>
                    <a:pt x="24" y="21"/>
                  </a:cubicBezTo>
                  <a:cubicBezTo>
                    <a:pt x="26" y="22"/>
                    <a:pt x="29" y="23"/>
                    <a:pt x="30" y="23"/>
                  </a:cubicBezTo>
                  <a:cubicBezTo>
                    <a:pt x="32" y="22"/>
                    <a:pt x="32" y="21"/>
                    <a:pt x="34" y="20"/>
                  </a:cubicBezTo>
                  <a:cubicBezTo>
                    <a:pt x="35" y="18"/>
                    <a:pt x="30" y="14"/>
                    <a:pt x="19" y="7"/>
                  </a:cubicBezTo>
                  <a:cubicBezTo>
                    <a:pt x="22" y="7"/>
                    <a:pt x="25" y="6"/>
                    <a:pt x="27" y="6"/>
                  </a:cubicBezTo>
                  <a:cubicBezTo>
                    <a:pt x="18" y="2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-195606" y="-1218352"/>
              <a:ext cx="2235" cy="1006"/>
            </a:xfrm>
            <a:custGeom>
              <a:avLst/>
              <a:gdLst/>
              <a:ahLst/>
              <a:cxnLst/>
              <a:rect l="l" t="t" r="r" b="b"/>
              <a:pathLst>
                <a:path w="40" h="18" extrusionOk="0">
                  <a:moveTo>
                    <a:pt x="9" y="0"/>
                  </a:moveTo>
                  <a:cubicBezTo>
                    <a:pt x="3" y="0"/>
                    <a:pt x="1" y="5"/>
                    <a:pt x="2" y="10"/>
                  </a:cubicBezTo>
                  <a:cubicBezTo>
                    <a:pt x="8" y="11"/>
                    <a:pt x="11" y="10"/>
                    <a:pt x="22" y="13"/>
                  </a:cubicBezTo>
                  <a:cubicBezTo>
                    <a:pt x="29" y="16"/>
                    <a:pt x="33" y="17"/>
                    <a:pt x="35" y="17"/>
                  </a:cubicBezTo>
                  <a:cubicBezTo>
                    <a:pt x="38" y="17"/>
                    <a:pt x="38" y="15"/>
                    <a:pt x="40" y="13"/>
                  </a:cubicBezTo>
                  <a:cubicBezTo>
                    <a:pt x="26" y="7"/>
                    <a:pt x="12" y="2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-195885" y="-1219246"/>
              <a:ext cx="726" cy="559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3" y="5"/>
                    <a:pt x="5" y="6"/>
                  </a:cubicBezTo>
                  <a:cubicBezTo>
                    <a:pt x="8" y="8"/>
                    <a:pt x="10" y="9"/>
                    <a:pt x="11" y="9"/>
                  </a:cubicBezTo>
                  <a:cubicBezTo>
                    <a:pt x="12" y="9"/>
                    <a:pt x="10" y="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-196220" y="-1218966"/>
              <a:ext cx="503" cy="50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2" y="1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4" y="7"/>
                    <a:pt x="7" y="6"/>
                    <a:pt x="9" y="5"/>
                  </a:cubicBezTo>
                  <a:cubicBezTo>
                    <a:pt x="7" y="3"/>
                    <a:pt x="6" y="2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-197338" y="-1217849"/>
              <a:ext cx="1508" cy="1229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27" y="1"/>
                  </a:moveTo>
                  <a:cubicBezTo>
                    <a:pt x="17" y="6"/>
                    <a:pt x="8" y="11"/>
                    <a:pt x="0" y="18"/>
                  </a:cubicBezTo>
                  <a:cubicBezTo>
                    <a:pt x="3" y="19"/>
                    <a:pt x="5" y="20"/>
                    <a:pt x="7" y="22"/>
                  </a:cubicBezTo>
                  <a:cubicBezTo>
                    <a:pt x="18" y="18"/>
                    <a:pt x="26" y="9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-111633" y="-1124379"/>
              <a:ext cx="40059" cy="40394"/>
            </a:xfrm>
            <a:custGeom>
              <a:avLst/>
              <a:gdLst/>
              <a:ahLst/>
              <a:cxnLst/>
              <a:rect l="l" t="t" r="r" b="b"/>
              <a:pathLst>
                <a:path w="717" h="723" extrusionOk="0">
                  <a:moveTo>
                    <a:pt x="443" y="0"/>
                  </a:moveTo>
                  <a:cubicBezTo>
                    <a:pt x="439" y="0"/>
                    <a:pt x="436" y="1"/>
                    <a:pt x="434" y="2"/>
                  </a:cubicBezTo>
                  <a:cubicBezTo>
                    <a:pt x="421" y="7"/>
                    <a:pt x="413" y="15"/>
                    <a:pt x="405" y="24"/>
                  </a:cubicBezTo>
                  <a:cubicBezTo>
                    <a:pt x="391" y="44"/>
                    <a:pt x="377" y="65"/>
                    <a:pt x="364" y="86"/>
                  </a:cubicBezTo>
                  <a:cubicBezTo>
                    <a:pt x="354" y="99"/>
                    <a:pt x="346" y="113"/>
                    <a:pt x="338" y="127"/>
                  </a:cubicBezTo>
                  <a:cubicBezTo>
                    <a:pt x="330" y="142"/>
                    <a:pt x="324" y="159"/>
                    <a:pt x="316" y="174"/>
                  </a:cubicBezTo>
                  <a:cubicBezTo>
                    <a:pt x="311" y="185"/>
                    <a:pt x="304" y="196"/>
                    <a:pt x="299" y="207"/>
                  </a:cubicBezTo>
                  <a:cubicBezTo>
                    <a:pt x="296" y="211"/>
                    <a:pt x="297" y="218"/>
                    <a:pt x="295" y="222"/>
                  </a:cubicBezTo>
                  <a:cubicBezTo>
                    <a:pt x="291" y="228"/>
                    <a:pt x="283" y="231"/>
                    <a:pt x="280" y="238"/>
                  </a:cubicBezTo>
                  <a:cubicBezTo>
                    <a:pt x="274" y="249"/>
                    <a:pt x="272" y="265"/>
                    <a:pt x="262" y="273"/>
                  </a:cubicBezTo>
                  <a:cubicBezTo>
                    <a:pt x="257" y="277"/>
                    <a:pt x="255" y="283"/>
                    <a:pt x="251" y="288"/>
                  </a:cubicBezTo>
                  <a:cubicBezTo>
                    <a:pt x="249" y="293"/>
                    <a:pt x="248" y="299"/>
                    <a:pt x="245" y="305"/>
                  </a:cubicBezTo>
                  <a:cubicBezTo>
                    <a:pt x="248" y="315"/>
                    <a:pt x="245" y="320"/>
                    <a:pt x="243" y="326"/>
                  </a:cubicBezTo>
                  <a:cubicBezTo>
                    <a:pt x="240" y="331"/>
                    <a:pt x="239" y="337"/>
                    <a:pt x="235" y="341"/>
                  </a:cubicBezTo>
                  <a:cubicBezTo>
                    <a:pt x="234" y="343"/>
                    <a:pt x="228" y="345"/>
                    <a:pt x="227" y="349"/>
                  </a:cubicBezTo>
                  <a:cubicBezTo>
                    <a:pt x="223" y="357"/>
                    <a:pt x="222" y="366"/>
                    <a:pt x="218" y="374"/>
                  </a:cubicBezTo>
                  <a:cubicBezTo>
                    <a:pt x="214" y="380"/>
                    <a:pt x="208" y="384"/>
                    <a:pt x="203" y="388"/>
                  </a:cubicBezTo>
                  <a:cubicBezTo>
                    <a:pt x="197" y="394"/>
                    <a:pt x="190" y="397"/>
                    <a:pt x="184" y="402"/>
                  </a:cubicBezTo>
                  <a:cubicBezTo>
                    <a:pt x="175" y="412"/>
                    <a:pt x="171" y="423"/>
                    <a:pt x="159" y="430"/>
                  </a:cubicBezTo>
                  <a:cubicBezTo>
                    <a:pt x="148" y="437"/>
                    <a:pt x="137" y="443"/>
                    <a:pt x="134" y="454"/>
                  </a:cubicBezTo>
                  <a:cubicBezTo>
                    <a:pt x="133" y="460"/>
                    <a:pt x="134" y="468"/>
                    <a:pt x="132" y="473"/>
                  </a:cubicBezTo>
                  <a:cubicBezTo>
                    <a:pt x="127" y="481"/>
                    <a:pt x="118" y="488"/>
                    <a:pt x="112" y="495"/>
                  </a:cubicBezTo>
                  <a:lnTo>
                    <a:pt x="104" y="507"/>
                  </a:lnTo>
                  <a:cubicBezTo>
                    <a:pt x="100" y="515"/>
                    <a:pt x="96" y="523"/>
                    <a:pt x="92" y="530"/>
                  </a:cubicBezTo>
                  <a:cubicBezTo>
                    <a:pt x="92" y="530"/>
                    <a:pt x="91" y="530"/>
                    <a:pt x="91" y="530"/>
                  </a:cubicBezTo>
                  <a:cubicBezTo>
                    <a:pt x="89" y="530"/>
                    <a:pt x="85" y="529"/>
                    <a:pt x="76" y="523"/>
                  </a:cubicBezTo>
                  <a:lnTo>
                    <a:pt x="76" y="528"/>
                  </a:lnTo>
                  <a:cubicBezTo>
                    <a:pt x="76" y="532"/>
                    <a:pt x="77" y="537"/>
                    <a:pt x="75" y="540"/>
                  </a:cubicBezTo>
                  <a:cubicBezTo>
                    <a:pt x="71" y="547"/>
                    <a:pt x="64" y="552"/>
                    <a:pt x="60" y="558"/>
                  </a:cubicBezTo>
                  <a:cubicBezTo>
                    <a:pt x="55" y="565"/>
                    <a:pt x="55" y="573"/>
                    <a:pt x="54" y="579"/>
                  </a:cubicBezTo>
                  <a:cubicBezTo>
                    <a:pt x="54" y="582"/>
                    <a:pt x="53" y="584"/>
                    <a:pt x="51" y="588"/>
                  </a:cubicBezTo>
                  <a:cubicBezTo>
                    <a:pt x="49" y="593"/>
                    <a:pt x="49" y="599"/>
                    <a:pt x="45" y="603"/>
                  </a:cubicBezTo>
                  <a:cubicBezTo>
                    <a:pt x="42" y="605"/>
                    <a:pt x="38" y="609"/>
                    <a:pt x="30" y="609"/>
                  </a:cubicBezTo>
                  <a:cubicBezTo>
                    <a:pt x="24" y="610"/>
                    <a:pt x="29" y="617"/>
                    <a:pt x="24" y="619"/>
                  </a:cubicBezTo>
                  <a:cubicBezTo>
                    <a:pt x="14" y="623"/>
                    <a:pt x="12" y="631"/>
                    <a:pt x="7" y="636"/>
                  </a:cubicBezTo>
                  <a:cubicBezTo>
                    <a:pt x="6" y="638"/>
                    <a:pt x="3" y="640"/>
                    <a:pt x="3" y="643"/>
                  </a:cubicBezTo>
                  <a:cubicBezTo>
                    <a:pt x="3" y="650"/>
                    <a:pt x="8" y="658"/>
                    <a:pt x="7" y="663"/>
                  </a:cubicBezTo>
                  <a:cubicBezTo>
                    <a:pt x="7" y="668"/>
                    <a:pt x="3" y="671"/>
                    <a:pt x="1" y="676"/>
                  </a:cubicBezTo>
                  <a:cubicBezTo>
                    <a:pt x="8" y="678"/>
                    <a:pt x="11" y="679"/>
                    <a:pt x="13" y="681"/>
                  </a:cubicBezTo>
                  <a:cubicBezTo>
                    <a:pt x="19" y="686"/>
                    <a:pt x="23" y="691"/>
                    <a:pt x="28" y="698"/>
                  </a:cubicBezTo>
                  <a:cubicBezTo>
                    <a:pt x="40" y="703"/>
                    <a:pt x="50" y="707"/>
                    <a:pt x="62" y="712"/>
                  </a:cubicBezTo>
                  <a:cubicBezTo>
                    <a:pt x="62" y="714"/>
                    <a:pt x="63" y="715"/>
                    <a:pt x="63" y="719"/>
                  </a:cubicBezTo>
                  <a:cubicBezTo>
                    <a:pt x="70" y="719"/>
                    <a:pt x="73" y="719"/>
                    <a:pt x="82" y="720"/>
                  </a:cubicBezTo>
                  <a:cubicBezTo>
                    <a:pt x="89" y="721"/>
                    <a:pt x="94" y="722"/>
                    <a:pt x="98" y="722"/>
                  </a:cubicBezTo>
                  <a:cubicBezTo>
                    <a:pt x="101" y="722"/>
                    <a:pt x="102" y="722"/>
                    <a:pt x="104" y="721"/>
                  </a:cubicBezTo>
                  <a:cubicBezTo>
                    <a:pt x="116" y="717"/>
                    <a:pt x="128" y="712"/>
                    <a:pt x="140" y="708"/>
                  </a:cubicBezTo>
                  <a:cubicBezTo>
                    <a:pt x="143" y="707"/>
                    <a:pt x="150" y="708"/>
                    <a:pt x="151" y="705"/>
                  </a:cubicBezTo>
                  <a:cubicBezTo>
                    <a:pt x="152" y="699"/>
                    <a:pt x="161" y="699"/>
                    <a:pt x="168" y="697"/>
                  </a:cubicBezTo>
                  <a:cubicBezTo>
                    <a:pt x="176" y="692"/>
                    <a:pt x="186" y="691"/>
                    <a:pt x="194" y="688"/>
                  </a:cubicBezTo>
                  <a:cubicBezTo>
                    <a:pt x="196" y="688"/>
                    <a:pt x="191" y="684"/>
                    <a:pt x="188" y="683"/>
                  </a:cubicBezTo>
                  <a:lnTo>
                    <a:pt x="164" y="683"/>
                  </a:lnTo>
                  <a:cubicBezTo>
                    <a:pt x="165" y="682"/>
                    <a:pt x="165" y="681"/>
                    <a:pt x="166" y="679"/>
                  </a:cubicBezTo>
                  <a:cubicBezTo>
                    <a:pt x="175" y="676"/>
                    <a:pt x="183" y="672"/>
                    <a:pt x="191" y="670"/>
                  </a:cubicBezTo>
                  <a:cubicBezTo>
                    <a:pt x="194" y="667"/>
                    <a:pt x="198" y="665"/>
                    <a:pt x="201" y="662"/>
                  </a:cubicBezTo>
                  <a:cubicBezTo>
                    <a:pt x="202" y="661"/>
                    <a:pt x="201" y="657"/>
                    <a:pt x="203" y="657"/>
                  </a:cubicBezTo>
                  <a:cubicBezTo>
                    <a:pt x="208" y="655"/>
                    <a:pt x="218" y="655"/>
                    <a:pt x="223" y="652"/>
                  </a:cubicBezTo>
                  <a:cubicBezTo>
                    <a:pt x="229" y="649"/>
                    <a:pt x="229" y="642"/>
                    <a:pt x="228" y="636"/>
                  </a:cubicBezTo>
                  <a:cubicBezTo>
                    <a:pt x="228" y="631"/>
                    <a:pt x="232" y="628"/>
                    <a:pt x="235" y="624"/>
                  </a:cubicBezTo>
                  <a:cubicBezTo>
                    <a:pt x="239" y="618"/>
                    <a:pt x="243" y="613"/>
                    <a:pt x="246" y="605"/>
                  </a:cubicBezTo>
                  <a:cubicBezTo>
                    <a:pt x="240" y="603"/>
                    <a:pt x="236" y="602"/>
                    <a:pt x="232" y="600"/>
                  </a:cubicBezTo>
                  <a:cubicBezTo>
                    <a:pt x="233" y="600"/>
                    <a:pt x="233" y="600"/>
                    <a:pt x="234" y="600"/>
                  </a:cubicBezTo>
                  <a:cubicBezTo>
                    <a:pt x="237" y="600"/>
                    <a:pt x="245" y="602"/>
                    <a:pt x="248" y="602"/>
                  </a:cubicBezTo>
                  <a:cubicBezTo>
                    <a:pt x="256" y="600"/>
                    <a:pt x="262" y="599"/>
                    <a:pt x="266" y="597"/>
                  </a:cubicBezTo>
                  <a:cubicBezTo>
                    <a:pt x="275" y="590"/>
                    <a:pt x="285" y="583"/>
                    <a:pt x="295" y="577"/>
                  </a:cubicBezTo>
                  <a:lnTo>
                    <a:pt x="295" y="577"/>
                  </a:lnTo>
                  <a:cubicBezTo>
                    <a:pt x="295" y="578"/>
                    <a:pt x="294" y="578"/>
                    <a:pt x="294" y="579"/>
                  </a:cubicBezTo>
                  <a:cubicBezTo>
                    <a:pt x="295" y="582"/>
                    <a:pt x="296" y="583"/>
                    <a:pt x="297" y="586"/>
                  </a:cubicBezTo>
                  <a:cubicBezTo>
                    <a:pt x="295" y="589"/>
                    <a:pt x="292" y="591"/>
                    <a:pt x="290" y="593"/>
                  </a:cubicBezTo>
                  <a:cubicBezTo>
                    <a:pt x="286" y="597"/>
                    <a:pt x="280" y="599"/>
                    <a:pt x="279" y="605"/>
                  </a:cubicBezTo>
                  <a:cubicBezTo>
                    <a:pt x="279" y="611"/>
                    <a:pt x="274" y="614"/>
                    <a:pt x="270" y="616"/>
                  </a:cubicBezTo>
                  <a:cubicBezTo>
                    <a:pt x="269" y="617"/>
                    <a:pt x="269" y="620"/>
                    <a:pt x="269" y="621"/>
                  </a:cubicBezTo>
                  <a:cubicBezTo>
                    <a:pt x="277" y="625"/>
                    <a:pt x="281" y="626"/>
                    <a:pt x="282" y="626"/>
                  </a:cubicBezTo>
                  <a:cubicBezTo>
                    <a:pt x="286" y="624"/>
                    <a:pt x="287" y="620"/>
                    <a:pt x="290" y="618"/>
                  </a:cubicBezTo>
                  <a:cubicBezTo>
                    <a:pt x="294" y="613"/>
                    <a:pt x="297" y="608"/>
                    <a:pt x="303" y="602"/>
                  </a:cubicBezTo>
                  <a:cubicBezTo>
                    <a:pt x="307" y="603"/>
                    <a:pt x="310" y="604"/>
                    <a:pt x="311" y="605"/>
                  </a:cubicBezTo>
                  <a:cubicBezTo>
                    <a:pt x="316" y="611"/>
                    <a:pt x="322" y="615"/>
                    <a:pt x="327" y="619"/>
                  </a:cubicBezTo>
                  <a:cubicBezTo>
                    <a:pt x="338" y="624"/>
                    <a:pt x="348" y="630"/>
                    <a:pt x="359" y="635"/>
                  </a:cubicBezTo>
                  <a:cubicBezTo>
                    <a:pt x="360" y="636"/>
                    <a:pt x="360" y="637"/>
                    <a:pt x="362" y="640"/>
                  </a:cubicBezTo>
                  <a:cubicBezTo>
                    <a:pt x="368" y="641"/>
                    <a:pt x="371" y="641"/>
                    <a:pt x="379" y="644"/>
                  </a:cubicBezTo>
                  <a:cubicBezTo>
                    <a:pt x="390" y="647"/>
                    <a:pt x="396" y="649"/>
                    <a:pt x="399" y="649"/>
                  </a:cubicBezTo>
                  <a:cubicBezTo>
                    <a:pt x="408" y="649"/>
                    <a:pt x="418" y="647"/>
                    <a:pt x="427" y="646"/>
                  </a:cubicBezTo>
                  <a:cubicBezTo>
                    <a:pt x="430" y="646"/>
                    <a:pt x="433" y="647"/>
                    <a:pt x="434" y="647"/>
                  </a:cubicBezTo>
                  <a:cubicBezTo>
                    <a:pt x="435" y="647"/>
                    <a:pt x="436" y="647"/>
                    <a:pt x="436" y="646"/>
                  </a:cubicBezTo>
                  <a:cubicBezTo>
                    <a:pt x="435" y="644"/>
                    <a:pt x="437" y="644"/>
                    <a:pt x="439" y="644"/>
                  </a:cubicBezTo>
                  <a:cubicBezTo>
                    <a:pt x="442" y="644"/>
                    <a:pt x="446" y="644"/>
                    <a:pt x="448" y="644"/>
                  </a:cubicBezTo>
                  <a:cubicBezTo>
                    <a:pt x="450" y="644"/>
                    <a:pt x="452" y="643"/>
                    <a:pt x="455" y="643"/>
                  </a:cubicBezTo>
                  <a:cubicBezTo>
                    <a:pt x="460" y="643"/>
                    <a:pt x="466" y="644"/>
                    <a:pt x="470" y="644"/>
                  </a:cubicBezTo>
                  <a:cubicBezTo>
                    <a:pt x="473" y="644"/>
                    <a:pt x="467" y="641"/>
                    <a:pt x="464" y="639"/>
                  </a:cubicBezTo>
                  <a:cubicBezTo>
                    <a:pt x="458" y="637"/>
                    <a:pt x="449" y="636"/>
                    <a:pt x="443" y="634"/>
                  </a:cubicBezTo>
                  <a:cubicBezTo>
                    <a:pt x="443" y="632"/>
                    <a:pt x="443" y="632"/>
                    <a:pt x="444" y="631"/>
                  </a:cubicBezTo>
                  <a:cubicBezTo>
                    <a:pt x="452" y="630"/>
                    <a:pt x="458" y="630"/>
                    <a:pt x="463" y="630"/>
                  </a:cubicBezTo>
                  <a:cubicBezTo>
                    <a:pt x="467" y="630"/>
                    <a:pt x="468" y="626"/>
                    <a:pt x="469" y="625"/>
                  </a:cubicBezTo>
                  <a:cubicBezTo>
                    <a:pt x="470" y="624"/>
                    <a:pt x="468" y="623"/>
                    <a:pt x="470" y="623"/>
                  </a:cubicBezTo>
                  <a:cubicBezTo>
                    <a:pt x="474" y="623"/>
                    <a:pt x="478" y="624"/>
                    <a:pt x="482" y="624"/>
                  </a:cubicBezTo>
                  <a:cubicBezTo>
                    <a:pt x="484" y="624"/>
                    <a:pt x="485" y="624"/>
                    <a:pt x="486" y="623"/>
                  </a:cubicBezTo>
                  <a:cubicBezTo>
                    <a:pt x="491" y="623"/>
                    <a:pt x="489" y="618"/>
                    <a:pt x="488" y="614"/>
                  </a:cubicBezTo>
                  <a:cubicBezTo>
                    <a:pt x="486" y="610"/>
                    <a:pt x="490" y="610"/>
                    <a:pt x="491" y="608"/>
                  </a:cubicBezTo>
                  <a:cubicBezTo>
                    <a:pt x="493" y="604"/>
                    <a:pt x="496" y="600"/>
                    <a:pt x="497" y="597"/>
                  </a:cubicBezTo>
                  <a:cubicBezTo>
                    <a:pt x="490" y="594"/>
                    <a:pt x="486" y="593"/>
                    <a:pt x="484" y="590"/>
                  </a:cubicBezTo>
                  <a:lnTo>
                    <a:pt x="484" y="590"/>
                  </a:lnTo>
                  <a:cubicBezTo>
                    <a:pt x="486" y="590"/>
                    <a:pt x="495" y="593"/>
                    <a:pt x="499" y="594"/>
                  </a:cubicBezTo>
                  <a:cubicBezTo>
                    <a:pt x="502" y="594"/>
                    <a:pt x="505" y="595"/>
                    <a:pt x="507" y="595"/>
                  </a:cubicBezTo>
                  <a:cubicBezTo>
                    <a:pt x="509" y="595"/>
                    <a:pt x="511" y="594"/>
                    <a:pt x="512" y="594"/>
                  </a:cubicBezTo>
                  <a:cubicBezTo>
                    <a:pt x="523" y="590"/>
                    <a:pt x="531" y="587"/>
                    <a:pt x="542" y="582"/>
                  </a:cubicBezTo>
                  <a:cubicBezTo>
                    <a:pt x="544" y="581"/>
                    <a:pt x="548" y="581"/>
                    <a:pt x="551" y="581"/>
                  </a:cubicBezTo>
                  <a:cubicBezTo>
                    <a:pt x="554" y="584"/>
                    <a:pt x="557" y="587"/>
                    <a:pt x="554" y="587"/>
                  </a:cubicBezTo>
                  <a:cubicBezTo>
                    <a:pt x="552" y="586"/>
                    <a:pt x="551" y="586"/>
                    <a:pt x="550" y="586"/>
                  </a:cubicBezTo>
                  <a:cubicBezTo>
                    <a:pt x="547" y="586"/>
                    <a:pt x="552" y="591"/>
                    <a:pt x="547" y="591"/>
                  </a:cubicBezTo>
                  <a:cubicBezTo>
                    <a:pt x="546" y="591"/>
                    <a:pt x="544" y="591"/>
                    <a:pt x="542" y="590"/>
                  </a:cubicBezTo>
                  <a:cubicBezTo>
                    <a:pt x="539" y="592"/>
                    <a:pt x="536" y="594"/>
                    <a:pt x="533" y="595"/>
                  </a:cubicBezTo>
                  <a:cubicBezTo>
                    <a:pt x="531" y="597"/>
                    <a:pt x="526" y="598"/>
                    <a:pt x="526" y="602"/>
                  </a:cubicBezTo>
                  <a:cubicBezTo>
                    <a:pt x="527" y="604"/>
                    <a:pt x="523" y="605"/>
                    <a:pt x="522" y="608"/>
                  </a:cubicBezTo>
                  <a:cubicBezTo>
                    <a:pt x="521" y="608"/>
                    <a:pt x="522" y="610"/>
                    <a:pt x="522" y="611"/>
                  </a:cubicBezTo>
                  <a:cubicBezTo>
                    <a:pt x="530" y="615"/>
                    <a:pt x="533" y="616"/>
                    <a:pt x="533" y="616"/>
                  </a:cubicBezTo>
                  <a:cubicBezTo>
                    <a:pt x="536" y="615"/>
                    <a:pt x="537" y="614"/>
                    <a:pt x="539" y="611"/>
                  </a:cubicBezTo>
                  <a:cubicBezTo>
                    <a:pt x="543" y="608"/>
                    <a:pt x="546" y="603"/>
                    <a:pt x="551" y="599"/>
                  </a:cubicBezTo>
                  <a:cubicBezTo>
                    <a:pt x="551" y="599"/>
                    <a:pt x="552" y="599"/>
                    <a:pt x="552" y="599"/>
                  </a:cubicBezTo>
                  <a:cubicBezTo>
                    <a:pt x="554" y="599"/>
                    <a:pt x="556" y="599"/>
                    <a:pt x="558" y="599"/>
                  </a:cubicBezTo>
                  <a:cubicBezTo>
                    <a:pt x="558" y="599"/>
                    <a:pt x="558" y="599"/>
                    <a:pt x="558" y="599"/>
                  </a:cubicBezTo>
                  <a:cubicBezTo>
                    <a:pt x="558" y="594"/>
                    <a:pt x="565" y="592"/>
                    <a:pt x="573" y="590"/>
                  </a:cubicBezTo>
                  <a:cubicBezTo>
                    <a:pt x="575" y="590"/>
                    <a:pt x="577" y="588"/>
                    <a:pt x="569" y="581"/>
                  </a:cubicBezTo>
                  <a:lnTo>
                    <a:pt x="558" y="581"/>
                  </a:lnTo>
                  <a:cubicBezTo>
                    <a:pt x="557" y="579"/>
                    <a:pt x="556" y="579"/>
                    <a:pt x="553" y="578"/>
                  </a:cubicBezTo>
                  <a:cubicBezTo>
                    <a:pt x="557" y="577"/>
                    <a:pt x="560" y="576"/>
                    <a:pt x="564" y="576"/>
                  </a:cubicBezTo>
                  <a:cubicBezTo>
                    <a:pt x="568" y="578"/>
                    <a:pt x="569" y="578"/>
                    <a:pt x="569" y="578"/>
                  </a:cubicBezTo>
                  <a:cubicBezTo>
                    <a:pt x="572" y="579"/>
                    <a:pt x="573" y="582"/>
                    <a:pt x="578" y="584"/>
                  </a:cubicBezTo>
                  <a:cubicBezTo>
                    <a:pt x="579" y="582"/>
                    <a:pt x="580" y="581"/>
                    <a:pt x="580" y="579"/>
                  </a:cubicBezTo>
                  <a:cubicBezTo>
                    <a:pt x="578" y="578"/>
                    <a:pt x="577" y="577"/>
                    <a:pt x="574" y="576"/>
                  </a:cubicBezTo>
                  <a:cubicBezTo>
                    <a:pt x="570" y="574"/>
                    <a:pt x="567" y="573"/>
                    <a:pt x="562" y="572"/>
                  </a:cubicBezTo>
                  <a:cubicBezTo>
                    <a:pt x="564" y="569"/>
                    <a:pt x="565" y="568"/>
                    <a:pt x="569" y="567"/>
                  </a:cubicBezTo>
                  <a:cubicBezTo>
                    <a:pt x="570" y="567"/>
                    <a:pt x="575" y="568"/>
                    <a:pt x="579" y="569"/>
                  </a:cubicBezTo>
                  <a:cubicBezTo>
                    <a:pt x="583" y="569"/>
                    <a:pt x="585" y="571"/>
                    <a:pt x="585" y="571"/>
                  </a:cubicBezTo>
                  <a:cubicBezTo>
                    <a:pt x="589" y="571"/>
                    <a:pt x="591" y="569"/>
                    <a:pt x="594" y="569"/>
                  </a:cubicBezTo>
                  <a:lnTo>
                    <a:pt x="593" y="568"/>
                  </a:lnTo>
                  <a:cubicBezTo>
                    <a:pt x="588" y="566"/>
                    <a:pt x="584" y="561"/>
                    <a:pt x="574" y="557"/>
                  </a:cubicBezTo>
                  <a:lnTo>
                    <a:pt x="574" y="557"/>
                  </a:lnTo>
                  <a:cubicBezTo>
                    <a:pt x="579" y="558"/>
                    <a:pt x="583" y="558"/>
                    <a:pt x="588" y="561"/>
                  </a:cubicBezTo>
                  <a:cubicBezTo>
                    <a:pt x="591" y="562"/>
                    <a:pt x="595" y="564"/>
                    <a:pt x="596" y="564"/>
                  </a:cubicBezTo>
                  <a:cubicBezTo>
                    <a:pt x="597" y="564"/>
                    <a:pt x="596" y="562"/>
                    <a:pt x="591" y="558"/>
                  </a:cubicBezTo>
                  <a:lnTo>
                    <a:pt x="588" y="558"/>
                  </a:lnTo>
                  <a:cubicBezTo>
                    <a:pt x="586" y="557"/>
                    <a:pt x="584" y="556"/>
                    <a:pt x="583" y="555"/>
                  </a:cubicBezTo>
                  <a:lnTo>
                    <a:pt x="583" y="555"/>
                  </a:lnTo>
                  <a:cubicBezTo>
                    <a:pt x="585" y="556"/>
                    <a:pt x="589" y="557"/>
                    <a:pt x="593" y="558"/>
                  </a:cubicBezTo>
                  <a:cubicBezTo>
                    <a:pt x="590" y="556"/>
                    <a:pt x="585" y="553"/>
                    <a:pt x="584" y="552"/>
                  </a:cubicBezTo>
                  <a:cubicBezTo>
                    <a:pt x="583" y="551"/>
                    <a:pt x="584" y="551"/>
                    <a:pt x="585" y="550"/>
                  </a:cubicBezTo>
                  <a:cubicBezTo>
                    <a:pt x="587" y="548"/>
                    <a:pt x="587" y="546"/>
                    <a:pt x="590" y="546"/>
                  </a:cubicBezTo>
                  <a:cubicBezTo>
                    <a:pt x="591" y="546"/>
                    <a:pt x="594" y="547"/>
                    <a:pt x="598" y="548"/>
                  </a:cubicBezTo>
                  <a:cubicBezTo>
                    <a:pt x="600" y="549"/>
                    <a:pt x="601" y="549"/>
                    <a:pt x="602" y="549"/>
                  </a:cubicBezTo>
                  <a:cubicBezTo>
                    <a:pt x="605" y="549"/>
                    <a:pt x="604" y="546"/>
                    <a:pt x="606" y="546"/>
                  </a:cubicBezTo>
                  <a:lnTo>
                    <a:pt x="606" y="545"/>
                  </a:lnTo>
                  <a:cubicBezTo>
                    <a:pt x="607" y="541"/>
                    <a:pt x="606" y="539"/>
                    <a:pt x="610" y="539"/>
                  </a:cubicBezTo>
                  <a:cubicBezTo>
                    <a:pt x="612" y="539"/>
                    <a:pt x="611" y="536"/>
                    <a:pt x="612" y="535"/>
                  </a:cubicBezTo>
                  <a:cubicBezTo>
                    <a:pt x="612" y="535"/>
                    <a:pt x="611" y="534"/>
                    <a:pt x="607" y="531"/>
                  </a:cubicBezTo>
                  <a:cubicBezTo>
                    <a:pt x="599" y="525"/>
                    <a:pt x="595" y="522"/>
                    <a:pt x="597" y="522"/>
                  </a:cubicBezTo>
                  <a:lnTo>
                    <a:pt x="597" y="522"/>
                  </a:lnTo>
                  <a:cubicBezTo>
                    <a:pt x="597" y="522"/>
                    <a:pt x="600" y="524"/>
                    <a:pt x="606" y="526"/>
                  </a:cubicBezTo>
                  <a:cubicBezTo>
                    <a:pt x="608" y="526"/>
                    <a:pt x="610" y="528"/>
                    <a:pt x="611" y="528"/>
                  </a:cubicBezTo>
                  <a:cubicBezTo>
                    <a:pt x="611" y="528"/>
                    <a:pt x="611" y="527"/>
                    <a:pt x="611" y="527"/>
                  </a:cubicBezTo>
                  <a:cubicBezTo>
                    <a:pt x="609" y="525"/>
                    <a:pt x="609" y="524"/>
                    <a:pt x="610" y="524"/>
                  </a:cubicBezTo>
                  <a:cubicBezTo>
                    <a:pt x="612" y="524"/>
                    <a:pt x="619" y="527"/>
                    <a:pt x="627" y="530"/>
                  </a:cubicBezTo>
                  <a:cubicBezTo>
                    <a:pt x="606" y="515"/>
                    <a:pt x="598" y="509"/>
                    <a:pt x="604" y="509"/>
                  </a:cubicBezTo>
                  <a:cubicBezTo>
                    <a:pt x="605" y="509"/>
                    <a:pt x="604" y="508"/>
                    <a:pt x="604" y="506"/>
                  </a:cubicBezTo>
                  <a:cubicBezTo>
                    <a:pt x="605" y="505"/>
                    <a:pt x="607" y="505"/>
                    <a:pt x="610" y="505"/>
                  </a:cubicBezTo>
                  <a:cubicBezTo>
                    <a:pt x="611" y="506"/>
                    <a:pt x="612" y="506"/>
                    <a:pt x="615" y="508"/>
                  </a:cubicBezTo>
                  <a:cubicBezTo>
                    <a:pt x="616" y="509"/>
                    <a:pt x="617" y="510"/>
                    <a:pt x="619" y="513"/>
                  </a:cubicBezTo>
                  <a:cubicBezTo>
                    <a:pt x="624" y="515"/>
                    <a:pt x="624" y="514"/>
                    <a:pt x="626" y="515"/>
                  </a:cubicBezTo>
                  <a:cubicBezTo>
                    <a:pt x="628" y="516"/>
                    <a:pt x="632" y="518"/>
                    <a:pt x="635" y="519"/>
                  </a:cubicBezTo>
                  <a:cubicBezTo>
                    <a:pt x="630" y="516"/>
                    <a:pt x="626" y="513"/>
                    <a:pt x="620" y="510"/>
                  </a:cubicBezTo>
                  <a:cubicBezTo>
                    <a:pt x="617" y="509"/>
                    <a:pt x="614" y="506"/>
                    <a:pt x="609" y="503"/>
                  </a:cubicBezTo>
                  <a:cubicBezTo>
                    <a:pt x="611" y="503"/>
                    <a:pt x="612" y="500"/>
                    <a:pt x="617" y="500"/>
                  </a:cubicBezTo>
                  <a:cubicBezTo>
                    <a:pt x="617" y="500"/>
                    <a:pt x="618" y="500"/>
                    <a:pt x="619" y="501"/>
                  </a:cubicBezTo>
                  <a:cubicBezTo>
                    <a:pt x="623" y="502"/>
                    <a:pt x="625" y="503"/>
                    <a:pt x="627" y="503"/>
                  </a:cubicBezTo>
                  <a:cubicBezTo>
                    <a:pt x="630" y="503"/>
                    <a:pt x="631" y="501"/>
                    <a:pt x="631" y="500"/>
                  </a:cubicBezTo>
                  <a:cubicBezTo>
                    <a:pt x="631" y="499"/>
                    <a:pt x="631" y="497"/>
                    <a:pt x="632" y="497"/>
                  </a:cubicBezTo>
                  <a:cubicBezTo>
                    <a:pt x="635" y="497"/>
                    <a:pt x="638" y="497"/>
                    <a:pt x="630" y="490"/>
                  </a:cubicBezTo>
                  <a:cubicBezTo>
                    <a:pt x="626" y="487"/>
                    <a:pt x="625" y="486"/>
                    <a:pt x="626" y="486"/>
                  </a:cubicBezTo>
                  <a:lnTo>
                    <a:pt x="626" y="486"/>
                  </a:lnTo>
                  <a:cubicBezTo>
                    <a:pt x="627" y="486"/>
                    <a:pt x="635" y="490"/>
                    <a:pt x="648" y="497"/>
                  </a:cubicBezTo>
                  <a:cubicBezTo>
                    <a:pt x="621" y="482"/>
                    <a:pt x="651" y="494"/>
                    <a:pt x="632" y="483"/>
                  </a:cubicBezTo>
                  <a:lnTo>
                    <a:pt x="632" y="483"/>
                  </a:lnTo>
                  <a:cubicBezTo>
                    <a:pt x="643" y="489"/>
                    <a:pt x="649" y="491"/>
                    <a:pt x="650" y="491"/>
                  </a:cubicBezTo>
                  <a:cubicBezTo>
                    <a:pt x="651" y="491"/>
                    <a:pt x="651" y="490"/>
                    <a:pt x="649" y="488"/>
                  </a:cubicBezTo>
                  <a:cubicBezTo>
                    <a:pt x="642" y="482"/>
                    <a:pt x="652" y="484"/>
                    <a:pt x="651" y="480"/>
                  </a:cubicBezTo>
                  <a:cubicBezTo>
                    <a:pt x="649" y="478"/>
                    <a:pt x="654" y="479"/>
                    <a:pt x="645" y="472"/>
                  </a:cubicBezTo>
                  <a:cubicBezTo>
                    <a:pt x="644" y="472"/>
                    <a:pt x="644" y="472"/>
                    <a:pt x="645" y="472"/>
                  </a:cubicBezTo>
                  <a:cubicBezTo>
                    <a:pt x="646" y="472"/>
                    <a:pt x="647" y="472"/>
                    <a:pt x="648" y="471"/>
                  </a:cubicBezTo>
                  <a:lnTo>
                    <a:pt x="652" y="467"/>
                  </a:lnTo>
                  <a:lnTo>
                    <a:pt x="652" y="466"/>
                  </a:lnTo>
                  <a:cubicBezTo>
                    <a:pt x="653" y="463"/>
                    <a:pt x="664" y="467"/>
                    <a:pt x="658" y="461"/>
                  </a:cubicBezTo>
                  <a:cubicBezTo>
                    <a:pt x="655" y="457"/>
                    <a:pt x="654" y="454"/>
                    <a:pt x="657" y="454"/>
                  </a:cubicBezTo>
                  <a:cubicBezTo>
                    <a:pt x="659" y="454"/>
                    <a:pt x="664" y="456"/>
                    <a:pt x="672" y="459"/>
                  </a:cubicBezTo>
                  <a:cubicBezTo>
                    <a:pt x="672" y="460"/>
                    <a:pt x="673" y="460"/>
                    <a:pt x="673" y="460"/>
                  </a:cubicBezTo>
                  <a:cubicBezTo>
                    <a:pt x="674" y="460"/>
                    <a:pt x="674" y="460"/>
                    <a:pt x="674" y="459"/>
                  </a:cubicBezTo>
                  <a:cubicBezTo>
                    <a:pt x="672" y="457"/>
                    <a:pt x="668" y="454"/>
                    <a:pt x="670" y="454"/>
                  </a:cubicBezTo>
                  <a:cubicBezTo>
                    <a:pt x="670" y="454"/>
                    <a:pt x="672" y="454"/>
                    <a:pt x="675" y="456"/>
                  </a:cubicBezTo>
                  <a:cubicBezTo>
                    <a:pt x="677" y="456"/>
                    <a:pt x="675" y="456"/>
                    <a:pt x="674" y="453"/>
                  </a:cubicBezTo>
                  <a:cubicBezTo>
                    <a:pt x="662" y="446"/>
                    <a:pt x="670" y="448"/>
                    <a:pt x="669" y="446"/>
                  </a:cubicBezTo>
                  <a:cubicBezTo>
                    <a:pt x="667" y="445"/>
                    <a:pt x="669" y="445"/>
                    <a:pt x="666" y="442"/>
                  </a:cubicBezTo>
                  <a:cubicBezTo>
                    <a:pt x="661" y="439"/>
                    <a:pt x="659" y="437"/>
                    <a:pt x="660" y="437"/>
                  </a:cubicBezTo>
                  <a:lnTo>
                    <a:pt x="660" y="437"/>
                  </a:lnTo>
                  <a:cubicBezTo>
                    <a:pt x="660" y="437"/>
                    <a:pt x="663" y="438"/>
                    <a:pt x="666" y="440"/>
                  </a:cubicBezTo>
                  <a:cubicBezTo>
                    <a:pt x="669" y="441"/>
                    <a:pt x="672" y="442"/>
                    <a:pt x="673" y="442"/>
                  </a:cubicBezTo>
                  <a:cubicBezTo>
                    <a:pt x="674" y="442"/>
                    <a:pt x="672" y="440"/>
                    <a:pt x="663" y="435"/>
                  </a:cubicBezTo>
                  <a:cubicBezTo>
                    <a:pt x="661" y="432"/>
                    <a:pt x="659" y="430"/>
                    <a:pt x="659" y="430"/>
                  </a:cubicBezTo>
                  <a:cubicBezTo>
                    <a:pt x="660" y="430"/>
                    <a:pt x="661" y="430"/>
                    <a:pt x="662" y="430"/>
                  </a:cubicBezTo>
                  <a:cubicBezTo>
                    <a:pt x="663" y="430"/>
                    <a:pt x="665" y="430"/>
                    <a:pt x="667" y="431"/>
                  </a:cubicBezTo>
                  <a:cubicBezTo>
                    <a:pt x="670" y="433"/>
                    <a:pt x="672" y="433"/>
                    <a:pt x="674" y="433"/>
                  </a:cubicBezTo>
                  <a:cubicBezTo>
                    <a:pt x="677" y="433"/>
                    <a:pt x="675" y="429"/>
                    <a:pt x="677" y="429"/>
                  </a:cubicBezTo>
                  <a:cubicBezTo>
                    <a:pt x="678" y="429"/>
                    <a:pt x="678" y="429"/>
                    <a:pt x="679" y="429"/>
                  </a:cubicBezTo>
                  <a:lnTo>
                    <a:pt x="679" y="427"/>
                  </a:lnTo>
                  <a:cubicBezTo>
                    <a:pt x="674" y="424"/>
                    <a:pt x="669" y="420"/>
                    <a:pt x="672" y="420"/>
                  </a:cubicBezTo>
                  <a:cubicBezTo>
                    <a:pt x="672" y="420"/>
                    <a:pt x="672" y="420"/>
                    <a:pt x="673" y="420"/>
                  </a:cubicBezTo>
                  <a:cubicBezTo>
                    <a:pt x="673" y="420"/>
                    <a:pt x="674" y="420"/>
                    <a:pt x="674" y="420"/>
                  </a:cubicBezTo>
                  <a:cubicBezTo>
                    <a:pt x="676" y="420"/>
                    <a:pt x="675" y="418"/>
                    <a:pt x="674" y="417"/>
                  </a:cubicBezTo>
                  <a:cubicBezTo>
                    <a:pt x="674" y="416"/>
                    <a:pt x="674" y="416"/>
                    <a:pt x="670" y="414"/>
                  </a:cubicBezTo>
                  <a:cubicBezTo>
                    <a:pt x="665" y="409"/>
                    <a:pt x="662" y="407"/>
                    <a:pt x="664" y="407"/>
                  </a:cubicBezTo>
                  <a:lnTo>
                    <a:pt x="664" y="407"/>
                  </a:lnTo>
                  <a:cubicBezTo>
                    <a:pt x="664" y="407"/>
                    <a:pt x="667" y="408"/>
                    <a:pt x="673" y="410"/>
                  </a:cubicBezTo>
                  <a:cubicBezTo>
                    <a:pt x="677" y="412"/>
                    <a:pt x="681" y="413"/>
                    <a:pt x="682" y="413"/>
                  </a:cubicBezTo>
                  <a:cubicBezTo>
                    <a:pt x="683" y="413"/>
                    <a:pt x="683" y="413"/>
                    <a:pt x="682" y="412"/>
                  </a:cubicBezTo>
                  <a:cubicBezTo>
                    <a:pt x="676" y="407"/>
                    <a:pt x="675" y="406"/>
                    <a:pt x="676" y="406"/>
                  </a:cubicBezTo>
                  <a:cubicBezTo>
                    <a:pt x="678" y="406"/>
                    <a:pt x="681" y="407"/>
                    <a:pt x="684" y="408"/>
                  </a:cubicBezTo>
                  <a:cubicBezTo>
                    <a:pt x="688" y="409"/>
                    <a:pt x="693" y="410"/>
                    <a:pt x="695" y="410"/>
                  </a:cubicBezTo>
                  <a:cubicBezTo>
                    <a:pt x="698" y="410"/>
                    <a:pt x="697" y="408"/>
                    <a:pt x="687" y="400"/>
                  </a:cubicBezTo>
                  <a:cubicBezTo>
                    <a:pt x="687" y="400"/>
                    <a:pt x="686" y="400"/>
                    <a:pt x="686" y="400"/>
                  </a:cubicBezTo>
                  <a:lnTo>
                    <a:pt x="686" y="400"/>
                  </a:lnTo>
                  <a:cubicBezTo>
                    <a:pt x="687" y="400"/>
                    <a:pt x="688" y="400"/>
                    <a:pt x="688" y="400"/>
                  </a:cubicBezTo>
                  <a:cubicBezTo>
                    <a:pt x="691" y="400"/>
                    <a:pt x="694" y="399"/>
                    <a:pt x="699" y="399"/>
                  </a:cubicBezTo>
                  <a:cubicBezTo>
                    <a:pt x="699" y="399"/>
                    <a:pt x="700" y="399"/>
                    <a:pt x="701" y="399"/>
                  </a:cubicBezTo>
                  <a:cubicBezTo>
                    <a:pt x="702" y="399"/>
                    <a:pt x="703" y="398"/>
                    <a:pt x="696" y="394"/>
                  </a:cubicBezTo>
                  <a:cubicBezTo>
                    <a:pt x="687" y="387"/>
                    <a:pt x="685" y="384"/>
                    <a:pt x="687" y="384"/>
                  </a:cubicBezTo>
                  <a:cubicBezTo>
                    <a:pt x="688" y="384"/>
                    <a:pt x="689" y="384"/>
                    <a:pt x="689" y="384"/>
                  </a:cubicBezTo>
                  <a:cubicBezTo>
                    <a:pt x="691" y="385"/>
                    <a:pt x="692" y="385"/>
                    <a:pt x="693" y="385"/>
                  </a:cubicBezTo>
                  <a:cubicBezTo>
                    <a:pt x="697" y="385"/>
                    <a:pt x="690" y="379"/>
                    <a:pt x="695" y="379"/>
                  </a:cubicBezTo>
                  <a:cubicBezTo>
                    <a:pt x="700" y="379"/>
                    <a:pt x="696" y="375"/>
                    <a:pt x="698" y="373"/>
                  </a:cubicBezTo>
                  <a:cubicBezTo>
                    <a:pt x="699" y="370"/>
                    <a:pt x="703" y="368"/>
                    <a:pt x="704" y="364"/>
                  </a:cubicBezTo>
                  <a:lnTo>
                    <a:pt x="701" y="362"/>
                  </a:lnTo>
                  <a:cubicBezTo>
                    <a:pt x="695" y="358"/>
                    <a:pt x="691" y="356"/>
                    <a:pt x="684" y="352"/>
                  </a:cubicBezTo>
                  <a:lnTo>
                    <a:pt x="684" y="352"/>
                  </a:lnTo>
                  <a:cubicBezTo>
                    <a:pt x="694" y="354"/>
                    <a:pt x="708" y="359"/>
                    <a:pt x="713" y="359"/>
                  </a:cubicBezTo>
                  <a:cubicBezTo>
                    <a:pt x="717" y="359"/>
                    <a:pt x="716" y="357"/>
                    <a:pt x="705" y="348"/>
                  </a:cubicBezTo>
                  <a:cubicBezTo>
                    <a:pt x="704" y="348"/>
                    <a:pt x="705" y="351"/>
                    <a:pt x="705" y="352"/>
                  </a:cubicBezTo>
                  <a:cubicBezTo>
                    <a:pt x="705" y="352"/>
                    <a:pt x="705" y="352"/>
                    <a:pt x="705" y="352"/>
                  </a:cubicBezTo>
                  <a:cubicBezTo>
                    <a:pt x="704" y="352"/>
                    <a:pt x="700" y="351"/>
                    <a:pt x="689" y="347"/>
                  </a:cubicBezTo>
                  <a:cubicBezTo>
                    <a:pt x="693" y="347"/>
                    <a:pt x="695" y="347"/>
                    <a:pt x="697" y="348"/>
                  </a:cubicBezTo>
                  <a:cubicBezTo>
                    <a:pt x="691" y="342"/>
                    <a:pt x="684" y="338"/>
                    <a:pt x="677" y="333"/>
                  </a:cubicBezTo>
                  <a:cubicBezTo>
                    <a:pt x="677" y="332"/>
                    <a:pt x="683" y="333"/>
                    <a:pt x="678" y="330"/>
                  </a:cubicBezTo>
                  <a:cubicBezTo>
                    <a:pt x="663" y="319"/>
                    <a:pt x="669" y="320"/>
                    <a:pt x="663" y="316"/>
                  </a:cubicBezTo>
                  <a:cubicBezTo>
                    <a:pt x="657" y="311"/>
                    <a:pt x="657" y="310"/>
                    <a:pt x="661" y="310"/>
                  </a:cubicBezTo>
                  <a:cubicBezTo>
                    <a:pt x="662" y="310"/>
                    <a:pt x="665" y="310"/>
                    <a:pt x="669" y="311"/>
                  </a:cubicBezTo>
                  <a:cubicBezTo>
                    <a:pt x="672" y="312"/>
                    <a:pt x="673" y="312"/>
                    <a:pt x="675" y="312"/>
                  </a:cubicBezTo>
                  <a:cubicBezTo>
                    <a:pt x="669" y="310"/>
                    <a:pt x="657" y="304"/>
                    <a:pt x="645" y="296"/>
                  </a:cubicBezTo>
                  <a:cubicBezTo>
                    <a:pt x="641" y="292"/>
                    <a:pt x="639" y="289"/>
                    <a:pt x="641" y="289"/>
                  </a:cubicBezTo>
                  <a:cubicBezTo>
                    <a:pt x="642" y="289"/>
                    <a:pt x="646" y="291"/>
                    <a:pt x="653" y="294"/>
                  </a:cubicBezTo>
                  <a:cubicBezTo>
                    <a:pt x="648" y="291"/>
                    <a:pt x="643" y="289"/>
                    <a:pt x="640" y="286"/>
                  </a:cubicBezTo>
                  <a:lnTo>
                    <a:pt x="641" y="286"/>
                  </a:lnTo>
                  <a:cubicBezTo>
                    <a:pt x="642" y="286"/>
                    <a:pt x="642" y="286"/>
                    <a:pt x="643" y="286"/>
                  </a:cubicBezTo>
                  <a:cubicBezTo>
                    <a:pt x="645" y="286"/>
                    <a:pt x="642" y="281"/>
                    <a:pt x="644" y="281"/>
                  </a:cubicBezTo>
                  <a:cubicBezTo>
                    <a:pt x="653" y="281"/>
                    <a:pt x="654" y="277"/>
                    <a:pt x="658" y="273"/>
                  </a:cubicBezTo>
                  <a:cubicBezTo>
                    <a:pt x="659" y="272"/>
                    <a:pt x="661" y="272"/>
                    <a:pt x="661" y="269"/>
                  </a:cubicBezTo>
                  <a:cubicBezTo>
                    <a:pt x="659" y="265"/>
                    <a:pt x="655" y="257"/>
                    <a:pt x="654" y="254"/>
                  </a:cubicBezTo>
                  <a:cubicBezTo>
                    <a:pt x="654" y="251"/>
                    <a:pt x="657" y="251"/>
                    <a:pt x="658" y="248"/>
                  </a:cubicBezTo>
                  <a:cubicBezTo>
                    <a:pt x="652" y="244"/>
                    <a:pt x="649" y="243"/>
                    <a:pt x="646" y="242"/>
                  </a:cubicBezTo>
                  <a:cubicBezTo>
                    <a:pt x="641" y="236"/>
                    <a:pt x="637" y="231"/>
                    <a:pt x="632" y="226"/>
                  </a:cubicBezTo>
                  <a:cubicBezTo>
                    <a:pt x="621" y="220"/>
                    <a:pt x="612" y="212"/>
                    <a:pt x="601" y="206"/>
                  </a:cubicBezTo>
                  <a:cubicBezTo>
                    <a:pt x="600" y="205"/>
                    <a:pt x="600" y="204"/>
                    <a:pt x="599" y="201"/>
                  </a:cubicBezTo>
                  <a:cubicBezTo>
                    <a:pt x="594" y="199"/>
                    <a:pt x="590" y="199"/>
                    <a:pt x="584" y="195"/>
                  </a:cubicBezTo>
                  <a:cubicBezTo>
                    <a:pt x="579" y="191"/>
                    <a:pt x="576" y="190"/>
                    <a:pt x="574" y="190"/>
                  </a:cubicBezTo>
                  <a:cubicBezTo>
                    <a:pt x="575" y="188"/>
                    <a:pt x="573" y="183"/>
                    <a:pt x="578" y="181"/>
                  </a:cubicBezTo>
                  <a:cubicBezTo>
                    <a:pt x="584" y="180"/>
                    <a:pt x="582" y="174"/>
                    <a:pt x="585" y="169"/>
                  </a:cubicBezTo>
                  <a:cubicBezTo>
                    <a:pt x="589" y="164"/>
                    <a:pt x="592" y="160"/>
                    <a:pt x="596" y="155"/>
                  </a:cubicBezTo>
                  <a:cubicBezTo>
                    <a:pt x="596" y="155"/>
                    <a:pt x="595" y="153"/>
                    <a:pt x="595" y="152"/>
                  </a:cubicBezTo>
                  <a:cubicBezTo>
                    <a:pt x="589" y="147"/>
                    <a:pt x="585" y="144"/>
                    <a:pt x="578" y="141"/>
                  </a:cubicBezTo>
                  <a:lnTo>
                    <a:pt x="578" y="141"/>
                  </a:lnTo>
                  <a:cubicBezTo>
                    <a:pt x="586" y="142"/>
                    <a:pt x="597" y="144"/>
                    <a:pt x="605" y="144"/>
                  </a:cubicBezTo>
                  <a:cubicBezTo>
                    <a:pt x="614" y="144"/>
                    <a:pt x="618" y="141"/>
                    <a:pt x="606" y="127"/>
                  </a:cubicBezTo>
                  <a:lnTo>
                    <a:pt x="606" y="127"/>
                  </a:lnTo>
                  <a:cubicBezTo>
                    <a:pt x="602" y="129"/>
                    <a:pt x="605" y="132"/>
                    <a:pt x="605" y="134"/>
                  </a:cubicBezTo>
                  <a:cubicBezTo>
                    <a:pt x="605" y="135"/>
                    <a:pt x="604" y="136"/>
                    <a:pt x="603" y="136"/>
                  </a:cubicBezTo>
                  <a:cubicBezTo>
                    <a:pt x="600" y="136"/>
                    <a:pt x="596" y="134"/>
                    <a:pt x="589" y="131"/>
                  </a:cubicBezTo>
                  <a:cubicBezTo>
                    <a:pt x="591" y="131"/>
                    <a:pt x="594" y="131"/>
                    <a:pt x="598" y="129"/>
                  </a:cubicBezTo>
                  <a:cubicBezTo>
                    <a:pt x="591" y="123"/>
                    <a:pt x="586" y="118"/>
                    <a:pt x="578" y="113"/>
                  </a:cubicBezTo>
                  <a:cubicBezTo>
                    <a:pt x="579" y="112"/>
                    <a:pt x="586" y="111"/>
                    <a:pt x="580" y="107"/>
                  </a:cubicBezTo>
                  <a:cubicBezTo>
                    <a:pt x="567" y="95"/>
                    <a:pt x="573" y="96"/>
                    <a:pt x="569" y="90"/>
                  </a:cubicBezTo>
                  <a:cubicBezTo>
                    <a:pt x="562" y="80"/>
                    <a:pt x="568" y="79"/>
                    <a:pt x="576" y="79"/>
                  </a:cubicBezTo>
                  <a:lnTo>
                    <a:pt x="585" y="79"/>
                  </a:lnTo>
                  <a:cubicBezTo>
                    <a:pt x="576" y="78"/>
                    <a:pt x="566" y="71"/>
                    <a:pt x="554" y="64"/>
                  </a:cubicBezTo>
                  <a:cubicBezTo>
                    <a:pt x="551" y="58"/>
                    <a:pt x="548" y="53"/>
                    <a:pt x="554" y="53"/>
                  </a:cubicBezTo>
                  <a:cubicBezTo>
                    <a:pt x="556" y="53"/>
                    <a:pt x="560" y="53"/>
                    <a:pt x="565" y="55"/>
                  </a:cubicBezTo>
                  <a:cubicBezTo>
                    <a:pt x="554" y="48"/>
                    <a:pt x="545" y="43"/>
                    <a:pt x="537" y="37"/>
                  </a:cubicBezTo>
                  <a:cubicBezTo>
                    <a:pt x="524" y="29"/>
                    <a:pt x="508" y="21"/>
                    <a:pt x="498" y="16"/>
                  </a:cubicBezTo>
                  <a:cubicBezTo>
                    <a:pt x="472" y="5"/>
                    <a:pt x="454" y="0"/>
                    <a:pt x="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-97554" y="-1092980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0" y="0"/>
                  </a:moveTo>
                  <a:cubicBezTo>
                    <a:pt x="0" y="3"/>
                    <a:pt x="1" y="5"/>
                    <a:pt x="1" y="7"/>
                  </a:cubicBezTo>
                  <a:cubicBezTo>
                    <a:pt x="1" y="6"/>
                    <a:pt x="3" y="6"/>
                    <a:pt x="4" y="6"/>
                  </a:cubicBezTo>
                  <a:lnTo>
                    <a:pt x="4" y="6"/>
                  </a:lnTo>
                  <a:cubicBezTo>
                    <a:pt x="6" y="6"/>
                    <a:pt x="8" y="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-97722" y="-1094432"/>
              <a:ext cx="1508" cy="1397"/>
            </a:xfrm>
            <a:custGeom>
              <a:avLst/>
              <a:gdLst/>
              <a:ahLst/>
              <a:cxnLst/>
              <a:rect l="l" t="t" r="r" b="b"/>
              <a:pathLst>
                <a:path w="27" h="25" extrusionOk="0">
                  <a:moveTo>
                    <a:pt x="22" y="0"/>
                  </a:moveTo>
                  <a:cubicBezTo>
                    <a:pt x="15" y="7"/>
                    <a:pt x="9" y="14"/>
                    <a:pt x="0" y="20"/>
                  </a:cubicBezTo>
                  <a:cubicBezTo>
                    <a:pt x="3" y="21"/>
                    <a:pt x="4" y="22"/>
                    <a:pt x="7" y="24"/>
                  </a:cubicBezTo>
                  <a:cubicBezTo>
                    <a:pt x="16" y="20"/>
                    <a:pt x="22" y="12"/>
                    <a:pt x="26" y="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0"/>
            <p:cNvSpPr/>
            <p:nvPr/>
          </p:nvSpPr>
          <p:spPr>
            <a:xfrm>
              <a:off x="-73977" y="-1104377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1" y="0"/>
                  </a:moveTo>
                  <a:cubicBezTo>
                    <a:pt x="1" y="0"/>
                    <a:pt x="3" y="1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lnTo>
                    <a:pt x="5" y="5"/>
                  </a:lnTo>
                  <a:cubicBezTo>
                    <a:pt x="5" y="4"/>
                    <a:pt x="5" y="4"/>
                    <a:pt x="5" y="3"/>
                  </a:cubicBezTo>
                  <a:cubicBezTo>
                    <a:pt x="4" y="3"/>
                    <a:pt x="3" y="1"/>
                    <a:pt x="1" y="0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0"/>
            <p:cNvSpPr/>
            <p:nvPr/>
          </p:nvSpPr>
          <p:spPr>
            <a:xfrm>
              <a:off x="-74815" y="-1103762"/>
              <a:ext cx="1453" cy="1173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21" y="1"/>
                  </a:moveTo>
                  <a:cubicBezTo>
                    <a:pt x="18" y="3"/>
                    <a:pt x="15" y="4"/>
                    <a:pt x="13" y="5"/>
                  </a:cubicBezTo>
                  <a:cubicBezTo>
                    <a:pt x="10" y="6"/>
                    <a:pt x="5" y="8"/>
                    <a:pt x="4" y="10"/>
                  </a:cubicBezTo>
                  <a:cubicBezTo>
                    <a:pt x="0" y="13"/>
                    <a:pt x="2" y="16"/>
                    <a:pt x="7" y="21"/>
                  </a:cubicBezTo>
                  <a:cubicBezTo>
                    <a:pt x="15" y="15"/>
                    <a:pt x="25" y="13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0"/>
            <p:cNvSpPr/>
            <p:nvPr/>
          </p:nvSpPr>
          <p:spPr>
            <a:xfrm>
              <a:off x="-75262" y="-1104656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1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6" y="4"/>
                  </a:lnTo>
                  <a:cubicBezTo>
                    <a:pt x="5" y="3"/>
                    <a:pt x="3" y="3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0"/>
            <p:cNvSpPr/>
            <p:nvPr/>
          </p:nvSpPr>
          <p:spPr>
            <a:xfrm>
              <a:off x="-76882" y="-1101639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4" y="0"/>
                  </a:moveTo>
                  <a:cubicBezTo>
                    <a:pt x="2" y="2"/>
                    <a:pt x="2" y="3"/>
                    <a:pt x="0" y="5"/>
                  </a:cubicBezTo>
                  <a:cubicBezTo>
                    <a:pt x="4" y="6"/>
                    <a:pt x="9" y="8"/>
                    <a:pt x="10" y="8"/>
                  </a:cubicBezTo>
                  <a:cubicBezTo>
                    <a:pt x="12" y="8"/>
                    <a:pt x="11" y="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0"/>
            <p:cNvSpPr/>
            <p:nvPr/>
          </p:nvSpPr>
          <p:spPr>
            <a:xfrm>
              <a:off x="-76882" y="-1101975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2" y="0"/>
                  </a:moveTo>
                  <a:cubicBezTo>
                    <a:pt x="2" y="2"/>
                    <a:pt x="0" y="3"/>
                    <a:pt x="0" y="3"/>
                  </a:cubicBezTo>
                  <a:cubicBezTo>
                    <a:pt x="2" y="3"/>
                    <a:pt x="2" y="4"/>
                    <a:pt x="4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5" y="3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0"/>
            <p:cNvSpPr/>
            <p:nvPr/>
          </p:nvSpPr>
          <p:spPr>
            <a:xfrm>
              <a:off x="-76044" y="-1103818"/>
              <a:ext cx="670" cy="335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lnTo>
                    <a:pt x="2" y="1"/>
                  </a:lnTo>
                  <a:cubicBezTo>
                    <a:pt x="1" y="1"/>
                    <a:pt x="1" y="1"/>
                    <a:pt x="0" y="1"/>
                  </a:cubicBezTo>
                  <a:close/>
                  <a:moveTo>
                    <a:pt x="2" y="1"/>
                  </a:moveTo>
                  <a:cubicBezTo>
                    <a:pt x="4" y="3"/>
                    <a:pt x="6" y="5"/>
                    <a:pt x="8" y="6"/>
                  </a:cubicBezTo>
                  <a:lnTo>
                    <a:pt x="12" y="6"/>
                  </a:lnTo>
                  <a:cubicBezTo>
                    <a:pt x="11" y="5"/>
                    <a:pt x="8" y="4"/>
                    <a:pt x="5" y="2"/>
                  </a:cubicBezTo>
                  <a:cubicBezTo>
                    <a:pt x="5" y="2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0"/>
            <p:cNvSpPr/>
            <p:nvPr/>
          </p:nvSpPr>
          <p:spPr>
            <a:xfrm>
              <a:off x="-76603" y="-1103595"/>
              <a:ext cx="950" cy="1006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9" y="1"/>
                  </a:moveTo>
                  <a:cubicBezTo>
                    <a:pt x="1" y="2"/>
                    <a:pt x="1" y="8"/>
                    <a:pt x="1" y="14"/>
                  </a:cubicBezTo>
                  <a:cubicBezTo>
                    <a:pt x="5" y="17"/>
                    <a:pt x="8" y="17"/>
                    <a:pt x="9" y="17"/>
                  </a:cubicBezTo>
                  <a:cubicBezTo>
                    <a:pt x="13" y="17"/>
                    <a:pt x="10" y="13"/>
                    <a:pt x="13" y="12"/>
                  </a:cubicBezTo>
                  <a:cubicBezTo>
                    <a:pt x="16" y="11"/>
                    <a:pt x="14" y="6"/>
                    <a:pt x="14" y="3"/>
                  </a:cubicBezTo>
                  <a:cubicBezTo>
                    <a:pt x="13" y="3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0"/>
            <p:cNvSpPr/>
            <p:nvPr/>
          </p:nvSpPr>
          <p:spPr>
            <a:xfrm>
              <a:off x="-80178" y="-1115775"/>
              <a:ext cx="279" cy="559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1" y="1"/>
                  </a:moveTo>
                  <a:lnTo>
                    <a:pt x="1" y="6"/>
                  </a:lnTo>
                  <a:cubicBezTo>
                    <a:pt x="2" y="8"/>
                    <a:pt x="4" y="8"/>
                    <a:pt x="5" y="9"/>
                  </a:cubicBezTo>
                  <a:lnTo>
                    <a:pt x="5" y="4"/>
                  </a:lnTo>
                  <a:cubicBezTo>
                    <a:pt x="4" y="3"/>
                    <a:pt x="2" y="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0"/>
            <p:cNvSpPr/>
            <p:nvPr/>
          </p:nvSpPr>
          <p:spPr>
            <a:xfrm>
              <a:off x="-76938" y="-1102645"/>
              <a:ext cx="950" cy="559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3" y="1"/>
                  </a:moveTo>
                  <a:cubicBezTo>
                    <a:pt x="1" y="1"/>
                    <a:pt x="3" y="4"/>
                    <a:pt x="10" y="10"/>
                  </a:cubicBezTo>
                  <a:cubicBezTo>
                    <a:pt x="12" y="9"/>
                    <a:pt x="16" y="9"/>
                    <a:pt x="12" y="4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0"/>
            <p:cNvSpPr/>
            <p:nvPr/>
          </p:nvSpPr>
          <p:spPr>
            <a:xfrm>
              <a:off x="-81296" y="-1114881"/>
              <a:ext cx="1229" cy="10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2" y="0"/>
                  </a:moveTo>
                  <a:cubicBezTo>
                    <a:pt x="19" y="5"/>
                    <a:pt x="14" y="8"/>
                    <a:pt x="9" y="11"/>
                  </a:cubicBezTo>
                  <a:cubicBezTo>
                    <a:pt x="6" y="14"/>
                    <a:pt x="4" y="15"/>
                    <a:pt x="1" y="18"/>
                  </a:cubicBezTo>
                  <a:lnTo>
                    <a:pt x="15" y="18"/>
                  </a:lnTo>
                  <a:cubicBezTo>
                    <a:pt x="20" y="13"/>
                    <a:pt x="22" y="8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0"/>
            <p:cNvSpPr/>
            <p:nvPr/>
          </p:nvSpPr>
          <p:spPr>
            <a:xfrm>
              <a:off x="-81687" y="-1115775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3" y="1"/>
                  </a:move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5"/>
                    <a:pt x="6" y="5"/>
                    <a:pt x="7" y="4"/>
                  </a:cubicBezTo>
                  <a:cubicBezTo>
                    <a:pt x="6" y="3"/>
                    <a:pt x="4" y="3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0"/>
            <p:cNvSpPr/>
            <p:nvPr/>
          </p:nvSpPr>
          <p:spPr>
            <a:xfrm>
              <a:off x="-77608" y="-1100075"/>
              <a:ext cx="447" cy="44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cubicBezTo>
                    <a:pt x="1" y="3"/>
                    <a:pt x="1" y="5"/>
                    <a:pt x="2" y="5"/>
                  </a:cubicBezTo>
                  <a:cubicBezTo>
                    <a:pt x="3" y="6"/>
                    <a:pt x="6" y="7"/>
                    <a:pt x="7" y="8"/>
                  </a:cubicBezTo>
                  <a:cubicBezTo>
                    <a:pt x="6" y="7"/>
                    <a:pt x="6" y="5"/>
                    <a:pt x="6" y="3"/>
                  </a:cubicBezTo>
                  <a:cubicBezTo>
                    <a:pt x="5" y="2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0"/>
            <p:cNvSpPr/>
            <p:nvPr/>
          </p:nvSpPr>
          <p:spPr>
            <a:xfrm>
              <a:off x="-78111" y="-1099684"/>
              <a:ext cx="391" cy="50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0" y="1"/>
                  </a:moveTo>
                  <a:cubicBezTo>
                    <a:pt x="0" y="3"/>
                    <a:pt x="1" y="5"/>
                    <a:pt x="1" y="6"/>
                  </a:cubicBezTo>
                  <a:cubicBezTo>
                    <a:pt x="4" y="6"/>
                    <a:pt x="4" y="8"/>
                    <a:pt x="5" y="8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6" y="4"/>
                    <a:pt x="4" y="3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0"/>
            <p:cNvSpPr/>
            <p:nvPr/>
          </p:nvSpPr>
          <p:spPr>
            <a:xfrm>
              <a:off x="-84089" y="-1092533"/>
              <a:ext cx="391" cy="279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1"/>
                  </a:moveTo>
                  <a:cubicBezTo>
                    <a:pt x="0" y="2"/>
                    <a:pt x="2" y="3"/>
                    <a:pt x="3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6" y="4"/>
                    <a:pt x="6" y="4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0"/>
            <p:cNvSpPr/>
            <p:nvPr/>
          </p:nvSpPr>
          <p:spPr>
            <a:xfrm>
              <a:off x="-79676" y="-1092980"/>
              <a:ext cx="615" cy="447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" y="0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2" y="5"/>
                    <a:pt x="3" y="6"/>
                    <a:pt x="6" y="7"/>
                  </a:cubicBezTo>
                  <a:cubicBezTo>
                    <a:pt x="7" y="7"/>
                    <a:pt x="9" y="7"/>
                    <a:pt x="10" y="7"/>
                  </a:cubicBezTo>
                  <a:cubicBezTo>
                    <a:pt x="11" y="7"/>
                    <a:pt x="10" y="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0"/>
            <p:cNvSpPr/>
            <p:nvPr/>
          </p:nvSpPr>
          <p:spPr>
            <a:xfrm>
              <a:off x="-80737" y="-1095661"/>
              <a:ext cx="1229" cy="55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ubicBezTo>
                    <a:pt x="3" y="8"/>
                    <a:pt x="4" y="8"/>
                    <a:pt x="5" y="10"/>
                  </a:cubicBezTo>
                  <a:lnTo>
                    <a:pt x="21" y="10"/>
                  </a:lnTo>
                  <a:cubicBezTo>
                    <a:pt x="10" y="3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0"/>
            <p:cNvSpPr/>
            <p:nvPr/>
          </p:nvSpPr>
          <p:spPr>
            <a:xfrm>
              <a:off x="-79396" y="-1101975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0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1" y="5"/>
                    <a:pt x="2" y="5"/>
                    <a:pt x="3" y="7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3" y="3"/>
                    <a:pt x="2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0"/>
            <p:cNvSpPr/>
            <p:nvPr/>
          </p:nvSpPr>
          <p:spPr>
            <a:xfrm>
              <a:off x="-82916" y="-1114043"/>
              <a:ext cx="615" cy="279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6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9" y="3"/>
                    <a:pt x="7" y="1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0"/>
            <p:cNvSpPr/>
            <p:nvPr/>
          </p:nvSpPr>
          <p:spPr>
            <a:xfrm>
              <a:off x="-83754" y="-1113596"/>
              <a:ext cx="950" cy="391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8" y="1"/>
                  </a:moveTo>
                  <a:cubicBezTo>
                    <a:pt x="6" y="3"/>
                    <a:pt x="3" y="6"/>
                    <a:pt x="1" y="7"/>
                  </a:cubicBezTo>
                  <a:lnTo>
                    <a:pt x="15" y="7"/>
                  </a:lnTo>
                  <a:cubicBezTo>
                    <a:pt x="16" y="5"/>
                    <a:pt x="16" y="4"/>
                    <a:pt x="16" y="3"/>
                  </a:cubicBezTo>
                  <a:cubicBezTo>
                    <a:pt x="13" y="2"/>
                    <a:pt x="11" y="2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0"/>
            <p:cNvSpPr/>
            <p:nvPr/>
          </p:nvSpPr>
          <p:spPr>
            <a:xfrm>
              <a:off x="-80011" y="-1101248"/>
              <a:ext cx="223" cy="279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2" y="1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4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0"/>
            <p:cNvSpPr/>
            <p:nvPr/>
          </p:nvSpPr>
          <p:spPr>
            <a:xfrm>
              <a:off x="-80402" y="-1100969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8" y="1"/>
                  </a:moveTo>
                  <a:cubicBezTo>
                    <a:pt x="5" y="1"/>
                    <a:pt x="1" y="1"/>
                    <a:pt x="9" y="6"/>
                  </a:cubicBezTo>
                  <a:cubicBezTo>
                    <a:pt x="8" y="5"/>
                    <a:pt x="8" y="3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0"/>
            <p:cNvSpPr/>
            <p:nvPr/>
          </p:nvSpPr>
          <p:spPr>
            <a:xfrm>
              <a:off x="-79899" y="-1096723"/>
              <a:ext cx="1453" cy="894"/>
            </a:xfrm>
            <a:custGeom>
              <a:avLst/>
              <a:gdLst/>
              <a:ahLst/>
              <a:cxnLst/>
              <a:rect l="l" t="t" r="r" b="b"/>
              <a:pathLst>
                <a:path w="26" h="16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4"/>
                    <a:pt x="2" y="6"/>
                  </a:cubicBezTo>
                  <a:cubicBezTo>
                    <a:pt x="6" y="9"/>
                    <a:pt x="11" y="11"/>
                    <a:pt x="18" y="15"/>
                  </a:cubicBezTo>
                  <a:cubicBezTo>
                    <a:pt x="21" y="14"/>
                    <a:pt x="22" y="14"/>
                    <a:pt x="25" y="13"/>
                  </a:cubicBezTo>
                  <a:cubicBezTo>
                    <a:pt x="8" y="4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0"/>
            <p:cNvSpPr/>
            <p:nvPr/>
          </p:nvSpPr>
          <p:spPr>
            <a:xfrm>
              <a:off x="-80570" y="-1096499"/>
              <a:ext cx="1900" cy="1229"/>
            </a:xfrm>
            <a:custGeom>
              <a:avLst/>
              <a:gdLst/>
              <a:ahLst/>
              <a:cxnLst/>
              <a:rect l="l" t="t" r="r" b="b"/>
              <a:pathLst>
                <a:path w="34" h="22" extrusionOk="0">
                  <a:moveTo>
                    <a:pt x="7" y="0"/>
                  </a:moveTo>
                  <a:cubicBezTo>
                    <a:pt x="7" y="0"/>
                    <a:pt x="7" y="1"/>
                    <a:pt x="7" y="1"/>
                  </a:cubicBezTo>
                  <a:cubicBezTo>
                    <a:pt x="4" y="4"/>
                    <a:pt x="1" y="6"/>
                    <a:pt x="0" y="9"/>
                  </a:cubicBezTo>
                  <a:lnTo>
                    <a:pt x="6" y="11"/>
                  </a:lnTo>
                  <a:lnTo>
                    <a:pt x="14" y="11"/>
                  </a:lnTo>
                  <a:cubicBezTo>
                    <a:pt x="19" y="14"/>
                    <a:pt x="24" y="16"/>
                    <a:pt x="34" y="22"/>
                  </a:cubicBezTo>
                  <a:cubicBezTo>
                    <a:pt x="8" y="4"/>
                    <a:pt x="21" y="9"/>
                    <a:pt x="22" y="7"/>
                  </a:cubicBezTo>
                  <a:cubicBezTo>
                    <a:pt x="12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0"/>
            <p:cNvSpPr/>
            <p:nvPr/>
          </p:nvSpPr>
          <p:spPr>
            <a:xfrm>
              <a:off x="-81463" y="-1097337"/>
              <a:ext cx="1006" cy="61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5" y="1"/>
                  </a:moveTo>
                  <a:cubicBezTo>
                    <a:pt x="1" y="1"/>
                    <a:pt x="1" y="4"/>
                    <a:pt x="4" y="8"/>
                  </a:cubicBezTo>
                  <a:cubicBezTo>
                    <a:pt x="3" y="5"/>
                    <a:pt x="17" y="10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0"/>
            <p:cNvSpPr/>
            <p:nvPr/>
          </p:nvSpPr>
          <p:spPr>
            <a:xfrm>
              <a:off x="-81519" y="-1095103"/>
              <a:ext cx="1453" cy="503"/>
            </a:xfrm>
            <a:custGeom>
              <a:avLst/>
              <a:gdLst/>
              <a:ahLst/>
              <a:cxnLst/>
              <a:rect l="l" t="t" r="r" b="b"/>
              <a:pathLst>
                <a:path w="26" h="9" extrusionOk="0">
                  <a:moveTo>
                    <a:pt x="12" y="1"/>
                  </a:moveTo>
                  <a:cubicBezTo>
                    <a:pt x="9" y="1"/>
                    <a:pt x="11" y="4"/>
                    <a:pt x="8" y="4"/>
                  </a:cubicBezTo>
                  <a:cubicBezTo>
                    <a:pt x="7" y="4"/>
                    <a:pt x="4" y="3"/>
                    <a:pt x="1" y="2"/>
                  </a:cubicBezTo>
                  <a:lnTo>
                    <a:pt x="1" y="2"/>
                  </a:lnTo>
                  <a:cubicBezTo>
                    <a:pt x="7" y="5"/>
                    <a:pt x="12" y="8"/>
                    <a:pt x="13" y="8"/>
                  </a:cubicBezTo>
                  <a:lnTo>
                    <a:pt x="25" y="8"/>
                  </a:lnTo>
                  <a:cubicBezTo>
                    <a:pt x="26" y="8"/>
                    <a:pt x="23" y="6"/>
                    <a:pt x="18" y="3"/>
                  </a:cubicBezTo>
                  <a:cubicBezTo>
                    <a:pt x="15" y="1"/>
                    <a:pt x="13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0"/>
            <p:cNvSpPr/>
            <p:nvPr/>
          </p:nvSpPr>
          <p:spPr>
            <a:xfrm>
              <a:off x="-81631" y="-1094600"/>
              <a:ext cx="1844" cy="1173"/>
            </a:xfrm>
            <a:custGeom>
              <a:avLst/>
              <a:gdLst/>
              <a:ahLst/>
              <a:cxnLst/>
              <a:rect l="l" t="t" r="r" b="b"/>
              <a:pathLst>
                <a:path w="33" h="21" extrusionOk="0"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4" y="3"/>
                    <a:pt x="0" y="6"/>
                    <a:pt x="0" y="7"/>
                  </a:cubicBezTo>
                  <a:cubicBezTo>
                    <a:pt x="0" y="8"/>
                    <a:pt x="4" y="10"/>
                    <a:pt x="4" y="10"/>
                  </a:cubicBezTo>
                  <a:cubicBezTo>
                    <a:pt x="10" y="13"/>
                    <a:pt x="16" y="15"/>
                    <a:pt x="21" y="18"/>
                  </a:cubicBezTo>
                  <a:cubicBezTo>
                    <a:pt x="25" y="19"/>
                    <a:pt x="28" y="20"/>
                    <a:pt x="28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3" y="17"/>
                    <a:pt x="28" y="13"/>
                    <a:pt x="16" y="6"/>
                  </a:cubicBezTo>
                  <a:lnTo>
                    <a:pt x="25" y="6"/>
                  </a:lnTo>
                  <a:cubicBezTo>
                    <a:pt x="14" y="3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0"/>
            <p:cNvSpPr/>
            <p:nvPr/>
          </p:nvSpPr>
          <p:spPr>
            <a:xfrm>
              <a:off x="-82302" y="-1095941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2" y="0"/>
                  </a:moveTo>
                  <a:cubicBezTo>
                    <a:pt x="1" y="0"/>
                    <a:pt x="2" y="2"/>
                    <a:pt x="6" y="6"/>
                  </a:cubicBezTo>
                  <a:cubicBezTo>
                    <a:pt x="7" y="5"/>
                    <a:pt x="7" y="4"/>
                    <a:pt x="8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0"/>
            <p:cNvSpPr/>
            <p:nvPr/>
          </p:nvSpPr>
          <p:spPr>
            <a:xfrm>
              <a:off x="-82749" y="-1093929"/>
              <a:ext cx="2291" cy="1006"/>
            </a:xfrm>
            <a:custGeom>
              <a:avLst/>
              <a:gdLst/>
              <a:ahLst/>
              <a:cxnLst/>
              <a:rect l="l" t="t" r="r" b="b"/>
              <a:pathLst>
                <a:path w="41" h="18" extrusionOk="0">
                  <a:moveTo>
                    <a:pt x="10" y="1"/>
                  </a:moveTo>
                  <a:cubicBezTo>
                    <a:pt x="4" y="1"/>
                    <a:pt x="1" y="3"/>
                    <a:pt x="4" y="8"/>
                  </a:cubicBezTo>
                  <a:cubicBezTo>
                    <a:pt x="10" y="11"/>
                    <a:pt x="13" y="10"/>
                    <a:pt x="24" y="13"/>
                  </a:cubicBezTo>
                  <a:cubicBezTo>
                    <a:pt x="31" y="17"/>
                    <a:pt x="35" y="18"/>
                    <a:pt x="36" y="18"/>
                  </a:cubicBezTo>
                  <a:cubicBezTo>
                    <a:pt x="39" y="18"/>
                    <a:pt x="39" y="16"/>
                    <a:pt x="40" y="15"/>
                  </a:cubicBezTo>
                  <a:cubicBezTo>
                    <a:pt x="26" y="7"/>
                    <a:pt x="14" y="2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0"/>
            <p:cNvSpPr/>
            <p:nvPr/>
          </p:nvSpPr>
          <p:spPr>
            <a:xfrm>
              <a:off x="-83028" y="-1094712"/>
              <a:ext cx="782" cy="447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0"/>
                  </a:moveTo>
                  <a:cubicBezTo>
                    <a:pt x="2" y="3"/>
                    <a:pt x="3" y="4"/>
                    <a:pt x="5" y="5"/>
                  </a:cubicBezTo>
                  <a:cubicBezTo>
                    <a:pt x="8" y="7"/>
                    <a:pt x="11" y="8"/>
                    <a:pt x="12" y="8"/>
                  </a:cubicBezTo>
                  <a:cubicBezTo>
                    <a:pt x="13" y="8"/>
                    <a:pt x="10" y="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0"/>
            <p:cNvSpPr/>
            <p:nvPr/>
          </p:nvSpPr>
          <p:spPr>
            <a:xfrm>
              <a:off x="-83363" y="-1094488"/>
              <a:ext cx="559" cy="39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3" y="0"/>
                  </a:moveTo>
                  <a:cubicBezTo>
                    <a:pt x="1" y="2"/>
                    <a:pt x="1" y="4"/>
                    <a:pt x="0" y="5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9" y="4"/>
                  </a:cubicBezTo>
                  <a:cubicBezTo>
                    <a:pt x="6" y="2"/>
                    <a:pt x="5" y="1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0"/>
            <p:cNvSpPr/>
            <p:nvPr/>
          </p:nvSpPr>
          <p:spPr>
            <a:xfrm>
              <a:off x="-84257" y="-1093594"/>
              <a:ext cx="1397" cy="1006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4" y="1"/>
                  </a:moveTo>
                  <a:lnTo>
                    <a:pt x="24" y="1"/>
                  </a:lnTo>
                  <a:cubicBezTo>
                    <a:pt x="16" y="6"/>
                    <a:pt x="9" y="10"/>
                    <a:pt x="0" y="15"/>
                  </a:cubicBezTo>
                  <a:cubicBezTo>
                    <a:pt x="3" y="16"/>
                    <a:pt x="5" y="17"/>
                    <a:pt x="7" y="18"/>
                  </a:cubicBezTo>
                  <a:cubicBezTo>
                    <a:pt x="17" y="16"/>
                    <a:pt x="22" y="10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0"/>
            <p:cNvSpPr/>
            <p:nvPr/>
          </p:nvSpPr>
          <p:spPr>
            <a:xfrm>
              <a:off x="-89006" y="-1108567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3" y="1"/>
                  </a:moveTo>
                  <a:cubicBezTo>
                    <a:pt x="3" y="2"/>
                    <a:pt x="1" y="5"/>
                    <a:pt x="0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6" y="3"/>
                    <a:pt x="4" y="2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0"/>
            <p:cNvSpPr/>
            <p:nvPr/>
          </p:nvSpPr>
          <p:spPr>
            <a:xfrm>
              <a:off x="-89285" y="-1107897"/>
              <a:ext cx="279" cy="223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0"/>
            <p:cNvSpPr/>
            <p:nvPr/>
          </p:nvSpPr>
          <p:spPr>
            <a:xfrm>
              <a:off x="-105432" y="-977608"/>
              <a:ext cx="28158" cy="23186"/>
            </a:xfrm>
            <a:custGeom>
              <a:avLst/>
              <a:gdLst/>
              <a:ahLst/>
              <a:cxnLst/>
              <a:rect l="l" t="t" r="r" b="b"/>
              <a:pathLst>
                <a:path w="504" h="415" extrusionOk="0">
                  <a:moveTo>
                    <a:pt x="474" y="109"/>
                  </a:moveTo>
                  <a:cubicBezTo>
                    <a:pt x="474" y="110"/>
                    <a:pt x="474" y="110"/>
                    <a:pt x="475" y="110"/>
                  </a:cubicBezTo>
                  <a:cubicBezTo>
                    <a:pt x="474" y="110"/>
                    <a:pt x="474" y="110"/>
                    <a:pt x="474" y="109"/>
                  </a:cubicBezTo>
                  <a:close/>
                  <a:moveTo>
                    <a:pt x="101" y="123"/>
                  </a:moveTo>
                  <a:cubicBezTo>
                    <a:pt x="101" y="124"/>
                    <a:pt x="102" y="124"/>
                    <a:pt x="103" y="125"/>
                  </a:cubicBezTo>
                  <a:lnTo>
                    <a:pt x="103" y="125"/>
                  </a:lnTo>
                  <a:cubicBezTo>
                    <a:pt x="102" y="124"/>
                    <a:pt x="101" y="124"/>
                    <a:pt x="101" y="123"/>
                  </a:cubicBezTo>
                  <a:close/>
                  <a:moveTo>
                    <a:pt x="495" y="141"/>
                  </a:moveTo>
                  <a:lnTo>
                    <a:pt x="495" y="141"/>
                  </a:lnTo>
                  <a:cubicBezTo>
                    <a:pt x="498" y="147"/>
                    <a:pt x="499" y="150"/>
                    <a:pt x="500" y="151"/>
                  </a:cubicBezTo>
                  <a:cubicBezTo>
                    <a:pt x="500" y="151"/>
                    <a:pt x="500" y="151"/>
                    <a:pt x="500" y="151"/>
                  </a:cubicBezTo>
                  <a:lnTo>
                    <a:pt x="500" y="151"/>
                  </a:lnTo>
                  <a:cubicBezTo>
                    <a:pt x="499" y="151"/>
                    <a:pt x="498" y="150"/>
                    <a:pt x="496" y="149"/>
                  </a:cubicBezTo>
                  <a:lnTo>
                    <a:pt x="496" y="149"/>
                  </a:lnTo>
                  <a:cubicBezTo>
                    <a:pt x="498" y="151"/>
                    <a:pt x="499" y="151"/>
                    <a:pt x="500" y="151"/>
                  </a:cubicBezTo>
                  <a:cubicBezTo>
                    <a:pt x="500" y="151"/>
                    <a:pt x="500" y="151"/>
                    <a:pt x="500" y="151"/>
                  </a:cubicBezTo>
                  <a:lnTo>
                    <a:pt x="500" y="151"/>
                  </a:lnTo>
                  <a:cubicBezTo>
                    <a:pt x="501" y="152"/>
                    <a:pt x="502" y="152"/>
                    <a:pt x="502" y="152"/>
                  </a:cubicBezTo>
                  <a:cubicBezTo>
                    <a:pt x="504" y="152"/>
                    <a:pt x="502" y="149"/>
                    <a:pt x="495" y="141"/>
                  </a:cubicBezTo>
                  <a:close/>
                  <a:moveTo>
                    <a:pt x="55" y="184"/>
                  </a:moveTo>
                  <a:cubicBezTo>
                    <a:pt x="55" y="184"/>
                    <a:pt x="55" y="184"/>
                    <a:pt x="56" y="184"/>
                  </a:cubicBezTo>
                  <a:lnTo>
                    <a:pt x="56" y="184"/>
                  </a:lnTo>
                  <a:cubicBezTo>
                    <a:pt x="55" y="184"/>
                    <a:pt x="55" y="184"/>
                    <a:pt x="55" y="184"/>
                  </a:cubicBezTo>
                  <a:close/>
                  <a:moveTo>
                    <a:pt x="464" y="209"/>
                  </a:moveTo>
                  <a:cubicBezTo>
                    <a:pt x="464" y="209"/>
                    <a:pt x="464" y="210"/>
                    <a:pt x="464" y="210"/>
                  </a:cubicBezTo>
                  <a:lnTo>
                    <a:pt x="466" y="211"/>
                  </a:lnTo>
                  <a:cubicBezTo>
                    <a:pt x="465" y="210"/>
                    <a:pt x="464" y="210"/>
                    <a:pt x="464" y="209"/>
                  </a:cubicBezTo>
                  <a:close/>
                  <a:moveTo>
                    <a:pt x="423" y="243"/>
                  </a:moveTo>
                  <a:lnTo>
                    <a:pt x="426" y="247"/>
                  </a:lnTo>
                  <a:cubicBezTo>
                    <a:pt x="426" y="245"/>
                    <a:pt x="424" y="244"/>
                    <a:pt x="423" y="243"/>
                  </a:cubicBezTo>
                  <a:close/>
                  <a:moveTo>
                    <a:pt x="339" y="0"/>
                  </a:moveTo>
                  <a:cubicBezTo>
                    <a:pt x="335" y="0"/>
                    <a:pt x="332" y="1"/>
                    <a:pt x="329" y="3"/>
                  </a:cubicBezTo>
                  <a:lnTo>
                    <a:pt x="316" y="3"/>
                  </a:lnTo>
                  <a:cubicBezTo>
                    <a:pt x="314" y="3"/>
                    <a:pt x="311" y="2"/>
                    <a:pt x="310" y="2"/>
                  </a:cubicBezTo>
                  <a:cubicBezTo>
                    <a:pt x="309" y="2"/>
                    <a:pt x="308" y="2"/>
                    <a:pt x="308" y="3"/>
                  </a:cubicBezTo>
                  <a:cubicBezTo>
                    <a:pt x="308" y="5"/>
                    <a:pt x="305" y="6"/>
                    <a:pt x="302" y="6"/>
                  </a:cubicBezTo>
                  <a:cubicBezTo>
                    <a:pt x="300" y="6"/>
                    <a:pt x="298" y="5"/>
                    <a:pt x="295" y="5"/>
                  </a:cubicBezTo>
                  <a:cubicBezTo>
                    <a:pt x="294" y="6"/>
                    <a:pt x="293" y="6"/>
                    <a:pt x="291" y="6"/>
                  </a:cubicBezTo>
                  <a:cubicBezTo>
                    <a:pt x="286" y="6"/>
                    <a:pt x="279" y="4"/>
                    <a:pt x="273" y="4"/>
                  </a:cubicBezTo>
                  <a:cubicBezTo>
                    <a:pt x="271" y="4"/>
                    <a:pt x="277" y="9"/>
                    <a:pt x="279" y="10"/>
                  </a:cubicBezTo>
                  <a:cubicBezTo>
                    <a:pt x="285" y="11"/>
                    <a:pt x="292" y="14"/>
                    <a:pt x="300" y="15"/>
                  </a:cubicBezTo>
                  <a:cubicBezTo>
                    <a:pt x="300" y="16"/>
                    <a:pt x="300" y="16"/>
                    <a:pt x="298" y="17"/>
                  </a:cubicBezTo>
                  <a:cubicBezTo>
                    <a:pt x="291" y="17"/>
                    <a:pt x="285" y="17"/>
                    <a:pt x="279" y="19"/>
                  </a:cubicBezTo>
                  <a:cubicBezTo>
                    <a:pt x="275" y="19"/>
                    <a:pt x="273" y="21"/>
                    <a:pt x="270" y="22"/>
                  </a:cubicBezTo>
                  <a:cubicBezTo>
                    <a:pt x="269" y="24"/>
                    <a:pt x="270" y="25"/>
                    <a:pt x="269" y="26"/>
                  </a:cubicBezTo>
                  <a:cubicBezTo>
                    <a:pt x="264" y="26"/>
                    <a:pt x="258" y="25"/>
                    <a:pt x="254" y="25"/>
                  </a:cubicBezTo>
                  <a:cubicBezTo>
                    <a:pt x="248" y="25"/>
                    <a:pt x="249" y="31"/>
                    <a:pt x="251" y="35"/>
                  </a:cubicBezTo>
                  <a:cubicBezTo>
                    <a:pt x="253" y="38"/>
                    <a:pt x="248" y="38"/>
                    <a:pt x="247" y="41"/>
                  </a:cubicBezTo>
                  <a:cubicBezTo>
                    <a:pt x="244" y="43"/>
                    <a:pt x="243" y="47"/>
                    <a:pt x="241" y="52"/>
                  </a:cubicBezTo>
                  <a:cubicBezTo>
                    <a:pt x="247" y="54"/>
                    <a:pt x="251" y="57"/>
                    <a:pt x="254" y="58"/>
                  </a:cubicBezTo>
                  <a:cubicBezTo>
                    <a:pt x="251" y="58"/>
                    <a:pt x="243" y="54"/>
                    <a:pt x="239" y="54"/>
                  </a:cubicBezTo>
                  <a:cubicBezTo>
                    <a:pt x="236" y="53"/>
                    <a:pt x="233" y="53"/>
                    <a:pt x="230" y="53"/>
                  </a:cubicBezTo>
                  <a:cubicBezTo>
                    <a:pt x="228" y="53"/>
                    <a:pt x="226" y="53"/>
                    <a:pt x="225" y="54"/>
                  </a:cubicBezTo>
                  <a:cubicBezTo>
                    <a:pt x="215" y="58"/>
                    <a:pt x="205" y="62"/>
                    <a:pt x="196" y="64"/>
                  </a:cubicBezTo>
                  <a:cubicBezTo>
                    <a:pt x="195" y="65"/>
                    <a:pt x="193" y="65"/>
                    <a:pt x="192" y="65"/>
                  </a:cubicBezTo>
                  <a:cubicBezTo>
                    <a:pt x="190" y="65"/>
                    <a:pt x="188" y="65"/>
                    <a:pt x="186" y="66"/>
                  </a:cubicBezTo>
                  <a:cubicBezTo>
                    <a:pt x="184" y="63"/>
                    <a:pt x="182" y="60"/>
                    <a:pt x="182" y="60"/>
                  </a:cubicBezTo>
                  <a:lnTo>
                    <a:pt x="182" y="60"/>
                  </a:lnTo>
                  <a:cubicBezTo>
                    <a:pt x="182" y="60"/>
                    <a:pt x="183" y="61"/>
                    <a:pt x="183" y="61"/>
                  </a:cubicBezTo>
                  <a:cubicBezTo>
                    <a:pt x="185" y="61"/>
                    <a:pt x="185" y="61"/>
                    <a:pt x="186" y="61"/>
                  </a:cubicBezTo>
                  <a:cubicBezTo>
                    <a:pt x="191" y="61"/>
                    <a:pt x="186" y="55"/>
                    <a:pt x="190" y="55"/>
                  </a:cubicBezTo>
                  <a:cubicBezTo>
                    <a:pt x="191" y="55"/>
                    <a:pt x="193" y="56"/>
                    <a:pt x="196" y="57"/>
                  </a:cubicBezTo>
                  <a:cubicBezTo>
                    <a:pt x="199" y="56"/>
                    <a:pt x="201" y="53"/>
                    <a:pt x="204" y="52"/>
                  </a:cubicBezTo>
                  <a:cubicBezTo>
                    <a:pt x="206" y="51"/>
                    <a:pt x="212" y="48"/>
                    <a:pt x="212" y="45"/>
                  </a:cubicBezTo>
                  <a:cubicBezTo>
                    <a:pt x="212" y="41"/>
                    <a:pt x="215" y="41"/>
                    <a:pt x="217" y="40"/>
                  </a:cubicBezTo>
                  <a:cubicBezTo>
                    <a:pt x="218" y="40"/>
                    <a:pt x="217" y="37"/>
                    <a:pt x="217" y="36"/>
                  </a:cubicBezTo>
                  <a:cubicBezTo>
                    <a:pt x="210" y="32"/>
                    <a:pt x="205" y="30"/>
                    <a:pt x="205" y="30"/>
                  </a:cubicBezTo>
                  <a:cubicBezTo>
                    <a:pt x="202" y="31"/>
                    <a:pt x="201" y="32"/>
                    <a:pt x="200" y="35"/>
                  </a:cubicBezTo>
                  <a:lnTo>
                    <a:pt x="188" y="46"/>
                  </a:lnTo>
                  <a:cubicBezTo>
                    <a:pt x="187" y="47"/>
                    <a:pt x="187" y="47"/>
                    <a:pt x="186" y="47"/>
                  </a:cubicBezTo>
                  <a:cubicBezTo>
                    <a:pt x="185" y="47"/>
                    <a:pt x="182" y="46"/>
                    <a:pt x="181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52"/>
                    <a:pt x="174" y="54"/>
                    <a:pt x="166" y="56"/>
                  </a:cubicBezTo>
                  <a:cubicBezTo>
                    <a:pt x="163" y="56"/>
                    <a:pt x="162" y="58"/>
                    <a:pt x="170" y="64"/>
                  </a:cubicBezTo>
                  <a:cubicBezTo>
                    <a:pt x="174" y="64"/>
                    <a:pt x="177" y="64"/>
                    <a:pt x="180" y="66"/>
                  </a:cubicBezTo>
                  <a:cubicBezTo>
                    <a:pt x="181" y="67"/>
                    <a:pt x="183" y="68"/>
                    <a:pt x="184" y="68"/>
                  </a:cubicBezTo>
                  <a:cubicBezTo>
                    <a:pt x="180" y="69"/>
                    <a:pt x="177" y="70"/>
                    <a:pt x="174" y="70"/>
                  </a:cubicBezTo>
                  <a:cubicBezTo>
                    <a:pt x="170" y="68"/>
                    <a:pt x="169" y="68"/>
                    <a:pt x="169" y="67"/>
                  </a:cubicBezTo>
                  <a:cubicBezTo>
                    <a:pt x="166" y="65"/>
                    <a:pt x="164" y="63"/>
                    <a:pt x="160" y="59"/>
                  </a:cubicBezTo>
                  <a:cubicBezTo>
                    <a:pt x="159" y="62"/>
                    <a:pt x="158" y="63"/>
                    <a:pt x="157" y="64"/>
                  </a:cubicBezTo>
                  <a:cubicBezTo>
                    <a:pt x="158" y="65"/>
                    <a:pt x="160" y="67"/>
                    <a:pt x="163" y="68"/>
                  </a:cubicBezTo>
                  <a:cubicBezTo>
                    <a:pt x="167" y="69"/>
                    <a:pt x="171" y="70"/>
                    <a:pt x="176" y="73"/>
                  </a:cubicBezTo>
                  <a:cubicBezTo>
                    <a:pt x="174" y="75"/>
                    <a:pt x="173" y="77"/>
                    <a:pt x="169" y="78"/>
                  </a:cubicBezTo>
                  <a:cubicBezTo>
                    <a:pt x="168" y="78"/>
                    <a:pt x="162" y="75"/>
                    <a:pt x="158" y="74"/>
                  </a:cubicBezTo>
                  <a:cubicBezTo>
                    <a:pt x="155" y="73"/>
                    <a:pt x="153" y="73"/>
                    <a:pt x="153" y="73"/>
                  </a:cubicBezTo>
                  <a:cubicBezTo>
                    <a:pt x="149" y="73"/>
                    <a:pt x="147" y="74"/>
                    <a:pt x="144" y="74"/>
                  </a:cubicBezTo>
                  <a:lnTo>
                    <a:pt x="145" y="75"/>
                  </a:lnTo>
                  <a:cubicBezTo>
                    <a:pt x="150" y="79"/>
                    <a:pt x="154" y="81"/>
                    <a:pt x="161" y="86"/>
                  </a:cubicBezTo>
                  <a:cubicBezTo>
                    <a:pt x="156" y="85"/>
                    <a:pt x="154" y="85"/>
                    <a:pt x="149" y="83"/>
                  </a:cubicBezTo>
                  <a:cubicBezTo>
                    <a:pt x="145" y="81"/>
                    <a:pt x="141" y="80"/>
                    <a:pt x="140" y="80"/>
                  </a:cubicBezTo>
                  <a:cubicBezTo>
                    <a:pt x="138" y="80"/>
                    <a:pt x="139" y="81"/>
                    <a:pt x="145" y="85"/>
                  </a:cubicBezTo>
                  <a:lnTo>
                    <a:pt x="150" y="85"/>
                  </a:lnTo>
                  <a:cubicBezTo>
                    <a:pt x="151" y="86"/>
                    <a:pt x="154" y="88"/>
                    <a:pt x="155" y="89"/>
                  </a:cubicBezTo>
                  <a:cubicBezTo>
                    <a:pt x="153" y="88"/>
                    <a:pt x="149" y="86"/>
                    <a:pt x="145" y="85"/>
                  </a:cubicBezTo>
                  <a:lnTo>
                    <a:pt x="145" y="85"/>
                  </a:lnTo>
                  <a:cubicBezTo>
                    <a:pt x="148" y="88"/>
                    <a:pt x="153" y="91"/>
                    <a:pt x="154" y="91"/>
                  </a:cubicBezTo>
                  <a:cubicBezTo>
                    <a:pt x="155" y="93"/>
                    <a:pt x="154" y="93"/>
                    <a:pt x="153" y="95"/>
                  </a:cubicBezTo>
                  <a:cubicBezTo>
                    <a:pt x="151" y="96"/>
                    <a:pt x="150" y="98"/>
                    <a:pt x="147" y="98"/>
                  </a:cubicBezTo>
                  <a:cubicBezTo>
                    <a:pt x="145" y="98"/>
                    <a:pt x="142" y="97"/>
                    <a:pt x="138" y="96"/>
                  </a:cubicBezTo>
                  <a:cubicBezTo>
                    <a:pt x="137" y="95"/>
                    <a:pt x="135" y="95"/>
                    <a:pt x="134" y="95"/>
                  </a:cubicBezTo>
                  <a:cubicBezTo>
                    <a:pt x="131" y="95"/>
                    <a:pt x="132" y="97"/>
                    <a:pt x="131" y="99"/>
                  </a:cubicBezTo>
                  <a:lnTo>
                    <a:pt x="131" y="100"/>
                  </a:lnTo>
                  <a:cubicBezTo>
                    <a:pt x="129" y="102"/>
                    <a:pt x="131" y="105"/>
                    <a:pt x="127" y="105"/>
                  </a:cubicBezTo>
                  <a:cubicBezTo>
                    <a:pt x="124" y="105"/>
                    <a:pt x="126" y="107"/>
                    <a:pt x="124" y="109"/>
                  </a:cubicBezTo>
                  <a:cubicBezTo>
                    <a:pt x="124" y="109"/>
                    <a:pt x="126" y="110"/>
                    <a:pt x="129" y="112"/>
                  </a:cubicBezTo>
                  <a:cubicBezTo>
                    <a:pt x="137" y="118"/>
                    <a:pt x="141" y="121"/>
                    <a:pt x="140" y="121"/>
                  </a:cubicBezTo>
                  <a:cubicBezTo>
                    <a:pt x="139" y="121"/>
                    <a:pt x="136" y="120"/>
                    <a:pt x="131" y="118"/>
                  </a:cubicBezTo>
                  <a:cubicBezTo>
                    <a:pt x="129" y="117"/>
                    <a:pt x="126" y="116"/>
                    <a:pt x="125" y="116"/>
                  </a:cubicBezTo>
                  <a:cubicBezTo>
                    <a:pt x="125" y="116"/>
                    <a:pt x="125" y="116"/>
                    <a:pt x="126" y="117"/>
                  </a:cubicBezTo>
                  <a:cubicBezTo>
                    <a:pt x="128" y="119"/>
                    <a:pt x="128" y="120"/>
                    <a:pt x="126" y="120"/>
                  </a:cubicBezTo>
                  <a:cubicBezTo>
                    <a:pt x="124" y="120"/>
                    <a:pt x="117" y="118"/>
                    <a:pt x="110" y="114"/>
                  </a:cubicBezTo>
                  <a:lnTo>
                    <a:pt x="110" y="114"/>
                  </a:lnTo>
                  <a:cubicBezTo>
                    <a:pt x="128" y="127"/>
                    <a:pt x="136" y="135"/>
                    <a:pt x="133" y="135"/>
                  </a:cubicBezTo>
                  <a:cubicBezTo>
                    <a:pt x="133" y="135"/>
                    <a:pt x="132" y="135"/>
                    <a:pt x="132" y="135"/>
                  </a:cubicBezTo>
                  <a:cubicBezTo>
                    <a:pt x="131" y="135"/>
                    <a:pt x="132" y="136"/>
                    <a:pt x="132" y="137"/>
                  </a:cubicBezTo>
                  <a:cubicBezTo>
                    <a:pt x="131" y="139"/>
                    <a:pt x="128" y="139"/>
                    <a:pt x="126" y="139"/>
                  </a:cubicBezTo>
                  <a:cubicBezTo>
                    <a:pt x="124" y="137"/>
                    <a:pt x="123" y="136"/>
                    <a:pt x="120" y="136"/>
                  </a:cubicBezTo>
                  <a:cubicBezTo>
                    <a:pt x="118" y="135"/>
                    <a:pt x="117" y="132"/>
                    <a:pt x="116" y="131"/>
                  </a:cubicBezTo>
                  <a:cubicBezTo>
                    <a:pt x="112" y="128"/>
                    <a:pt x="111" y="130"/>
                    <a:pt x="110" y="128"/>
                  </a:cubicBezTo>
                  <a:cubicBezTo>
                    <a:pt x="108" y="127"/>
                    <a:pt x="105" y="127"/>
                    <a:pt x="103" y="125"/>
                  </a:cubicBezTo>
                  <a:lnTo>
                    <a:pt x="103" y="125"/>
                  </a:lnTo>
                  <a:cubicBezTo>
                    <a:pt x="107" y="128"/>
                    <a:pt x="111" y="131"/>
                    <a:pt x="113" y="133"/>
                  </a:cubicBezTo>
                  <a:cubicBezTo>
                    <a:pt x="116" y="135"/>
                    <a:pt x="118" y="137"/>
                    <a:pt x="126" y="142"/>
                  </a:cubicBezTo>
                  <a:cubicBezTo>
                    <a:pt x="122" y="142"/>
                    <a:pt x="122" y="143"/>
                    <a:pt x="118" y="143"/>
                  </a:cubicBezTo>
                  <a:cubicBezTo>
                    <a:pt x="117" y="143"/>
                    <a:pt x="116" y="143"/>
                    <a:pt x="115" y="143"/>
                  </a:cubicBezTo>
                  <a:cubicBezTo>
                    <a:pt x="112" y="142"/>
                    <a:pt x="109" y="142"/>
                    <a:pt x="107" y="142"/>
                  </a:cubicBezTo>
                  <a:cubicBezTo>
                    <a:pt x="104" y="142"/>
                    <a:pt x="102" y="142"/>
                    <a:pt x="102" y="144"/>
                  </a:cubicBezTo>
                  <a:cubicBezTo>
                    <a:pt x="102" y="146"/>
                    <a:pt x="102" y="147"/>
                    <a:pt x="101" y="147"/>
                  </a:cubicBezTo>
                  <a:cubicBezTo>
                    <a:pt x="100" y="147"/>
                    <a:pt x="99" y="147"/>
                    <a:pt x="99" y="147"/>
                  </a:cubicBezTo>
                  <a:cubicBezTo>
                    <a:pt x="97" y="147"/>
                    <a:pt x="96" y="148"/>
                    <a:pt x="103" y="153"/>
                  </a:cubicBezTo>
                  <a:cubicBezTo>
                    <a:pt x="106" y="156"/>
                    <a:pt x="107" y="158"/>
                    <a:pt x="106" y="158"/>
                  </a:cubicBezTo>
                  <a:cubicBezTo>
                    <a:pt x="105" y="158"/>
                    <a:pt x="97" y="154"/>
                    <a:pt x="85" y="147"/>
                  </a:cubicBezTo>
                  <a:lnTo>
                    <a:pt x="85" y="147"/>
                  </a:lnTo>
                  <a:cubicBezTo>
                    <a:pt x="98" y="155"/>
                    <a:pt x="97" y="156"/>
                    <a:pt x="95" y="156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93" y="156"/>
                    <a:pt x="92" y="156"/>
                    <a:pt x="101" y="162"/>
                  </a:cubicBezTo>
                  <a:cubicBezTo>
                    <a:pt x="88" y="155"/>
                    <a:pt x="82" y="152"/>
                    <a:pt x="82" y="152"/>
                  </a:cubicBezTo>
                  <a:lnTo>
                    <a:pt x="82" y="152"/>
                  </a:lnTo>
                  <a:cubicBezTo>
                    <a:pt x="81" y="152"/>
                    <a:pt x="82" y="153"/>
                    <a:pt x="84" y="154"/>
                  </a:cubicBezTo>
                  <a:cubicBezTo>
                    <a:pt x="90" y="162"/>
                    <a:pt x="81" y="158"/>
                    <a:pt x="82" y="163"/>
                  </a:cubicBezTo>
                  <a:cubicBezTo>
                    <a:pt x="84" y="165"/>
                    <a:pt x="79" y="164"/>
                    <a:pt x="86" y="172"/>
                  </a:cubicBezTo>
                  <a:cubicBezTo>
                    <a:pt x="87" y="173"/>
                    <a:pt x="87" y="173"/>
                    <a:pt x="86" y="173"/>
                  </a:cubicBezTo>
                  <a:cubicBezTo>
                    <a:pt x="86" y="173"/>
                    <a:pt x="84" y="173"/>
                    <a:pt x="84" y="173"/>
                  </a:cubicBezTo>
                  <a:lnTo>
                    <a:pt x="80" y="177"/>
                  </a:lnTo>
                  <a:lnTo>
                    <a:pt x="80" y="178"/>
                  </a:lnTo>
                  <a:cubicBezTo>
                    <a:pt x="79" y="179"/>
                    <a:pt x="79" y="179"/>
                    <a:pt x="78" y="179"/>
                  </a:cubicBezTo>
                  <a:cubicBezTo>
                    <a:pt x="76" y="179"/>
                    <a:pt x="75" y="179"/>
                    <a:pt x="73" y="179"/>
                  </a:cubicBezTo>
                  <a:cubicBezTo>
                    <a:pt x="70" y="179"/>
                    <a:pt x="69" y="179"/>
                    <a:pt x="71" y="184"/>
                  </a:cubicBezTo>
                  <a:cubicBezTo>
                    <a:pt x="74" y="187"/>
                    <a:pt x="75" y="190"/>
                    <a:pt x="72" y="190"/>
                  </a:cubicBezTo>
                  <a:cubicBezTo>
                    <a:pt x="70" y="190"/>
                    <a:pt x="66" y="188"/>
                    <a:pt x="59" y="185"/>
                  </a:cubicBezTo>
                  <a:cubicBezTo>
                    <a:pt x="58" y="184"/>
                    <a:pt x="56" y="184"/>
                    <a:pt x="56" y="184"/>
                  </a:cubicBezTo>
                  <a:lnTo>
                    <a:pt x="56" y="184"/>
                  </a:lnTo>
                  <a:cubicBezTo>
                    <a:pt x="58" y="185"/>
                    <a:pt x="62" y="190"/>
                    <a:pt x="59" y="190"/>
                  </a:cubicBezTo>
                  <a:cubicBezTo>
                    <a:pt x="59" y="190"/>
                    <a:pt x="57" y="189"/>
                    <a:pt x="54" y="188"/>
                  </a:cubicBezTo>
                  <a:cubicBezTo>
                    <a:pt x="53" y="188"/>
                    <a:pt x="54" y="188"/>
                    <a:pt x="55" y="189"/>
                  </a:cubicBezTo>
                  <a:cubicBezTo>
                    <a:pt x="68" y="198"/>
                    <a:pt x="60" y="194"/>
                    <a:pt x="61" y="196"/>
                  </a:cubicBezTo>
                  <a:cubicBezTo>
                    <a:pt x="63" y="198"/>
                    <a:pt x="61" y="198"/>
                    <a:pt x="64" y="200"/>
                  </a:cubicBezTo>
                  <a:cubicBezTo>
                    <a:pt x="69" y="205"/>
                    <a:pt x="70" y="206"/>
                    <a:pt x="70" y="206"/>
                  </a:cubicBezTo>
                  <a:cubicBezTo>
                    <a:pt x="69" y="206"/>
                    <a:pt x="66" y="205"/>
                    <a:pt x="63" y="204"/>
                  </a:cubicBezTo>
                  <a:cubicBezTo>
                    <a:pt x="60" y="202"/>
                    <a:pt x="57" y="201"/>
                    <a:pt x="56" y="201"/>
                  </a:cubicBezTo>
                  <a:cubicBezTo>
                    <a:pt x="54" y="201"/>
                    <a:pt x="56" y="203"/>
                    <a:pt x="65" y="209"/>
                  </a:cubicBezTo>
                  <a:cubicBezTo>
                    <a:pt x="68" y="210"/>
                    <a:pt x="69" y="212"/>
                    <a:pt x="69" y="212"/>
                  </a:cubicBezTo>
                  <a:cubicBezTo>
                    <a:pt x="68" y="212"/>
                    <a:pt x="68" y="213"/>
                    <a:pt x="66" y="213"/>
                  </a:cubicBezTo>
                  <a:cubicBezTo>
                    <a:pt x="65" y="213"/>
                    <a:pt x="63" y="212"/>
                    <a:pt x="61" y="211"/>
                  </a:cubicBezTo>
                  <a:cubicBezTo>
                    <a:pt x="58" y="210"/>
                    <a:pt x="56" y="209"/>
                    <a:pt x="55" y="209"/>
                  </a:cubicBezTo>
                  <a:cubicBezTo>
                    <a:pt x="50" y="209"/>
                    <a:pt x="53" y="214"/>
                    <a:pt x="49" y="214"/>
                  </a:cubicBezTo>
                  <a:cubicBezTo>
                    <a:pt x="49" y="214"/>
                    <a:pt x="49" y="214"/>
                    <a:pt x="48" y="214"/>
                  </a:cubicBezTo>
                  <a:lnTo>
                    <a:pt x="48" y="215"/>
                  </a:lnTo>
                  <a:cubicBezTo>
                    <a:pt x="52" y="219"/>
                    <a:pt x="57" y="223"/>
                    <a:pt x="55" y="223"/>
                  </a:cubicBezTo>
                  <a:cubicBezTo>
                    <a:pt x="55" y="223"/>
                    <a:pt x="54" y="223"/>
                    <a:pt x="53" y="222"/>
                  </a:cubicBezTo>
                  <a:cubicBezTo>
                    <a:pt x="53" y="222"/>
                    <a:pt x="52" y="222"/>
                    <a:pt x="52" y="222"/>
                  </a:cubicBezTo>
                  <a:cubicBezTo>
                    <a:pt x="49" y="222"/>
                    <a:pt x="50" y="225"/>
                    <a:pt x="50" y="226"/>
                  </a:cubicBezTo>
                  <a:cubicBezTo>
                    <a:pt x="50" y="227"/>
                    <a:pt x="50" y="227"/>
                    <a:pt x="53" y="230"/>
                  </a:cubicBezTo>
                  <a:cubicBezTo>
                    <a:pt x="58" y="233"/>
                    <a:pt x="60" y="236"/>
                    <a:pt x="59" y="236"/>
                  </a:cubicBezTo>
                  <a:cubicBezTo>
                    <a:pt x="58" y="236"/>
                    <a:pt x="55" y="234"/>
                    <a:pt x="49" y="232"/>
                  </a:cubicBezTo>
                  <a:cubicBezTo>
                    <a:pt x="46" y="229"/>
                    <a:pt x="42" y="228"/>
                    <a:pt x="40" y="228"/>
                  </a:cubicBezTo>
                  <a:cubicBezTo>
                    <a:pt x="39" y="228"/>
                    <a:pt x="38" y="229"/>
                    <a:pt x="40" y="231"/>
                  </a:cubicBezTo>
                  <a:cubicBezTo>
                    <a:pt x="45" y="236"/>
                    <a:pt x="46" y="237"/>
                    <a:pt x="44" y="237"/>
                  </a:cubicBezTo>
                  <a:cubicBezTo>
                    <a:pt x="43" y="237"/>
                    <a:pt x="40" y="236"/>
                    <a:pt x="38" y="235"/>
                  </a:cubicBezTo>
                  <a:cubicBezTo>
                    <a:pt x="33" y="234"/>
                    <a:pt x="28" y="232"/>
                    <a:pt x="26" y="232"/>
                  </a:cubicBezTo>
                  <a:cubicBezTo>
                    <a:pt x="24" y="232"/>
                    <a:pt x="25" y="234"/>
                    <a:pt x="35" y="242"/>
                  </a:cubicBezTo>
                  <a:cubicBezTo>
                    <a:pt x="35" y="243"/>
                    <a:pt x="35" y="243"/>
                    <a:pt x="35" y="243"/>
                  </a:cubicBezTo>
                  <a:cubicBezTo>
                    <a:pt x="35" y="243"/>
                    <a:pt x="34" y="242"/>
                    <a:pt x="33" y="242"/>
                  </a:cubicBezTo>
                  <a:cubicBezTo>
                    <a:pt x="32" y="242"/>
                    <a:pt x="30" y="243"/>
                    <a:pt x="28" y="243"/>
                  </a:cubicBezTo>
                  <a:cubicBezTo>
                    <a:pt x="26" y="243"/>
                    <a:pt x="25" y="243"/>
                    <a:pt x="23" y="242"/>
                  </a:cubicBezTo>
                  <a:cubicBezTo>
                    <a:pt x="22" y="242"/>
                    <a:pt x="21" y="242"/>
                    <a:pt x="20" y="242"/>
                  </a:cubicBezTo>
                  <a:cubicBezTo>
                    <a:pt x="18" y="242"/>
                    <a:pt x="19" y="243"/>
                    <a:pt x="24" y="248"/>
                  </a:cubicBezTo>
                  <a:cubicBezTo>
                    <a:pt x="32" y="254"/>
                    <a:pt x="35" y="258"/>
                    <a:pt x="34" y="258"/>
                  </a:cubicBezTo>
                  <a:cubicBezTo>
                    <a:pt x="33" y="258"/>
                    <a:pt x="32" y="257"/>
                    <a:pt x="31" y="257"/>
                  </a:cubicBezTo>
                  <a:cubicBezTo>
                    <a:pt x="30" y="256"/>
                    <a:pt x="29" y="256"/>
                    <a:pt x="28" y="256"/>
                  </a:cubicBezTo>
                  <a:cubicBezTo>
                    <a:pt x="23" y="256"/>
                    <a:pt x="28" y="262"/>
                    <a:pt x="24" y="262"/>
                  </a:cubicBezTo>
                  <a:cubicBezTo>
                    <a:pt x="19" y="262"/>
                    <a:pt x="22" y="266"/>
                    <a:pt x="21" y="269"/>
                  </a:cubicBezTo>
                  <a:lnTo>
                    <a:pt x="12" y="277"/>
                  </a:lnTo>
                  <a:cubicBezTo>
                    <a:pt x="12" y="277"/>
                    <a:pt x="14" y="279"/>
                    <a:pt x="16" y="279"/>
                  </a:cubicBezTo>
                  <a:cubicBezTo>
                    <a:pt x="22" y="283"/>
                    <a:pt x="26" y="285"/>
                    <a:pt x="32" y="289"/>
                  </a:cubicBezTo>
                  <a:cubicBezTo>
                    <a:pt x="23" y="286"/>
                    <a:pt x="9" y="281"/>
                    <a:pt x="4" y="281"/>
                  </a:cubicBezTo>
                  <a:cubicBezTo>
                    <a:pt x="0" y="281"/>
                    <a:pt x="1" y="284"/>
                    <a:pt x="10" y="293"/>
                  </a:cubicBezTo>
                  <a:cubicBezTo>
                    <a:pt x="12" y="293"/>
                    <a:pt x="10" y="289"/>
                    <a:pt x="10" y="288"/>
                  </a:cubicBezTo>
                  <a:cubicBezTo>
                    <a:pt x="10" y="288"/>
                    <a:pt x="10" y="288"/>
                    <a:pt x="11" y="288"/>
                  </a:cubicBezTo>
                  <a:cubicBezTo>
                    <a:pt x="12" y="288"/>
                    <a:pt x="15" y="290"/>
                    <a:pt x="24" y="295"/>
                  </a:cubicBezTo>
                  <a:cubicBezTo>
                    <a:pt x="22" y="295"/>
                    <a:pt x="19" y="294"/>
                    <a:pt x="17" y="294"/>
                  </a:cubicBezTo>
                  <a:cubicBezTo>
                    <a:pt x="23" y="299"/>
                    <a:pt x="29" y="303"/>
                    <a:pt x="37" y="308"/>
                  </a:cubicBezTo>
                  <a:cubicBezTo>
                    <a:pt x="37" y="309"/>
                    <a:pt x="29" y="308"/>
                    <a:pt x="35" y="311"/>
                  </a:cubicBezTo>
                  <a:cubicBezTo>
                    <a:pt x="49" y="322"/>
                    <a:pt x="44" y="321"/>
                    <a:pt x="49" y="326"/>
                  </a:cubicBezTo>
                  <a:cubicBezTo>
                    <a:pt x="54" y="331"/>
                    <a:pt x="55" y="333"/>
                    <a:pt x="52" y="333"/>
                  </a:cubicBezTo>
                  <a:cubicBezTo>
                    <a:pt x="50" y="333"/>
                    <a:pt x="48" y="333"/>
                    <a:pt x="44" y="331"/>
                  </a:cubicBezTo>
                  <a:cubicBezTo>
                    <a:pt x="42" y="330"/>
                    <a:pt x="40" y="330"/>
                    <a:pt x="38" y="330"/>
                  </a:cubicBezTo>
                  <a:cubicBezTo>
                    <a:pt x="44" y="332"/>
                    <a:pt x="55" y="340"/>
                    <a:pt x="66" y="347"/>
                  </a:cubicBezTo>
                  <a:cubicBezTo>
                    <a:pt x="71" y="351"/>
                    <a:pt x="73" y="355"/>
                    <a:pt x="70" y="355"/>
                  </a:cubicBezTo>
                  <a:cubicBezTo>
                    <a:pt x="68" y="355"/>
                    <a:pt x="65" y="353"/>
                    <a:pt x="59" y="350"/>
                  </a:cubicBezTo>
                  <a:lnTo>
                    <a:pt x="59" y="350"/>
                  </a:lnTo>
                  <a:cubicBezTo>
                    <a:pt x="69" y="358"/>
                    <a:pt x="79" y="363"/>
                    <a:pt x="86" y="368"/>
                  </a:cubicBezTo>
                  <a:cubicBezTo>
                    <a:pt x="99" y="376"/>
                    <a:pt x="115" y="387"/>
                    <a:pt x="124" y="390"/>
                  </a:cubicBezTo>
                  <a:cubicBezTo>
                    <a:pt x="157" y="408"/>
                    <a:pt x="175" y="414"/>
                    <a:pt x="181" y="414"/>
                  </a:cubicBezTo>
                  <a:cubicBezTo>
                    <a:pt x="192" y="413"/>
                    <a:pt x="197" y="409"/>
                    <a:pt x="202" y="405"/>
                  </a:cubicBezTo>
                  <a:cubicBezTo>
                    <a:pt x="212" y="394"/>
                    <a:pt x="220" y="383"/>
                    <a:pt x="227" y="372"/>
                  </a:cubicBezTo>
                  <a:cubicBezTo>
                    <a:pt x="233" y="364"/>
                    <a:pt x="238" y="357"/>
                    <a:pt x="242" y="348"/>
                  </a:cubicBezTo>
                  <a:cubicBezTo>
                    <a:pt x="246" y="340"/>
                    <a:pt x="249" y="330"/>
                    <a:pt x="253" y="321"/>
                  </a:cubicBezTo>
                  <a:cubicBezTo>
                    <a:pt x="255" y="315"/>
                    <a:pt x="259" y="308"/>
                    <a:pt x="262" y="301"/>
                  </a:cubicBezTo>
                  <a:cubicBezTo>
                    <a:pt x="263" y="299"/>
                    <a:pt x="260" y="295"/>
                    <a:pt x="263" y="293"/>
                  </a:cubicBezTo>
                  <a:cubicBezTo>
                    <a:pt x="264" y="291"/>
                    <a:pt x="267" y="289"/>
                    <a:pt x="269" y="288"/>
                  </a:cubicBezTo>
                  <a:lnTo>
                    <a:pt x="281" y="293"/>
                  </a:lnTo>
                  <a:lnTo>
                    <a:pt x="276" y="287"/>
                  </a:lnTo>
                  <a:cubicBezTo>
                    <a:pt x="275" y="287"/>
                    <a:pt x="275" y="285"/>
                    <a:pt x="273" y="285"/>
                  </a:cubicBezTo>
                  <a:cubicBezTo>
                    <a:pt x="273" y="284"/>
                    <a:pt x="275" y="282"/>
                    <a:pt x="275" y="280"/>
                  </a:cubicBezTo>
                  <a:lnTo>
                    <a:pt x="281" y="280"/>
                  </a:lnTo>
                  <a:cubicBezTo>
                    <a:pt x="283" y="280"/>
                    <a:pt x="281" y="278"/>
                    <a:pt x="283" y="278"/>
                  </a:cubicBezTo>
                  <a:cubicBezTo>
                    <a:pt x="286" y="279"/>
                    <a:pt x="293" y="282"/>
                    <a:pt x="297" y="283"/>
                  </a:cubicBezTo>
                  <a:cubicBezTo>
                    <a:pt x="297" y="283"/>
                    <a:pt x="297" y="283"/>
                    <a:pt x="298" y="283"/>
                  </a:cubicBezTo>
                  <a:cubicBezTo>
                    <a:pt x="300" y="283"/>
                    <a:pt x="300" y="280"/>
                    <a:pt x="299" y="277"/>
                  </a:cubicBezTo>
                  <a:cubicBezTo>
                    <a:pt x="297" y="274"/>
                    <a:pt x="301" y="274"/>
                    <a:pt x="301" y="273"/>
                  </a:cubicBezTo>
                  <a:cubicBezTo>
                    <a:pt x="302" y="272"/>
                    <a:pt x="305" y="269"/>
                    <a:pt x="306" y="266"/>
                  </a:cubicBezTo>
                  <a:cubicBezTo>
                    <a:pt x="301" y="262"/>
                    <a:pt x="297" y="259"/>
                    <a:pt x="294" y="257"/>
                  </a:cubicBezTo>
                  <a:lnTo>
                    <a:pt x="294" y="257"/>
                  </a:lnTo>
                  <a:cubicBezTo>
                    <a:pt x="297" y="257"/>
                    <a:pt x="304" y="262"/>
                    <a:pt x="306" y="263"/>
                  </a:cubicBezTo>
                  <a:cubicBezTo>
                    <a:pt x="311" y="266"/>
                    <a:pt x="316" y="267"/>
                    <a:pt x="320" y="267"/>
                  </a:cubicBezTo>
                  <a:lnTo>
                    <a:pt x="344" y="267"/>
                  </a:lnTo>
                  <a:cubicBezTo>
                    <a:pt x="347" y="267"/>
                    <a:pt x="349" y="269"/>
                    <a:pt x="352" y="270"/>
                  </a:cubicBezTo>
                  <a:cubicBezTo>
                    <a:pt x="355" y="273"/>
                    <a:pt x="357" y="275"/>
                    <a:pt x="357" y="275"/>
                  </a:cubicBezTo>
                  <a:cubicBezTo>
                    <a:pt x="357" y="275"/>
                    <a:pt x="356" y="275"/>
                    <a:pt x="356" y="275"/>
                  </a:cubicBezTo>
                  <a:cubicBezTo>
                    <a:pt x="354" y="274"/>
                    <a:pt x="353" y="273"/>
                    <a:pt x="352" y="273"/>
                  </a:cubicBezTo>
                  <a:cubicBezTo>
                    <a:pt x="350" y="273"/>
                    <a:pt x="353" y="277"/>
                    <a:pt x="350" y="277"/>
                  </a:cubicBezTo>
                  <a:cubicBezTo>
                    <a:pt x="349" y="277"/>
                    <a:pt x="347" y="276"/>
                    <a:pt x="344" y="274"/>
                  </a:cubicBezTo>
                  <a:cubicBezTo>
                    <a:pt x="342" y="274"/>
                    <a:pt x="338" y="275"/>
                    <a:pt x="337" y="275"/>
                  </a:cubicBezTo>
                  <a:cubicBezTo>
                    <a:pt x="337" y="275"/>
                    <a:pt x="336" y="275"/>
                    <a:pt x="335" y="275"/>
                  </a:cubicBezTo>
                  <a:cubicBezTo>
                    <a:pt x="333" y="275"/>
                    <a:pt x="330" y="275"/>
                    <a:pt x="331" y="278"/>
                  </a:cubicBezTo>
                  <a:cubicBezTo>
                    <a:pt x="331" y="280"/>
                    <a:pt x="328" y="280"/>
                    <a:pt x="327" y="280"/>
                  </a:cubicBezTo>
                  <a:cubicBezTo>
                    <a:pt x="326" y="280"/>
                    <a:pt x="327" y="282"/>
                    <a:pt x="327" y="283"/>
                  </a:cubicBezTo>
                  <a:cubicBezTo>
                    <a:pt x="333" y="288"/>
                    <a:pt x="337" y="291"/>
                    <a:pt x="337" y="291"/>
                  </a:cubicBezTo>
                  <a:cubicBezTo>
                    <a:pt x="341" y="291"/>
                    <a:pt x="342" y="289"/>
                    <a:pt x="343" y="289"/>
                  </a:cubicBezTo>
                  <a:cubicBezTo>
                    <a:pt x="347" y="288"/>
                    <a:pt x="349" y="285"/>
                    <a:pt x="353" y="284"/>
                  </a:cubicBezTo>
                  <a:cubicBezTo>
                    <a:pt x="354" y="284"/>
                    <a:pt x="358" y="288"/>
                    <a:pt x="359" y="288"/>
                  </a:cubicBezTo>
                  <a:cubicBezTo>
                    <a:pt x="359" y="288"/>
                    <a:pt x="359" y="287"/>
                    <a:pt x="359" y="287"/>
                  </a:cubicBezTo>
                  <a:cubicBezTo>
                    <a:pt x="359" y="285"/>
                    <a:pt x="362" y="284"/>
                    <a:pt x="365" y="284"/>
                  </a:cubicBezTo>
                  <a:cubicBezTo>
                    <a:pt x="367" y="284"/>
                    <a:pt x="370" y="284"/>
                    <a:pt x="372" y="284"/>
                  </a:cubicBezTo>
                  <a:cubicBezTo>
                    <a:pt x="372" y="284"/>
                    <a:pt x="373" y="285"/>
                    <a:pt x="373" y="285"/>
                  </a:cubicBezTo>
                  <a:cubicBezTo>
                    <a:pt x="374" y="285"/>
                    <a:pt x="373" y="283"/>
                    <a:pt x="368" y="277"/>
                  </a:cubicBezTo>
                  <a:cubicBezTo>
                    <a:pt x="365" y="275"/>
                    <a:pt x="362" y="274"/>
                    <a:pt x="358" y="273"/>
                  </a:cubicBezTo>
                  <a:lnTo>
                    <a:pt x="354" y="269"/>
                  </a:lnTo>
                  <a:cubicBezTo>
                    <a:pt x="357" y="269"/>
                    <a:pt x="362" y="269"/>
                    <a:pt x="364" y="270"/>
                  </a:cubicBezTo>
                  <a:lnTo>
                    <a:pt x="368" y="274"/>
                  </a:lnTo>
                  <a:cubicBezTo>
                    <a:pt x="369" y="277"/>
                    <a:pt x="372" y="278"/>
                    <a:pt x="375" y="282"/>
                  </a:cubicBezTo>
                  <a:cubicBezTo>
                    <a:pt x="377" y="280"/>
                    <a:pt x="377" y="279"/>
                    <a:pt x="378" y="279"/>
                  </a:cubicBezTo>
                  <a:cubicBezTo>
                    <a:pt x="377" y="278"/>
                    <a:pt x="374" y="277"/>
                    <a:pt x="373" y="274"/>
                  </a:cubicBezTo>
                  <a:cubicBezTo>
                    <a:pt x="369" y="272"/>
                    <a:pt x="367" y="270"/>
                    <a:pt x="362" y="267"/>
                  </a:cubicBezTo>
                  <a:cubicBezTo>
                    <a:pt x="364" y="266"/>
                    <a:pt x="365" y="264"/>
                    <a:pt x="368" y="264"/>
                  </a:cubicBezTo>
                  <a:cubicBezTo>
                    <a:pt x="369" y="264"/>
                    <a:pt x="374" y="269"/>
                    <a:pt x="377" y="270"/>
                  </a:cubicBezTo>
                  <a:cubicBezTo>
                    <a:pt x="378" y="272"/>
                    <a:pt x="380" y="273"/>
                    <a:pt x="382" y="273"/>
                  </a:cubicBezTo>
                  <a:cubicBezTo>
                    <a:pt x="385" y="274"/>
                    <a:pt x="388" y="274"/>
                    <a:pt x="390" y="274"/>
                  </a:cubicBezTo>
                  <a:cubicBezTo>
                    <a:pt x="390" y="274"/>
                    <a:pt x="390" y="273"/>
                    <a:pt x="389" y="273"/>
                  </a:cubicBezTo>
                  <a:cubicBezTo>
                    <a:pt x="385" y="269"/>
                    <a:pt x="380" y="264"/>
                    <a:pt x="373" y="258"/>
                  </a:cubicBezTo>
                  <a:lnTo>
                    <a:pt x="373" y="258"/>
                  </a:lnTo>
                  <a:cubicBezTo>
                    <a:pt x="377" y="261"/>
                    <a:pt x="379" y="262"/>
                    <a:pt x="385" y="264"/>
                  </a:cubicBezTo>
                  <a:cubicBezTo>
                    <a:pt x="388" y="267"/>
                    <a:pt x="392" y="269"/>
                    <a:pt x="393" y="269"/>
                  </a:cubicBezTo>
                  <a:cubicBezTo>
                    <a:pt x="393" y="269"/>
                    <a:pt x="392" y="268"/>
                    <a:pt x="388" y="263"/>
                  </a:cubicBezTo>
                  <a:cubicBezTo>
                    <a:pt x="386" y="263"/>
                    <a:pt x="385" y="262"/>
                    <a:pt x="384" y="262"/>
                  </a:cubicBezTo>
                  <a:cubicBezTo>
                    <a:pt x="383" y="262"/>
                    <a:pt x="382" y="260"/>
                    <a:pt x="380" y="259"/>
                  </a:cubicBezTo>
                  <a:lnTo>
                    <a:pt x="380" y="259"/>
                  </a:lnTo>
                  <a:cubicBezTo>
                    <a:pt x="382" y="261"/>
                    <a:pt x="385" y="263"/>
                    <a:pt x="388" y="263"/>
                  </a:cubicBezTo>
                  <a:cubicBezTo>
                    <a:pt x="385" y="261"/>
                    <a:pt x="379" y="257"/>
                    <a:pt x="379" y="256"/>
                  </a:cubicBezTo>
                  <a:cubicBezTo>
                    <a:pt x="378" y="254"/>
                    <a:pt x="379" y="254"/>
                    <a:pt x="380" y="254"/>
                  </a:cubicBezTo>
                  <a:cubicBezTo>
                    <a:pt x="382" y="253"/>
                    <a:pt x="382" y="253"/>
                    <a:pt x="384" y="253"/>
                  </a:cubicBezTo>
                  <a:cubicBezTo>
                    <a:pt x="385" y="253"/>
                    <a:pt x="387" y="254"/>
                    <a:pt x="393" y="257"/>
                  </a:cubicBezTo>
                  <a:cubicBezTo>
                    <a:pt x="395" y="258"/>
                    <a:pt x="396" y="259"/>
                    <a:pt x="397" y="259"/>
                  </a:cubicBezTo>
                  <a:cubicBezTo>
                    <a:pt x="399" y="259"/>
                    <a:pt x="399" y="257"/>
                    <a:pt x="399" y="257"/>
                  </a:cubicBezTo>
                  <a:lnTo>
                    <a:pt x="399" y="256"/>
                  </a:lnTo>
                  <a:cubicBezTo>
                    <a:pt x="400" y="254"/>
                    <a:pt x="400" y="253"/>
                    <a:pt x="402" y="253"/>
                  </a:cubicBezTo>
                  <a:cubicBezTo>
                    <a:pt x="402" y="253"/>
                    <a:pt x="403" y="253"/>
                    <a:pt x="403" y="253"/>
                  </a:cubicBezTo>
                  <a:cubicBezTo>
                    <a:pt x="404" y="253"/>
                    <a:pt x="404" y="253"/>
                    <a:pt x="404" y="253"/>
                  </a:cubicBezTo>
                  <a:cubicBezTo>
                    <a:pt x="405" y="253"/>
                    <a:pt x="405" y="252"/>
                    <a:pt x="406" y="251"/>
                  </a:cubicBezTo>
                  <a:lnTo>
                    <a:pt x="401" y="247"/>
                  </a:lnTo>
                  <a:cubicBezTo>
                    <a:pt x="395" y="240"/>
                    <a:pt x="392" y="236"/>
                    <a:pt x="393" y="236"/>
                  </a:cubicBezTo>
                  <a:lnTo>
                    <a:pt x="393" y="236"/>
                  </a:lnTo>
                  <a:cubicBezTo>
                    <a:pt x="393" y="236"/>
                    <a:pt x="396" y="238"/>
                    <a:pt x="400" y="242"/>
                  </a:cubicBezTo>
                  <a:cubicBezTo>
                    <a:pt x="403" y="245"/>
                    <a:pt x="404" y="246"/>
                    <a:pt x="405" y="246"/>
                  </a:cubicBezTo>
                  <a:cubicBezTo>
                    <a:pt x="405" y="246"/>
                    <a:pt x="406" y="246"/>
                    <a:pt x="406" y="245"/>
                  </a:cubicBezTo>
                  <a:cubicBezTo>
                    <a:pt x="404" y="243"/>
                    <a:pt x="404" y="242"/>
                    <a:pt x="405" y="242"/>
                  </a:cubicBezTo>
                  <a:cubicBezTo>
                    <a:pt x="407" y="242"/>
                    <a:pt x="413" y="246"/>
                    <a:pt x="419" y="252"/>
                  </a:cubicBezTo>
                  <a:cubicBezTo>
                    <a:pt x="401" y="236"/>
                    <a:pt x="395" y="228"/>
                    <a:pt x="398" y="228"/>
                  </a:cubicBezTo>
                  <a:cubicBezTo>
                    <a:pt x="399" y="228"/>
                    <a:pt x="399" y="228"/>
                    <a:pt x="399" y="228"/>
                  </a:cubicBezTo>
                  <a:cubicBezTo>
                    <a:pt x="400" y="228"/>
                    <a:pt x="399" y="227"/>
                    <a:pt x="399" y="227"/>
                  </a:cubicBezTo>
                  <a:lnTo>
                    <a:pt x="404" y="227"/>
                  </a:lnTo>
                  <a:lnTo>
                    <a:pt x="409" y="231"/>
                  </a:lnTo>
                  <a:cubicBezTo>
                    <a:pt x="410" y="232"/>
                    <a:pt x="411" y="235"/>
                    <a:pt x="412" y="236"/>
                  </a:cubicBezTo>
                  <a:cubicBezTo>
                    <a:pt x="416" y="238"/>
                    <a:pt x="416" y="238"/>
                    <a:pt x="419" y="240"/>
                  </a:cubicBezTo>
                  <a:cubicBezTo>
                    <a:pt x="420" y="241"/>
                    <a:pt x="421" y="242"/>
                    <a:pt x="423" y="243"/>
                  </a:cubicBezTo>
                  <a:lnTo>
                    <a:pt x="423" y="243"/>
                  </a:lnTo>
                  <a:lnTo>
                    <a:pt x="415" y="235"/>
                  </a:lnTo>
                  <a:cubicBezTo>
                    <a:pt x="412" y="232"/>
                    <a:pt x="410" y="230"/>
                    <a:pt x="404" y="226"/>
                  </a:cubicBezTo>
                  <a:cubicBezTo>
                    <a:pt x="405" y="226"/>
                    <a:pt x="406" y="225"/>
                    <a:pt x="407" y="225"/>
                  </a:cubicBezTo>
                  <a:cubicBezTo>
                    <a:pt x="408" y="225"/>
                    <a:pt x="410" y="226"/>
                    <a:pt x="414" y="228"/>
                  </a:cubicBezTo>
                  <a:cubicBezTo>
                    <a:pt x="419" y="230"/>
                    <a:pt x="422" y="232"/>
                    <a:pt x="423" y="232"/>
                  </a:cubicBezTo>
                  <a:cubicBezTo>
                    <a:pt x="424" y="232"/>
                    <a:pt x="424" y="231"/>
                    <a:pt x="424" y="231"/>
                  </a:cubicBezTo>
                  <a:cubicBezTo>
                    <a:pt x="424" y="230"/>
                    <a:pt x="424" y="230"/>
                    <a:pt x="425" y="230"/>
                  </a:cubicBezTo>
                  <a:cubicBezTo>
                    <a:pt x="426" y="230"/>
                    <a:pt x="427" y="230"/>
                    <a:pt x="427" y="230"/>
                  </a:cubicBezTo>
                  <a:cubicBezTo>
                    <a:pt x="428" y="230"/>
                    <a:pt x="428" y="229"/>
                    <a:pt x="422" y="222"/>
                  </a:cubicBezTo>
                  <a:cubicBezTo>
                    <a:pt x="420" y="220"/>
                    <a:pt x="419" y="218"/>
                    <a:pt x="419" y="218"/>
                  </a:cubicBezTo>
                  <a:lnTo>
                    <a:pt x="419" y="218"/>
                  </a:lnTo>
                  <a:cubicBezTo>
                    <a:pt x="420" y="218"/>
                    <a:pt x="427" y="224"/>
                    <a:pt x="440" y="233"/>
                  </a:cubicBezTo>
                  <a:cubicBezTo>
                    <a:pt x="430" y="224"/>
                    <a:pt x="429" y="223"/>
                    <a:pt x="430" y="223"/>
                  </a:cubicBezTo>
                  <a:lnTo>
                    <a:pt x="430" y="223"/>
                  </a:lnTo>
                  <a:cubicBezTo>
                    <a:pt x="430" y="223"/>
                    <a:pt x="431" y="223"/>
                    <a:pt x="432" y="223"/>
                  </a:cubicBezTo>
                  <a:cubicBezTo>
                    <a:pt x="432" y="223"/>
                    <a:pt x="432" y="222"/>
                    <a:pt x="426" y="217"/>
                  </a:cubicBezTo>
                  <a:lnTo>
                    <a:pt x="426" y="217"/>
                  </a:lnTo>
                  <a:cubicBezTo>
                    <a:pt x="437" y="226"/>
                    <a:pt x="442" y="230"/>
                    <a:pt x="443" y="230"/>
                  </a:cubicBezTo>
                  <a:cubicBezTo>
                    <a:pt x="444" y="230"/>
                    <a:pt x="443" y="229"/>
                    <a:pt x="441" y="227"/>
                  </a:cubicBezTo>
                  <a:cubicBezTo>
                    <a:pt x="439" y="223"/>
                    <a:pt x="439" y="222"/>
                    <a:pt x="440" y="222"/>
                  </a:cubicBezTo>
                  <a:cubicBezTo>
                    <a:pt x="441" y="222"/>
                    <a:pt x="441" y="222"/>
                    <a:pt x="441" y="222"/>
                  </a:cubicBezTo>
                  <a:cubicBezTo>
                    <a:pt x="442" y="222"/>
                    <a:pt x="443" y="222"/>
                    <a:pt x="442" y="221"/>
                  </a:cubicBezTo>
                  <a:cubicBezTo>
                    <a:pt x="441" y="219"/>
                    <a:pt x="445" y="221"/>
                    <a:pt x="438" y="214"/>
                  </a:cubicBezTo>
                  <a:cubicBezTo>
                    <a:pt x="437" y="213"/>
                    <a:pt x="437" y="213"/>
                    <a:pt x="438" y="213"/>
                  </a:cubicBezTo>
                  <a:lnTo>
                    <a:pt x="438" y="213"/>
                  </a:lnTo>
                  <a:cubicBezTo>
                    <a:pt x="438" y="213"/>
                    <a:pt x="440" y="214"/>
                    <a:pt x="441" y="214"/>
                  </a:cubicBezTo>
                  <a:cubicBezTo>
                    <a:pt x="442" y="214"/>
                    <a:pt x="443" y="212"/>
                    <a:pt x="445" y="212"/>
                  </a:cubicBezTo>
                  <a:lnTo>
                    <a:pt x="445" y="211"/>
                  </a:lnTo>
                  <a:cubicBezTo>
                    <a:pt x="445" y="211"/>
                    <a:pt x="446" y="211"/>
                    <a:pt x="446" y="211"/>
                  </a:cubicBezTo>
                  <a:cubicBezTo>
                    <a:pt x="447" y="211"/>
                    <a:pt x="451" y="213"/>
                    <a:pt x="453" y="213"/>
                  </a:cubicBezTo>
                  <a:cubicBezTo>
                    <a:pt x="453" y="213"/>
                    <a:pt x="453" y="212"/>
                    <a:pt x="452" y="210"/>
                  </a:cubicBezTo>
                  <a:cubicBezTo>
                    <a:pt x="450" y="207"/>
                    <a:pt x="449" y="205"/>
                    <a:pt x="450" y="205"/>
                  </a:cubicBezTo>
                  <a:cubicBezTo>
                    <a:pt x="452" y="205"/>
                    <a:pt x="455" y="207"/>
                    <a:pt x="462" y="212"/>
                  </a:cubicBezTo>
                  <a:cubicBezTo>
                    <a:pt x="463" y="213"/>
                    <a:pt x="464" y="214"/>
                    <a:pt x="464" y="214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3" y="212"/>
                    <a:pt x="460" y="208"/>
                    <a:pt x="461" y="208"/>
                  </a:cubicBezTo>
                  <a:lnTo>
                    <a:pt x="461" y="208"/>
                  </a:lnTo>
                  <a:cubicBezTo>
                    <a:pt x="462" y="208"/>
                    <a:pt x="462" y="208"/>
                    <a:pt x="464" y="209"/>
                  </a:cubicBezTo>
                  <a:lnTo>
                    <a:pt x="464" y="209"/>
                  </a:lnTo>
                  <a:cubicBezTo>
                    <a:pt x="454" y="200"/>
                    <a:pt x="461" y="205"/>
                    <a:pt x="459" y="201"/>
                  </a:cubicBezTo>
                  <a:cubicBezTo>
                    <a:pt x="458" y="200"/>
                    <a:pt x="459" y="200"/>
                    <a:pt x="457" y="198"/>
                  </a:cubicBezTo>
                  <a:cubicBezTo>
                    <a:pt x="452" y="194"/>
                    <a:pt x="451" y="192"/>
                    <a:pt x="451" y="192"/>
                  </a:cubicBezTo>
                  <a:lnTo>
                    <a:pt x="451" y="192"/>
                  </a:lnTo>
                  <a:cubicBezTo>
                    <a:pt x="452" y="192"/>
                    <a:pt x="454" y="194"/>
                    <a:pt x="457" y="196"/>
                  </a:cubicBezTo>
                  <a:cubicBezTo>
                    <a:pt x="460" y="198"/>
                    <a:pt x="463" y="201"/>
                    <a:pt x="463" y="201"/>
                  </a:cubicBezTo>
                  <a:cubicBezTo>
                    <a:pt x="463" y="201"/>
                    <a:pt x="461" y="199"/>
                    <a:pt x="454" y="193"/>
                  </a:cubicBezTo>
                  <a:lnTo>
                    <a:pt x="451" y="189"/>
                  </a:lnTo>
                  <a:cubicBezTo>
                    <a:pt x="452" y="189"/>
                    <a:pt x="453" y="189"/>
                    <a:pt x="457" y="191"/>
                  </a:cubicBezTo>
                  <a:cubicBezTo>
                    <a:pt x="461" y="194"/>
                    <a:pt x="462" y="195"/>
                    <a:pt x="463" y="195"/>
                  </a:cubicBezTo>
                  <a:cubicBezTo>
                    <a:pt x="465" y="195"/>
                    <a:pt x="464" y="192"/>
                    <a:pt x="465" y="192"/>
                  </a:cubicBezTo>
                  <a:cubicBezTo>
                    <a:pt x="466" y="192"/>
                    <a:pt x="466" y="193"/>
                    <a:pt x="467" y="193"/>
                  </a:cubicBezTo>
                  <a:lnTo>
                    <a:pt x="467" y="191"/>
                  </a:lnTo>
                  <a:cubicBezTo>
                    <a:pt x="463" y="187"/>
                    <a:pt x="459" y="183"/>
                    <a:pt x="460" y="183"/>
                  </a:cubicBezTo>
                  <a:lnTo>
                    <a:pt x="460" y="183"/>
                  </a:lnTo>
                  <a:cubicBezTo>
                    <a:pt x="460" y="183"/>
                    <a:pt x="461" y="183"/>
                    <a:pt x="462" y="184"/>
                  </a:cubicBezTo>
                  <a:cubicBezTo>
                    <a:pt x="463" y="184"/>
                    <a:pt x="464" y="185"/>
                    <a:pt x="464" y="185"/>
                  </a:cubicBezTo>
                  <a:cubicBezTo>
                    <a:pt x="465" y="185"/>
                    <a:pt x="463" y="183"/>
                    <a:pt x="463" y="183"/>
                  </a:cubicBezTo>
                  <a:cubicBezTo>
                    <a:pt x="463" y="183"/>
                    <a:pt x="463" y="180"/>
                    <a:pt x="461" y="178"/>
                  </a:cubicBezTo>
                  <a:cubicBezTo>
                    <a:pt x="457" y="174"/>
                    <a:pt x="455" y="171"/>
                    <a:pt x="455" y="171"/>
                  </a:cubicBezTo>
                  <a:lnTo>
                    <a:pt x="455" y="171"/>
                  </a:lnTo>
                  <a:cubicBezTo>
                    <a:pt x="455" y="171"/>
                    <a:pt x="458" y="173"/>
                    <a:pt x="463" y="177"/>
                  </a:cubicBezTo>
                  <a:cubicBezTo>
                    <a:pt x="467" y="181"/>
                    <a:pt x="471" y="183"/>
                    <a:pt x="472" y="183"/>
                  </a:cubicBezTo>
                  <a:cubicBezTo>
                    <a:pt x="473" y="183"/>
                    <a:pt x="473" y="182"/>
                    <a:pt x="472" y="180"/>
                  </a:cubicBezTo>
                  <a:cubicBezTo>
                    <a:pt x="467" y="176"/>
                    <a:pt x="466" y="174"/>
                    <a:pt x="467" y="174"/>
                  </a:cubicBezTo>
                  <a:lnTo>
                    <a:pt x="467" y="174"/>
                  </a:lnTo>
                  <a:cubicBezTo>
                    <a:pt x="468" y="174"/>
                    <a:pt x="471" y="177"/>
                    <a:pt x="474" y="178"/>
                  </a:cubicBezTo>
                  <a:cubicBezTo>
                    <a:pt x="478" y="181"/>
                    <a:pt x="483" y="184"/>
                    <a:pt x="484" y="184"/>
                  </a:cubicBezTo>
                  <a:cubicBezTo>
                    <a:pt x="485" y="184"/>
                    <a:pt x="484" y="181"/>
                    <a:pt x="477" y="173"/>
                  </a:cubicBezTo>
                  <a:lnTo>
                    <a:pt x="477" y="173"/>
                  </a:lnTo>
                  <a:cubicBezTo>
                    <a:pt x="479" y="174"/>
                    <a:pt x="480" y="173"/>
                    <a:pt x="485" y="175"/>
                  </a:cubicBezTo>
                  <a:cubicBezTo>
                    <a:pt x="487" y="176"/>
                    <a:pt x="488" y="177"/>
                    <a:pt x="488" y="177"/>
                  </a:cubicBezTo>
                  <a:cubicBezTo>
                    <a:pt x="489" y="177"/>
                    <a:pt x="488" y="176"/>
                    <a:pt x="484" y="172"/>
                  </a:cubicBezTo>
                  <a:cubicBezTo>
                    <a:pt x="477" y="165"/>
                    <a:pt x="475" y="161"/>
                    <a:pt x="476" y="161"/>
                  </a:cubicBezTo>
                  <a:cubicBezTo>
                    <a:pt x="477" y="161"/>
                    <a:pt x="478" y="162"/>
                    <a:pt x="479" y="163"/>
                  </a:cubicBezTo>
                  <a:cubicBezTo>
                    <a:pt x="481" y="164"/>
                    <a:pt x="482" y="164"/>
                    <a:pt x="483" y="164"/>
                  </a:cubicBezTo>
                  <a:cubicBezTo>
                    <a:pt x="485" y="164"/>
                    <a:pt x="481" y="159"/>
                    <a:pt x="483" y="159"/>
                  </a:cubicBezTo>
                  <a:cubicBezTo>
                    <a:pt x="484" y="159"/>
                    <a:pt x="484" y="159"/>
                    <a:pt x="484" y="160"/>
                  </a:cubicBezTo>
                  <a:cubicBezTo>
                    <a:pt x="485" y="160"/>
                    <a:pt x="485" y="160"/>
                    <a:pt x="486" y="160"/>
                  </a:cubicBezTo>
                  <a:cubicBezTo>
                    <a:pt x="487" y="160"/>
                    <a:pt x="486" y="157"/>
                    <a:pt x="487" y="156"/>
                  </a:cubicBezTo>
                  <a:cubicBezTo>
                    <a:pt x="488" y="154"/>
                    <a:pt x="490" y="153"/>
                    <a:pt x="494" y="152"/>
                  </a:cubicBezTo>
                  <a:lnTo>
                    <a:pt x="490" y="149"/>
                  </a:lnTo>
                  <a:cubicBezTo>
                    <a:pt x="485" y="144"/>
                    <a:pt x="482" y="142"/>
                    <a:pt x="477" y="136"/>
                  </a:cubicBezTo>
                  <a:lnTo>
                    <a:pt x="477" y="136"/>
                  </a:lnTo>
                  <a:cubicBezTo>
                    <a:pt x="483" y="141"/>
                    <a:pt x="491" y="146"/>
                    <a:pt x="496" y="149"/>
                  </a:cubicBezTo>
                  <a:lnTo>
                    <a:pt x="496" y="149"/>
                  </a:lnTo>
                  <a:cubicBezTo>
                    <a:pt x="494" y="148"/>
                    <a:pt x="491" y="145"/>
                    <a:pt x="487" y="142"/>
                  </a:cubicBezTo>
                  <a:lnTo>
                    <a:pt x="487" y="142"/>
                  </a:lnTo>
                  <a:cubicBezTo>
                    <a:pt x="489" y="143"/>
                    <a:pt x="490" y="145"/>
                    <a:pt x="494" y="145"/>
                  </a:cubicBezTo>
                  <a:lnTo>
                    <a:pt x="477" y="127"/>
                  </a:lnTo>
                  <a:lnTo>
                    <a:pt x="477" y="127"/>
                  </a:lnTo>
                  <a:cubicBezTo>
                    <a:pt x="477" y="127"/>
                    <a:pt x="478" y="128"/>
                    <a:pt x="479" y="128"/>
                  </a:cubicBezTo>
                  <a:cubicBezTo>
                    <a:pt x="480" y="128"/>
                    <a:pt x="480" y="127"/>
                    <a:pt x="478" y="125"/>
                  </a:cubicBezTo>
                  <a:cubicBezTo>
                    <a:pt x="464" y="111"/>
                    <a:pt x="469" y="115"/>
                    <a:pt x="465" y="110"/>
                  </a:cubicBezTo>
                  <a:cubicBezTo>
                    <a:pt x="462" y="106"/>
                    <a:pt x="461" y="104"/>
                    <a:pt x="462" y="104"/>
                  </a:cubicBezTo>
                  <a:cubicBezTo>
                    <a:pt x="463" y="104"/>
                    <a:pt x="466" y="106"/>
                    <a:pt x="469" y="108"/>
                  </a:cubicBezTo>
                  <a:cubicBezTo>
                    <a:pt x="472" y="109"/>
                    <a:pt x="473" y="109"/>
                    <a:pt x="474" y="109"/>
                  </a:cubicBezTo>
                  <a:lnTo>
                    <a:pt x="474" y="109"/>
                  </a:lnTo>
                  <a:cubicBezTo>
                    <a:pt x="467" y="105"/>
                    <a:pt x="458" y="97"/>
                    <a:pt x="449" y="88"/>
                  </a:cubicBezTo>
                  <a:cubicBezTo>
                    <a:pt x="447" y="85"/>
                    <a:pt x="446" y="84"/>
                    <a:pt x="445" y="83"/>
                  </a:cubicBezTo>
                  <a:cubicBezTo>
                    <a:pt x="445" y="83"/>
                    <a:pt x="445" y="82"/>
                    <a:pt x="446" y="82"/>
                  </a:cubicBezTo>
                  <a:cubicBezTo>
                    <a:pt x="447" y="82"/>
                    <a:pt x="450" y="84"/>
                    <a:pt x="455" y="88"/>
                  </a:cubicBezTo>
                  <a:cubicBezTo>
                    <a:pt x="453" y="85"/>
                    <a:pt x="449" y="83"/>
                    <a:pt x="446" y="80"/>
                  </a:cubicBezTo>
                  <a:cubicBezTo>
                    <a:pt x="446" y="79"/>
                    <a:pt x="447" y="79"/>
                    <a:pt x="447" y="78"/>
                  </a:cubicBezTo>
                  <a:cubicBezTo>
                    <a:pt x="446" y="74"/>
                    <a:pt x="441" y="67"/>
                    <a:pt x="439" y="63"/>
                  </a:cubicBezTo>
                  <a:cubicBezTo>
                    <a:pt x="438" y="59"/>
                    <a:pt x="442" y="59"/>
                    <a:pt x="443" y="57"/>
                  </a:cubicBezTo>
                  <a:lnTo>
                    <a:pt x="431" y="51"/>
                  </a:lnTo>
                  <a:cubicBezTo>
                    <a:pt x="425" y="45"/>
                    <a:pt x="420" y="41"/>
                    <a:pt x="415" y="36"/>
                  </a:cubicBezTo>
                  <a:cubicBezTo>
                    <a:pt x="402" y="30"/>
                    <a:pt x="394" y="25"/>
                    <a:pt x="384" y="19"/>
                  </a:cubicBezTo>
                  <a:cubicBezTo>
                    <a:pt x="381" y="17"/>
                    <a:pt x="381" y="16"/>
                    <a:pt x="380" y="14"/>
                  </a:cubicBezTo>
                  <a:cubicBezTo>
                    <a:pt x="375" y="12"/>
                    <a:pt x="371" y="12"/>
                    <a:pt x="365" y="9"/>
                  </a:cubicBezTo>
                  <a:cubicBezTo>
                    <a:pt x="357" y="4"/>
                    <a:pt x="352" y="3"/>
                    <a:pt x="348" y="3"/>
                  </a:cubicBezTo>
                  <a:lnTo>
                    <a:pt x="347" y="1"/>
                  </a:lnTo>
                  <a:cubicBezTo>
                    <a:pt x="344" y="1"/>
                    <a:pt x="341" y="0"/>
                    <a:pt x="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0"/>
            <p:cNvSpPr/>
            <p:nvPr/>
          </p:nvSpPr>
          <p:spPr>
            <a:xfrm>
              <a:off x="-103029" y="-961462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0"/>
                  </a:moveTo>
                  <a:lnTo>
                    <a:pt x="1" y="4"/>
                  </a:lnTo>
                  <a:cubicBezTo>
                    <a:pt x="2" y="5"/>
                    <a:pt x="4" y="6"/>
                    <a:pt x="6" y="8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4" y="3"/>
                    <a:pt x="2" y="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0"/>
            <p:cNvSpPr/>
            <p:nvPr/>
          </p:nvSpPr>
          <p:spPr>
            <a:xfrm>
              <a:off x="-103141" y="-962802"/>
              <a:ext cx="1341" cy="1117"/>
            </a:xfrm>
            <a:custGeom>
              <a:avLst/>
              <a:gdLst/>
              <a:ahLst/>
              <a:cxnLst/>
              <a:rect l="l" t="t" r="r" b="b"/>
              <a:pathLst>
                <a:path w="24" h="20" extrusionOk="0">
                  <a:moveTo>
                    <a:pt x="19" y="0"/>
                  </a:moveTo>
                  <a:cubicBezTo>
                    <a:pt x="11" y="6"/>
                    <a:pt x="1" y="8"/>
                    <a:pt x="3" y="19"/>
                  </a:cubicBezTo>
                  <a:cubicBezTo>
                    <a:pt x="6" y="18"/>
                    <a:pt x="9" y="17"/>
                    <a:pt x="11" y="14"/>
                  </a:cubicBezTo>
                  <a:cubicBezTo>
                    <a:pt x="14" y="13"/>
                    <a:pt x="18" y="12"/>
                    <a:pt x="20" y="11"/>
                  </a:cubicBezTo>
                  <a:cubicBezTo>
                    <a:pt x="24" y="9"/>
                    <a:pt x="24" y="4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0"/>
            <p:cNvSpPr/>
            <p:nvPr/>
          </p:nvSpPr>
          <p:spPr>
            <a:xfrm>
              <a:off x="-101800" y="-961015"/>
              <a:ext cx="391" cy="168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1" y="1"/>
                  </a:moveTo>
                  <a:cubicBezTo>
                    <a:pt x="3" y="2"/>
                    <a:pt x="4" y="2"/>
                    <a:pt x="5" y="3"/>
                  </a:cubicBezTo>
                  <a:cubicBezTo>
                    <a:pt x="5" y="3"/>
                    <a:pt x="5" y="2"/>
                    <a:pt x="6" y="2"/>
                  </a:cubicBezTo>
                  <a:cubicBezTo>
                    <a:pt x="6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0"/>
            <p:cNvSpPr/>
            <p:nvPr/>
          </p:nvSpPr>
          <p:spPr>
            <a:xfrm>
              <a:off x="-101241" y="-962076"/>
              <a:ext cx="670" cy="391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0" y="1"/>
                  </a:moveTo>
                  <a:cubicBezTo>
                    <a:pt x="1" y="4"/>
                    <a:pt x="5" y="5"/>
                    <a:pt x="7" y="6"/>
                  </a:cubicBezTo>
                  <a:lnTo>
                    <a:pt x="12" y="6"/>
                  </a:lnTo>
                  <a:cubicBezTo>
                    <a:pt x="10" y="5"/>
                    <a:pt x="7" y="3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0"/>
            <p:cNvSpPr/>
            <p:nvPr/>
          </p:nvSpPr>
          <p:spPr>
            <a:xfrm>
              <a:off x="-100906" y="-962914"/>
              <a:ext cx="950" cy="1117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7" y="1"/>
                  </a:moveTo>
                  <a:cubicBezTo>
                    <a:pt x="3" y="1"/>
                    <a:pt x="6" y="5"/>
                    <a:pt x="4" y="6"/>
                  </a:cubicBezTo>
                  <a:cubicBezTo>
                    <a:pt x="1" y="8"/>
                    <a:pt x="3" y="11"/>
                    <a:pt x="3" y="15"/>
                  </a:cubicBezTo>
                  <a:cubicBezTo>
                    <a:pt x="4" y="16"/>
                    <a:pt x="6" y="18"/>
                    <a:pt x="8" y="19"/>
                  </a:cubicBezTo>
                  <a:cubicBezTo>
                    <a:pt x="15" y="18"/>
                    <a:pt x="16" y="11"/>
                    <a:pt x="16" y="3"/>
                  </a:cubicBez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0"/>
            <p:cNvSpPr/>
            <p:nvPr/>
          </p:nvSpPr>
          <p:spPr>
            <a:xfrm>
              <a:off x="-100459" y="-963361"/>
              <a:ext cx="894" cy="61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7" y="1"/>
                  </a:moveTo>
                  <a:cubicBezTo>
                    <a:pt x="3" y="2"/>
                    <a:pt x="0" y="2"/>
                    <a:pt x="3" y="7"/>
                  </a:cubicBezTo>
                  <a:cubicBezTo>
                    <a:pt x="8" y="9"/>
                    <a:pt x="11" y="10"/>
                    <a:pt x="13" y="10"/>
                  </a:cubicBezTo>
                  <a:cubicBezTo>
                    <a:pt x="16" y="10"/>
                    <a:pt x="13" y="7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0"/>
            <p:cNvSpPr/>
            <p:nvPr/>
          </p:nvSpPr>
          <p:spPr>
            <a:xfrm>
              <a:off x="-100068" y="-963808"/>
              <a:ext cx="391" cy="279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1"/>
                  </a:moveTo>
                  <a:cubicBezTo>
                    <a:pt x="0" y="1"/>
                    <a:pt x="3" y="3"/>
                    <a:pt x="6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6" y="3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0"/>
            <p:cNvSpPr/>
            <p:nvPr/>
          </p:nvSpPr>
          <p:spPr>
            <a:xfrm>
              <a:off x="-100236" y="-964311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2" y="0"/>
                  </a:moveTo>
                  <a:cubicBezTo>
                    <a:pt x="0" y="0"/>
                    <a:pt x="2" y="2"/>
                    <a:pt x="9" y="7"/>
                  </a:cubicBezTo>
                  <a:cubicBezTo>
                    <a:pt x="9" y="6"/>
                    <a:pt x="10" y="4"/>
                    <a:pt x="12" y="3"/>
                  </a:cubicBezTo>
                  <a:cubicBezTo>
                    <a:pt x="8" y="2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0"/>
            <p:cNvSpPr/>
            <p:nvPr/>
          </p:nvSpPr>
          <p:spPr>
            <a:xfrm>
              <a:off x="-99063" y="-965931"/>
              <a:ext cx="391" cy="559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"/>
                  </a:moveTo>
                  <a:lnTo>
                    <a:pt x="0" y="6"/>
                  </a:lnTo>
                  <a:cubicBezTo>
                    <a:pt x="3" y="6"/>
                    <a:pt x="4" y="7"/>
                    <a:pt x="6" y="9"/>
                  </a:cubicBezTo>
                  <a:lnTo>
                    <a:pt x="6" y="5"/>
                  </a:lnTo>
                  <a:cubicBezTo>
                    <a:pt x="4" y="4"/>
                    <a:pt x="2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0"/>
            <p:cNvSpPr/>
            <p:nvPr/>
          </p:nvSpPr>
          <p:spPr>
            <a:xfrm>
              <a:off x="-98616" y="-966322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2" y="2"/>
                    <a:pt x="2" y="3"/>
                    <a:pt x="1" y="4"/>
                  </a:cubicBezTo>
                  <a:cubicBezTo>
                    <a:pt x="2" y="6"/>
                    <a:pt x="5" y="7"/>
                    <a:pt x="6" y="8"/>
                  </a:cubicBezTo>
                  <a:cubicBezTo>
                    <a:pt x="6" y="7"/>
                    <a:pt x="5" y="4"/>
                    <a:pt x="6" y="2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0"/>
            <p:cNvSpPr/>
            <p:nvPr/>
          </p:nvSpPr>
          <p:spPr>
            <a:xfrm>
              <a:off x="-97442" y="-963808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4" y="5"/>
                    <a:pt x="5" y="6"/>
                    <a:pt x="7" y="8"/>
                  </a:cubicBezTo>
                  <a:cubicBezTo>
                    <a:pt x="7" y="6"/>
                    <a:pt x="6" y="5"/>
                    <a:pt x="5" y="5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5" y="3"/>
                    <a:pt x="4" y="3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0"/>
            <p:cNvSpPr/>
            <p:nvPr/>
          </p:nvSpPr>
          <p:spPr>
            <a:xfrm>
              <a:off x="-92079" y="-973306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1" y="0"/>
                  </a:moveTo>
                  <a:cubicBezTo>
                    <a:pt x="0" y="0"/>
                    <a:pt x="1" y="1"/>
                    <a:pt x="7" y="6"/>
                  </a:cubicBezTo>
                  <a:cubicBezTo>
                    <a:pt x="5" y="3"/>
                    <a:pt x="5" y="2"/>
                    <a:pt x="4" y="1"/>
                  </a:cubicBezTo>
                  <a:lnTo>
                    <a:pt x="4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0"/>
            <p:cNvSpPr/>
            <p:nvPr/>
          </p:nvSpPr>
          <p:spPr>
            <a:xfrm>
              <a:off x="-96828" y="-973138"/>
              <a:ext cx="615" cy="50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2" y="0"/>
                  </a:moveTo>
                  <a:cubicBezTo>
                    <a:pt x="1" y="0"/>
                    <a:pt x="1" y="2"/>
                    <a:pt x="9" y="8"/>
                  </a:cubicBezTo>
                  <a:cubicBezTo>
                    <a:pt x="9" y="7"/>
                    <a:pt x="10" y="7"/>
                    <a:pt x="10" y="5"/>
                  </a:cubicBezTo>
                  <a:cubicBezTo>
                    <a:pt x="9" y="4"/>
                    <a:pt x="6" y="3"/>
                    <a:pt x="5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0"/>
            <p:cNvSpPr/>
            <p:nvPr/>
          </p:nvSpPr>
          <p:spPr>
            <a:xfrm>
              <a:off x="-96604" y="-964367"/>
              <a:ext cx="168" cy="223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lnTo>
                    <a:pt x="1" y="2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2" y="3"/>
                  </a:lnTo>
                  <a:cubicBezTo>
                    <a:pt x="2" y="3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0"/>
            <p:cNvSpPr/>
            <p:nvPr/>
          </p:nvSpPr>
          <p:spPr>
            <a:xfrm>
              <a:off x="-97498" y="-969786"/>
              <a:ext cx="1341" cy="950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23" y="16"/>
                  </a:moveTo>
                  <a:cubicBezTo>
                    <a:pt x="23" y="16"/>
                    <a:pt x="23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lose/>
                  <a:moveTo>
                    <a:pt x="7" y="1"/>
                  </a:moveTo>
                  <a:cubicBezTo>
                    <a:pt x="5" y="2"/>
                    <a:pt x="3" y="2"/>
                    <a:pt x="0" y="3"/>
                  </a:cubicBezTo>
                  <a:cubicBezTo>
                    <a:pt x="12" y="11"/>
                    <a:pt x="19" y="15"/>
                    <a:pt x="23" y="16"/>
                  </a:cubicBezTo>
                  <a:lnTo>
                    <a:pt x="23" y="16"/>
                  </a:lnTo>
                  <a:cubicBezTo>
                    <a:pt x="22" y="16"/>
                    <a:pt x="22" y="16"/>
                    <a:pt x="22" y="15"/>
                  </a:cubicBezTo>
                  <a:lnTo>
                    <a:pt x="22" y="15"/>
                  </a:lnTo>
                  <a:cubicBezTo>
                    <a:pt x="22" y="16"/>
                    <a:pt x="24" y="16"/>
                    <a:pt x="24" y="16"/>
                  </a:cubicBezTo>
                  <a:cubicBezTo>
                    <a:pt x="24" y="15"/>
                    <a:pt x="22" y="13"/>
                    <a:pt x="22" y="11"/>
                  </a:cubicBezTo>
                  <a:cubicBezTo>
                    <a:pt x="18" y="8"/>
                    <a:pt x="12" y="5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0"/>
            <p:cNvSpPr/>
            <p:nvPr/>
          </p:nvSpPr>
          <p:spPr>
            <a:xfrm>
              <a:off x="-97386" y="-970345"/>
              <a:ext cx="2011" cy="1285"/>
            </a:xfrm>
            <a:custGeom>
              <a:avLst/>
              <a:gdLst/>
              <a:ahLst/>
              <a:cxnLst/>
              <a:rect l="l" t="t" r="r" b="b"/>
              <a:pathLst>
                <a:path w="36" h="23" extrusionOk="0">
                  <a:moveTo>
                    <a:pt x="1" y="0"/>
                  </a:moveTo>
                  <a:cubicBezTo>
                    <a:pt x="27" y="18"/>
                    <a:pt x="14" y="13"/>
                    <a:pt x="13" y="15"/>
                  </a:cubicBezTo>
                  <a:cubicBezTo>
                    <a:pt x="23" y="21"/>
                    <a:pt x="27" y="23"/>
                    <a:pt x="28" y="23"/>
                  </a:cubicBezTo>
                  <a:cubicBezTo>
                    <a:pt x="29" y="23"/>
                    <a:pt x="29" y="22"/>
                    <a:pt x="29" y="22"/>
                  </a:cubicBezTo>
                  <a:cubicBezTo>
                    <a:pt x="31" y="20"/>
                    <a:pt x="32" y="17"/>
                    <a:pt x="35" y="15"/>
                  </a:cubicBezTo>
                  <a:cubicBezTo>
                    <a:pt x="35" y="15"/>
                    <a:pt x="32" y="12"/>
                    <a:pt x="30" y="11"/>
                  </a:cubicBezTo>
                  <a:lnTo>
                    <a:pt x="20" y="11"/>
                  </a:lnTo>
                  <a:cubicBezTo>
                    <a:pt x="15" y="7"/>
                    <a:pt x="10" y="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0"/>
            <p:cNvSpPr/>
            <p:nvPr/>
          </p:nvSpPr>
          <p:spPr>
            <a:xfrm>
              <a:off x="-96548" y="-970513"/>
              <a:ext cx="1285" cy="61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0" y="0"/>
                  </a:moveTo>
                  <a:cubicBezTo>
                    <a:pt x="12" y="8"/>
                    <a:pt x="18" y="10"/>
                    <a:pt x="20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7"/>
                    <a:pt x="22" y="5"/>
                    <a:pt x="21" y="3"/>
                  </a:cubicBezTo>
                  <a:cubicBezTo>
                    <a:pt x="20" y="3"/>
                    <a:pt x="19" y="2"/>
                    <a:pt x="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0"/>
            <p:cNvSpPr/>
            <p:nvPr/>
          </p:nvSpPr>
          <p:spPr>
            <a:xfrm>
              <a:off x="-95990" y="-971015"/>
              <a:ext cx="1453" cy="503"/>
            </a:xfrm>
            <a:custGeom>
              <a:avLst/>
              <a:gdLst/>
              <a:ahLst/>
              <a:cxnLst/>
              <a:rect l="l" t="t" r="r" b="b"/>
              <a:pathLst>
                <a:path w="26" h="9" extrusionOk="0">
                  <a:moveTo>
                    <a:pt x="25" y="8"/>
                  </a:move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lose/>
                  <a:moveTo>
                    <a:pt x="2" y="1"/>
                  </a:moveTo>
                  <a:cubicBezTo>
                    <a:pt x="1" y="1"/>
                    <a:pt x="6" y="4"/>
                    <a:pt x="9" y="7"/>
                  </a:cubicBezTo>
                  <a:cubicBezTo>
                    <a:pt x="13" y="8"/>
                    <a:pt x="15" y="9"/>
                    <a:pt x="16" y="9"/>
                  </a:cubicBezTo>
                  <a:cubicBezTo>
                    <a:pt x="19" y="9"/>
                    <a:pt x="17" y="6"/>
                    <a:pt x="20" y="6"/>
                  </a:cubicBezTo>
                  <a:cubicBezTo>
                    <a:pt x="21" y="6"/>
                    <a:pt x="22" y="6"/>
                    <a:pt x="25" y="8"/>
                  </a:cubicBezTo>
                  <a:lnTo>
                    <a:pt x="25" y="8"/>
                  </a:lnTo>
                  <a:cubicBezTo>
                    <a:pt x="20" y="5"/>
                    <a:pt x="15" y="2"/>
                    <a:pt x="14" y="2"/>
                  </a:cubicBezTo>
                  <a:cubicBezTo>
                    <a:pt x="9" y="1"/>
                    <a:pt x="5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0"/>
            <p:cNvSpPr/>
            <p:nvPr/>
          </p:nvSpPr>
          <p:spPr>
            <a:xfrm>
              <a:off x="-96046" y="-972189"/>
              <a:ext cx="1900" cy="1229"/>
            </a:xfrm>
            <a:custGeom>
              <a:avLst/>
              <a:gdLst/>
              <a:ahLst/>
              <a:cxnLst/>
              <a:rect l="l" t="t" r="r" b="b"/>
              <a:pathLst>
                <a:path w="34" h="22" extrusionOk="0">
                  <a:moveTo>
                    <a:pt x="6" y="1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1" y="3"/>
                    <a:pt x="5" y="7"/>
                    <a:pt x="16" y="14"/>
                  </a:cubicBezTo>
                  <a:lnTo>
                    <a:pt x="8" y="14"/>
                  </a:lnTo>
                  <a:cubicBezTo>
                    <a:pt x="18" y="20"/>
                    <a:pt x="22" y="22"/>
                    <a:pt x="24" y="22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8" y="18"/>
                    <a:pt x="31" y="16"/>
                    <a:pt x="33" y="14"/>
                  </a:cubicBezTo>
                  <a:cubicBezTo>
                    <a:pt x="33" y="13"/>
                    <a:pt x="31" y="12"/>
                    <a:pt x="31" y="12"/>
                  </a:cubicBezTo>
                  <a:cubicBezTo>
                    <a:pt x="24" y="9"/>
                    <a:pt x="17" y="6"/>
                    <a:pt x="12" y="3"/>
                  </a:cubicBezTo>
                  <a:cubicBezTo>
                    <a:pt x="10" y="2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0"/>
            <p:cNvSpPr/>
            <p:nvPr/>
          </p:nvSpPr>
          <p:spPr>
            <a:xfrm>
              <a:off x="-95375" y="-972747"/>
              <a:ext cx="2291" cy="1062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5" y="0"/>
                  </a:moveTo>
                  <a:cubicBezTo>
                    <a:pt x="2" y="0"/>
                    <a:pt x="2" y="2"/>
                    <a:pt x="0" y="3"/>
                  </a:cubicBezTo>
                  <a:cubicBezTo>
                    <a:pt x="15" y="12"/>
                    <a:pt x="26" y="18"/>
                    <a:pt x="31" y="18"/>
                  </a:cubicBezTo>
                  <a:cubicBezTo>
                    <a:pt x="37" y="18"/>
                    <a:pt x="40" y="16"/>
                    <a:pt x="38" y="11"/>
                  </a:cubicBezTo>
                  <a:cubicBezTo>
                    <a:pt x="32" y="9"/>
                    <a:pt x="30" y="11"/>
                    <a:pt x="19" y="5"/>
                  </a:cubicBezTo>
                  <a:cubicBezTo>
                    <a:pt x="11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0"/>
            <p:cNvSpPr/>
            <p:nvPr/>
          </p:nvSpPr>
          <p:spPr>
            <a:xfrm>
              <a:off x="-93643" y="-971295"/>
              <a:ext cx="726" cy="447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2" y="0"/>
                  </a:moveTo>
                  <a:cubicBezTo>
                    <a:pt x="1" y="0"/>
                    <a:pt x="3" y="2"/>
                    <a:pt x="12" y="8"/>
                  </a:cubicBezTo>
                  <a:cubicBezTo>
                    <a:pt x="11" y="7"/>
                    <a:pt x="10" y="4"/>
                    <a:pt x="9" y="2"/>
                  </a:cubicBezTo>
                  <a:cubicBezTo>
                    <a:pt x="6" y="2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0"/>
            <p:cNvSpPr/>
            <p:nvPr/>
          </p:nvSpPr>
          <p:spPr>
            <a:xfrm>
              <a:off x="-93084" y="-971462"/>
              <a:ext cx="559" cy="39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6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2" y="4"/>
                    <a:pt x="4" y="5"/>
                    <a:pt x="6" y="7"/>
                  </a:cubicBezTo>
                  <a:cubicBezTo>
                    <a:pt x="7" y="5"/>
                    <a:pt x="9" y="3"/>
                    <a:pt x="9" y="1"/>
                  </a:cubicBezTo>
                  <a:cubicBezTo>
                    <a:pt x="7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0"/>
            <p:cNvSpPr/>
            <p:nvPr/>
          </p:nvSpPr>
          <p:spPr>
            <a:xfrm>
              <a:off x="-92973" y="-973027"/>
              <a:ext cx="1453" cy="1006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9" y="1"/>
                  </a:moveTo>
                  <a:cubicBezTo>
                    <a:pt x="9" y="3"/>
                    <a:pt x="2" y="8"/>
                    <a:pt x="0" y="18"/>
                  </a:cubicBezTo>
                  <a:cubicBezTo>
                    <a:pt x="9" y="13"/>
                    <a:pt x="18" y="8"/>
                    <a:pt x="25" y="5"/>
                  </a:cubicBezTo>
                  <a:cubicBezTo>
                    <a:pt x="23" y="3"/>
                    <a:pt x="21" y="2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0"/>
            <p:cNvSpPr/>
            <p:nvPr/>
          </p:nvSpPr>
          <p:spPr>
            <a:xfrm>
              <a:off x="-85989" y="-966434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1"/>
                  </a:moveTo>
                  <a:cubicBezTo>
                    <a:pt x="0" y="1"/>
                    <a:pt x="1" y="3"/>
                    <a:pt x="4" y="8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6" y="7"/>
                    <a:pt x="8" y="8"/>
                    <a:pt x="9" y="8"/>
                  </a:cubicBezTo>
                  <a:cubicBezTo>
                    <a:pt x="10" y="8"/>
                    <a:pt x="9" y="7"/>
                    <a:pt x="6" y="2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0"/>
            <p:cNvSpPr/>
            <p:nvPr/>
          </p:nvSpPr>
          <p:spPr>
            <a:xfrm>
              <a:off x="-86045" y="-964702"/>
              <a:ext cx="1229" cy="782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2" y="2"/>
                    <a:pt x="3" y="3"/>
                  </a:cubicBezTo>
                  <a:lnTo>
                    <a:pt x="3" y="3"/>
                  </a:lnTo>
                  <a:cubicBezTo>
                    <a:pt x="2" y="2"/>
                    <a:pt x="2" y="1"/>
                    <a:pt x="1" y="1"/>
                  </a:cubicBezTo>
                  <a:close/>
                  <a:moveTo>
                    <a:pt x="3" y="3"/>
                  </a:moveTo>
                  <a:cubicBezTo>
                    <a:pt x="7" y="6"/>
                    <a:pt x="10" y="9"/>
                    <a:pt x="11" y="9"/>
                  </a:cubicBezTo>
                  <a:cubicBezTo>
                    <a:pt x="16" y="10"/>
                    <a:pt x="20" y="11"/>
                    <a:pt x="22" y="13"/>
                  </a:cubicBezTo>
                  <a:lnTo>
                    <a:pt x="16" y="6"/>
                  </a:lnTo>
                  <a:cubicBezTo>
                    <a:pt x="11" y="4"/>
                    <a:pt x="9" y="3"/>
                    <a:pt x="8" y="3"/>
                  </a:cubicBezTo>
                  <a:cubicBezTo>
                    <a:pt x="7" y="3"/>
                    <a:pt x="7" y="5"/>
                    <a:pt x="6" y="5"/>
                  </a:cubicBezTo>
                  <a:cubicBezTo>
                    <a:pt x="6" y="5"/>
                    <a:pt x="5" y="4"/>
                    <a:pt x="3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0"/>
            <p:cNvSpPr/>
            <p:nvPr/>
          </p:nvSpPr>
          <p:spPr>
            <a:xfrm>
              <a:off x="-86771" y="-965596"/>
              <a:ext cx="447" cy="39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0"/>
                  </a:moveTo>
                  <a:cubicBezTo>
                    <a:pt x="0" y="0"/>
                    <a:pt x="2" y="2"/>
                    <a:pt x="4" y="6"/>
                  </a:cubicBezTo>
                  <a:lnTo>
                    <a:pt x="8" y="4"/>
                  </a:lnTo>
                  <a:cubicBezTo>
                    <a:pt x="4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0"/>
            <p:cNvSpPr/>
            <p:nvPr/>
          </p:nvSpPr>
          <p:spPr>
            <a:xfrm>
              <a:off x="-87497" y="-964981"/>
              <a:ext cx="670" cy="61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"/>
                  </a:moveTo>
                  <a:cubicBezTo>
                    <a:pt x="2" y="3"/>
                    <a:pt x="4" y="5"/>
                    <a:pt x="5" y="6"/>
                  </a:cubicBezTo>
                  <a:cubicBezTo>
                    <a:pt x="8" y="8"/>
                    <a:pt x="11" y="11"/>
                    <a:pt x="11" y="11"/>
                  </a:cubicBezTo>
                  <a:cubicBezTo>
                    <a:pt x="11" y="11"/>
                    <a:pt x="9" y="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0"/>
            <p:cNvSpPr/>
            <p:nvPr/>
          </p:nvSpPr>
          <p:spPr>
            <a:xfrm>
              <a:off x="-88503" y="-963585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2" y="2"/>
                    <a:pt x="2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6"/>
                    <a:pt x="6" y="6"/>
                  </a:cubicBezTo>
                  <a:cubicBezTo>
                    <a:pt x="7" y="6"/>
                    <a:pt x="6" y="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0"/>
            <p:cNvSpPr/>
            <p:nvPr/>
          </p:nvSpPr>
          <p:spPr>
            <a:xfrm>
              <a:off x="-88615" y="-963976"/>
              <a:ext cx="1229" cy="447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0"/>
                  </a:moveTo>
                  <a:lnTo>
                    <a:pt x="22" y="0"/>
                  </a:lnTo>
                  <a:cubicBezTo>
                    <a:pt x="15" y="1"/>
                    <a:pt x="8" y="1"/>
                    <a:pt x="1" y="3"/>
                  </a:cubicBezTo>
                  <a:lnTo>
                    <a:pt x="6" y="8"/>
                  </a:lnTo>
                  <a:cubicBezTo>
                    <a:pt x="8" y="8"/>
                    <a:pt x="9" y="8"/>
                    <a:pt x="10" y="8"/>
                  </a:cubicBezTo>
                  <a:cubicBezTo>
                    <a:pt x="17" y="8"/>
                    <a:pt x="21" y="6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0"/>
            <p:cNvSpPr/>
            <p:nvPr/>
          </p:nvSpPr>
          <p:spPr>
            <a:xfrm>
              <a:off x="-87777" y="-964814"/>
              <a:ext cx="503" cy="335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4" y="1"/>
                  </a:moveTo>
                  <a:cubicBezTo>
                    <a:pt x="1" y="1"/>
                    <a:pt x="1" y="2"/>
                    <a:pt x="0" y="3"/>
                  </a:cubicBezTo>
                  <a:lnTo>
                    <a:pt x="4" y="6"/>
                  </a:lnTo>
                  <a:lnTo>
                    <a:pt x="9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-87162" y="-964032"/>
              <a:ext cx="1955" cy="1229"/>
            </a:xfrm>
            <a:custGeom>
              <a:avLst/>
              <a:gdLst/>
              <a:ahLst/>
              <a:cxnLst/>
              <a:rect l="l" t="t" r="r" b="b"/>
              <a:pathLst>
                <a:path w="35" h="22" extrusionOk="0">
                  <a:moveTo>
                    <a:pt x="2" y="0"/>
                  </a:moveTo>
                  <a:cubicBezTo>
                    <a:pt x="0" y="0"/>
                    <a:pt x="0" y="1"/>
                    <a:pt x="1" y="5"/>
                  </a:cubicBezTo>
                  <a:cubicBezTo>
                    <a:pt x="8" y="8"/>
                    <a:pt x="9" y="8"/>
                    <a:pt x="19" y="14"/>
                  </a:cubicBezTo>
                  <a:cubicBezTo>
                    <a:pt x="27" y="20"/>
                    <a:pt x="30" y="22"/>
                    <a:pt x="31" y="22"/>
                  </a:cubicBezTo>
                  <a:cubicBezTo>
                    <a:pt x="33" y="22"/>
                    <a:pt x="33" y="21"/>
                    <a:pt x="35" y="20"/>
                  </a:cubicBezTo>
                  <a:cubicBezTo>
                    <a:pt x="21" y="12"/>
                    <a:pt x="10" y="2"/>
                    <a:pt x="8" y="1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0"/>
            <p:cNvSpPr/>
            <p:nvPr/>
          </p:nvSpPr>
          <p:spPr>
            <a:xfrm>
              <a:off x="-86380" y="-964367"/>
              <a:ext cx="1620" cy="1397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7" y="0"/>
                  </a:moveTo>
                  <a:cubicBezTo>
                    <a:pt x="5" y="2"/>
                    <a:pt x="2" y="3"/>
                    <a:pt x="1" y="4"/>
                  </a:cubicBezTo>
                  <a:lnTo>
                    <a:pt x="3" y="6"/>
                  </a:lnTo>
                  <a:cubicBezTo>
                    <a:pt x="10" y="13"/>
                    <a:pt x="15" y="16"/>
                    <a:pt x="21" y="20"/>
                  </a:cubicBezTo>
                  <a:cubicBezTo>
                    <a:pt x="23" y="21"/>
                    <a:pt x="27" y="24"/>
                    <a:pt x="27" y="24"/>
                  </a:cubicBezTo>
                  <a:cubicBezTo>
                    <a:pt x="28" y="24"/>
                    <a:pt x="28" y="23"/>
                    <a:pt x="28" y="21"/>
                  </a:cubicBezTo>
                  <a:cubicBezTo>
                    <a:pt x="29" y="21"/>
                    <a:pt x="26" y="18"/>
                    <a:pt x="15" y="8"/>
                  </a:cubicBezTo>
                  <a:lnTo>
                    <a:pt x="15" y="8"/>
                  </a:lnTo>
                  <a:cubicBezTo>
                    <a:pt x="17" y="10"/>
                    <a:pt x="21" y="10"/>
                    <a:pt x="23" y="11"/>
                  </a:cubicBezTo>
                  <a:cubicBezTo>
                    <a:pt x="11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0"/>
            <p:cNvSpPr/>
            <p:nvPr/>
          </p:nvSpPr>
          <p:spPr>
            <a:xfrm>
              <a:off x="-84536" y="-962523"/>
              <a:ext cx="559" cy="503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1"/>
                  </a:moveTo>
                  <a:lnTo>
                    <a:pt x="0" y="2"/>
                  </a:lnTo>
                  <a:cubicBezTo>
                    <a:pt x="1" y="4"/>
                    <a:pt x="4" y="6"/>
                    <a:pt x="5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8" y="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0"/>
            <p:cNvSpPr/>
            <p:nvPr/>
          </p:nvSpPr>
          <p:spPr>
            <a:xfrm>
              <a:off x="-85430" y="-964870"/>
              <a:ext cx="1117" cy="782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lnTo>
                    <a:pt x="0" y="4"/>
                  </a:lnTo>
                  <a:lnTo>
                    <a:pt x="5" y="8"/>
                  </a:lnTo>
                  <a:cubicBezTo>
                    <a:pt x="10" y="9"/>
                    <a:pt x="15" y="12"/>
                    <a:pt x="19" y="13"/>
                  </a:cubicBezTo>
                  <a:cubicBezTo>
                    <a:pt x="7" y="4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0"/>
            <p:cNvSpPr/>
            <p:nvPr/>
          </p:nvSpPr>
          <p:spPr>
            <a:xfrm>
              <a:off x="-85263" y="-965372"/>
              <a:ext cx="1620" cy="14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2" y="2"/>
                    <a:pt x="1" y="4"/>
                  </a:cubicBezTo>
                  <a:lnTo>
                    <a:pt x="4" y="8"/>
                  </a:lnTo>
                  <a:cubicBezTo>
                    <a:pt x="7" y="10"/>
                    <a:pt x="9" y="10"/>
                    <a:pt x="12" y="11"/>
                  </a:cubicBezTo>
                  <a:cubicBezTo>
                    <a:pt x="15" y="13"/>
                    <a:pt x="18" y="15"/>
                    <a:pt x="22" y="18"/>
                  </a:cubicBezTo>
                  <a:lnTo>
                    <a:pt x="22" y="18"/>
                  </a:lnTo>
                  <a:cubicBezTo>
                    <a:pt x="15" y="11"/>
                    <a:pt x="14" y="10"/>
                    <a:pt x="15" y="10"/>
                  </a:cubicBezTo>
                  <a:lnTo>
                    <a:pt x="15" y="10"/>
                  </a:lnTo>
                  <a:cubicBezTo>
                    <a:pt x="15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8" y="1"/>
                    <a:pt x="6" y="0"/>
                    <a:pt x="6" y="0"/>
                  </a:cubicBezTo>
                  <a:close/>
                  <a:moveTo>
                    <a:pt x="22" y="18"/>
                  </a:moveTo>
                  <a:lnTo>
                    <a:pt x="22" y="18"/>
                  </a:lnTo>
                  <a:cubicBezTo>
                    <a:pt x="24" y="20"/>
                    <a:pt x="26" y="23"/>
                    <a:pt x="29" y="25"/>
                  </a:cubicBezTo>
                  <a:cubicBezTo>
                    <a:pt x="26" y="22"/>
                    <a:pt x="24" y="20"/>
                    <a:pt x="22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0"/>
            <p:cNvSpPr/>
            <p:nvPr/>
          </p:nvSpPr>
          <p:spPr>
            <a:xfrm>
              <a:off x="-84704" y="-965596"/>
              <a:ext cx="1229" cy="1117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5"/>
                    <a:pt x="2" y="6"/>
                  </a:cubicBezTo>
                  <a:cubicBezTo>
                    <a:pt x="6" y="11"/>
                    <a:pt x="11" y="15"/>
                    <a:pt x="17" y="20"/>
                  </a:cubicBezTo>
                  <a:cubicBezTo>
                    <a:pt x="18" y="20"/>
                    <a:pt x="20" y="20"/>
                    <a:pt x="22" y="19"/>
                  </a:cubicBezTo>
                  <a:cubicBezTo>
                    <a:pt x="8" y="6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0"/>
            <p:cNvSpPr/>
            <p:nvPr/>
          </p:nvSpPr>
          <p:spPr>
            <a:xfrm>
              <a:off x="-83978" y="-969228"/>
              <a:ext cx="112" cy="168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0"/>
            <p:cNvSpPr/>
            <p:nvPr/>
          </p:nvSpPr>
          <p:spPr>
            <a:xfrm>
              <a:off x="-82916" y="-967216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0" y="1"/>
                  </a:moveTo>
                  <a:cubicBezTo>
                    <a:pt x="0" y="2"/>
                    <a:pt x="1" y="4"/>
                    <a:pt x="1" y="6"/>
                  </a:cubicBezTo>
                  <a:lnTo>
                    <a:pt x="3" y="7"/>
                  </a:lnTo>
                  <a:cubicBezTo>
                    <a:pt x="3" y="6"/>
                    <a:pt x="4" y="6"/>
                    <a:pt x="6" y="6"/>
                  </a:cubicBezTo>
                  <a:cubicBezTo>
                    <a:pt x="4" y="3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0"/>
            <p:cNvSpPr/>
            <p:nvPr/>
          </p:nvSpPr>
          <p:spPr>
            <a:xfrm>
              <a:off x="-82581" y="-967384"/>
              <a:ext cx="335" cy="503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1"/>
                  </a:moveTo>
                  <a:lnTo>
                    <a:pt x="1" y="5"/>
                  </a:lnTo>
                  <a:cubicBezTo>
                    <a:pt x="2" y="6"/>
                    <a:pt x="5" y="7"/>
                    <a:pt x="6" y="9"/>
                  </a:cubicBezTo>
                  <a:cubicBezTo>
                    <a:pt x="6" y="7"/>
                    <a:pt x="5" y="6"/>
                    <a:pt x="4" y="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0"/>
            <p:cNvSpPr/>
            <p:nvPr/>
          </p:nvSpPr>
          <p:spPr>
            <a:xfrm>
              <a:off x="-81855" y="-968334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3" y="1"/>
                  </a:moveTo>
                  <a:cubicBezTo>
                    <a:pt x="2" y="2"/>
                    <a:pt x="0" y="2"/>
                    <a:pt x="0" y="3"/>
                  </a:cubicBezTo>
                  <a:cubicBezTo>
                    <a:pt x="3" y="5"/>
                    <a:pt x="8" y="8"/>
                    <a:pt x="9" y="8"/>
                  </a:cubicBezTo>
                  <a:cubicBezTo>
                    <a:pt x="9" y="8"/>
                    <a:pt x="8" y="6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0"/>
            <p:cNvSpPr/>
            <p:nvPr/>
          </p:nvSpPr>
          <p:spPr>
            <a:xfrm>
              <a:off x="-81855" y="-968669"/>
              <a:ext cx="447" cy="39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2" y="1"/>
                  </a:moveTo>
                  <a:lnTo>
                    <a:pt x="0" y="2"/>
                  </a:lnTo>
                  <a:lnTo>
                    <a:pt x="3" y="4"/>
                  </a:lnTo>
                  <a:cubicBezTo>
                    <a:pt x="4" y="5"/>
                    <a:pt x="5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0"/>
            <p:cNvSpPr/>
            <p:nvPr/>
          </p:nvSpPr>
          <p:spPr>
            <a:xfrm>
              <a:off x="-81855" y="-969116"/>
              <a:ext cx="726" cy="559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1"/>
                  </a:moveTo>
                  <a:lnTo>
                    <a:pt x="2" y="1"/>
                  </a:lnTo>
                  <a:cubicBezTo>
                    <a:pt x="0" y="1"/>
                    <a:pt x="2" y="4"/>
                    <a:pt x="8" y="10"/>
                  </a:cubicBezTo>
                  <a:cubicBezTo>
                    <a:pt x="10" y="10"/>
                    <a:pt x="13" y="10"/>
                    <a:pt x="10" y="5"/>
                  </a:cubicBezTo>
                  <a:cubicBezTo>
                    <a:pt x="5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0"/>
            <p:cNvSpPr/>
            <p:nvPr/>
          </p:nvSpPr>
          <p:spPr>
            <a:xfrm>
              <a:off x="-81575" y="-969786"/>
              <a:ext cx="838" cy="894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7" y="1"/>
                  </a:moveTo>
                  <a:cubicBezTo>
                    <a:pt x="1" y="1"/>
                    <a:pt x="1" y="5"/>
                    <a:pt x="1" y="10"/>
                  </a:cubicBezTo>
                  <a:cubicBezTo>
                    <a:pt x="6" y="14"/>
                    <a:pt x="9" y="15"/>
                    <a:pt x="10" y="15"/>
                  </a:cubicBezTo>
                  <a:cubicBezTo>
                    <a:pt x="12" y="15"/>
                    <a:pt x="10" y="12"/>
                    <a:pt x="11" y="12"/>
                  </a:cubicBezTo>
                  <a:cubicBezTo>
                    <a:pt x="14" y="12"/>
                    <a:pt x="13" y="8"/>
                    <a:pt x="13" y="5"/>
                  </a:cubicBezTo>
                  <a:lnTo>
                    <a:pt x="9" y="1"/>
                  </a:lnTo>
                  <a:cubicBezTo>
                    <a:pt x="8" y="1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0"/>
            <p:cNvSpPr/>
            <p:nvPr/>
          </p:nvSpPr>
          <p:spPr>
            <a:xfrm>
              <a:off x="-81184" y="-969842"/>
              <a:ext cx="726" cy="447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cubicBezTo>
                    <a:pt x="3" y="3"/>
                    <a:pt x="6" y="4"/>
                    <a:pt x="8" y="7"/>
                  </a:cubicBezTo>
                  <a:cubicBezTo>
                    <a:pt x="9" y="8"/>
                    <a:pt x="11" y="8"/>
                    <a:pt x="12" y="8"/>
                  </a:cubicBezTo>
                  <a:cubicBezTo>
                    <a:pt x="9" y="7"/>
                    <a:pt x="8" y="4"/>
                    <a:pt x="6" y="3"/>
                  </a:cubicBezTo>
                  <a:cubicBezTo>
                    <a:pt x="3" y="2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0"/>
            <p:cNvSpPr/>
            <p:nvPr/>
          </p:nvSpPr>
          <p:spPr>
            <a:xfrm>
              <a:off x="-80402" y="-970121"/>
              <a:ext cx="335" cy="112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1" y="0"/>
                  </a:moveTo>
                  <a:cubicBezTo>
                    <a:pt x="4" y="1"/>
                    <a:pt x="5" y="1"/>
                    <a:pt x="6" y="1"/>
                  </a:cubicBez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0"/>
            <p:cNvSpPr/>
            <p:nvPr/>
          </p:nvSpPr>
          <p:spPr>
            <a:xfrm>
              <a:off x="-80123" y="-969116"/>
              <a:ext cx="1341" cy="67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20" y="0"/>
                  </a:moveTo>
                  <a:lnTo>
                    <a:pt x="20" y="0"/>
                  </a:lnTo>
                  <a:cubicBezTo>
                    <a:pt x="16" y="1"/>
                    <a:pt x="14" y="1"/>
                    <a:pt x="11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1" y="4"/>
                    <a:pt x="3" y="9"/>
                    <a:pt x="6" y="12"/>
                  </a:cubicBezTo>
                  <a:cubicBezTo>
                    <a:pt x="14" y="11"/>
                    <a:pt x="24" y="11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0"/>
            <p:cNvSpPr/>
            <p:nvPr/>
          </p:nvSpPr>
          <p:spPr>
            <a:xfrm>
              <a:off x="-79285" y="-969563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2"/>
                    <a:pt x="1" y="3"/>
                  </a:cubicBezTo>
                  <a:cubicBezTo>
                    <a:pt x="4" y="3"/>
                    <a:pt x="5" y="4"/>
                    <a:pt x="6" y="6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0"/>
            <p:cNvSpPr/>
            <p:nvPr/>
          </p:nvSpPr>
          <p:spPr>
            <a:xfrm>
              <a:off x="-314497" y="-966825"/>
              <a:ext cx="40226" cy="33243"/>
            </a:xfrm>
            <a:custGeom>
              <a:avLst/>
              <a:gdLst/>
              <a:ahLst/>
              <a:cxnLst/>
              <a:rect l="l" t="t" r="r" b="b"/>
              <a:pathLst>
                <a:path w="720" h="595" extrusionOk="0">
                  <a:moveTo>
                    <a:pt x="169" y="373"/>
                  </a:moveTo>
                  <a:cubicBezTo>
                    <a:pt x="171" y="373"/>
                    <a:pt x="175" y="374"/>
                    <a:pt x="178" y="376"/>
                  </a:cubicBezTo>
                  <a:cubicBezTo>
                    <a:pt x="175" y="377"/>
                    <a:pt x="173" y="378"/>
                    <a:pt x="168" y="378"/>
                  </a:cubicBezTo>
                  <a:cubicBezTo>
                    <a:pt x="165" y="378"/>
                    <a:pt x="164" y="379"/>
                    <a:pt x="166" y="384"/>
                  </a:cubicBezTo>
                  <a:cubicBezTo>
                    <a:pt x="165" y="384"/>
                    <a:pt x="165" y="384"/>
                    <a:pt x="164" y="385"/>
                  </a:cubicBezTo>
                  <a:cubicBezTo>
                    <a:pt x="164" y="385"/>
                    <a:pt x="164" y="385"/>
                    <a:pt x="164" y="385"/>
                  </a:cubicBezTo>
                  <a:lnTo>
                    <a:pt x="164" y="385"/>
                  </a:lnTo>
                  <a:cubicBezTo>
                    <a:pt x="164" y="385"/>
                    <a:pt x="163" y="384"/>
                    <a:pt x="163" y="384"/>
                  </a:cubicBezTo>
                  <a:lnTo>
                    <a:pt x="143" y="376"/>
                  </a:lnTo>
                  <a:cubicBezTo>
                    <a:pt x="143" y="376"/>
                    <a:pt x="143" y="374"/>
                    <a:pt x="144" y="374"/>
                  </a:cubicBezTo>
                  <a:cubicBezTo>
                    <a:pt x="149" y="376"/>
                    <a:pt x="155" y="376"/>
                    <a:pt x="161" y="377"/>
                  </a:cubicBezTo>
                  <a:cubicBezTo>
                    <a:pt x="164" y="377"/>
                    <a:pt x="165" y="377"/>
                    <a:pt x="168" y="376"/>
                  </a:cubicBezTo>
                  <a:cubicBezTo>
                    <a:pt x="169" y="376"/>
                    <a:pt x="166" y="373"/>
                    <a:pt x="169" y="373"/>
                  </a:cubicBezTo>
                  <a:close/>
                  <a:moveTo>
                    <a:pt x="588" y="409"/>
                  </a:moveTo>
                  <a:cubicBezTo>
                    <a:pt x="588" y="409"/>
                    <a:pt x="588" y="409"/>
                    <a:pt x="588" y="409"/>
                  </a:cubicBezTo>
                  <a:cubicBezTo>
                    <a:pt x="589" y="409"/>
                    <a:pt x="589" y="409"/>
                    <a:pt x="588" y="409"/>
                  </a:cubicBezTo>
                  <a:close/>
                  <a:moveTo>
                    <a:pt x="479" y="505"/>
                  </a:moveTo>
                  <a:cubicBezTo>
                    <a:pt x="482" y="507"/>
                    <a:pt x="485" y="508"/>
                    <a:pt x="489" y="509"/>
                  </a:cubicBezTo>
                  <a:lnTo>
                    <a:pt x="484" y="509"/>
                  </a:lnTo>
                  <a:cubicBezTo>
                    <a:pt x="483" y="508"/>
                    <a:pt x="480" y="507"/>
                    <a:pt x="479" y="505"/>
                  </a:cubicBezTo>
                  <a:close/>
                  <a:moveTo>
                    <a:pt x="483" y="1"/>
                  </a:moveTo>
                  <a:cubicBezTo>
                    <a:pt x="481" y="1"/>
                    <a:pt x="480" y="1"/>
                    <a:pt x="478" y="1"/>
                  </a:cubicBezTo>
                  <a:cubicBezTo>
                    <a:pt x="470" y="2"/>
                    <a:pt x="461" y="7"/>
                    <a:pt x="453" y="7"/>
                  </a:cubicBezTo>
                  <a:cubicBezTo>
                    <a:pt x="438" y="7"/>
                    <a:pt x="425" y="5"/>
                    <a:pt x="411" y="5"/>
                  </a:cubicBezTo>
                  <a:cubicBezTo>
                    <a:pt x="405" y="5"/>
                    <a:pt x="398" y="6"/>
                    <a:pt x="391" y="7"/>
                  </a:cubicBezTo>
                  <a:cubicBezTo>
                    <a:pt x="380" y="11"/>
                    <a:pt x="368" y="15"/>
                    <a:pt x="357" y="18"/>
                  </a:cubicBezTo>
                  <a:cubicBezTo>
                    <a:pt x="356" y="18"/>
                    <a:pt x="355" y="18"/>
                    <a:pt x="355" y="18"/>
                  </a:cubicBezTo>
                  <a:cubicBezTo>
                    <a:pt x="353" y="18"/>
                    <a:pt x="351" y="14"/>
                    <a:pt x="348" y="4"/>
                  </a:cubicBezTo>
                  <a:lnTo>
                    <a:pt x="343" y="9"/>
                  </a:lnTo>
                  <a:cubicBezTo>
                    <a:pt x="339" y="13"/>
                    <a:pt x="336" y="17"/>
                    <a:pt x="331" y="18"/>
                  </a:cubicBezTo>
                  <a:cubicBezTo>
                    <a:pt x="321" y="22"/>
                    <a:pt x="309" y="23"/>
                    <a:pt x="299" y="28"/>
                  </a:cubicBezTo>
                  <a:cubicBezTo>
                    <a:pt x="289" y="34"/>
                    <a:pt x="283" y="42"/>
                    <a:pt x="276" y="48"/>
                  </a:cubicBezTo>
                  <a:lnTo>
                    <a:pt x="269" y="57"/>
                  </a:lnTo>
                  <a:cubicBezTo>
                    <a:pt x="262" y="62"/>
                    <a:pt x="258" y="68"/>
                    <a:pt x="250" y="72"/>
                  </a:cubicBezTo>
                  <a:cubicBezTo>
                    <a:pt x="242" y="73"/>
                    <a:pt x="236" y="73"/>
                    <a:pt x="228" y="73"/>
                  </a:cubicBezTo>
                  <a:cubicBezTo>
                    <a:pt x="220" y="73"/>
                    <a:pt x="221" y="84"/>
                    <a:pt x="215" y="85"/>
                  </a:cubicBezTo>
                  <a:cubicBezTo>
                    <a:pt x="210" y="86"/>
                    <a:pt x="206" y="89"/>
                    <a:pt x="201" y="93"/>
                  </a:cubicBezTo>
                  <a:cubicBezTo>
                    <a:pt x="194" y="89"/>
                    <a:pt x="189" y="88"/>
                    <a:pt x="186" y="86"/>
                  </a:cubicBezTo>
                  <a:cubicBezTo>
                    <a:pt x="184" y="86"/>
                    <a:pt x="183" y="86"/>
                    <a:pt x="182" y="86"/>
                  </a:cubicBezTo>
                  <a:cubicBezTo>
                    <a:pt x="175" y="86"/>
                    <a:pt x="171" y="88"/>
                    <a:pt x="169" y="90"/>
                  </a:cubicBezTo>
                  <a:cubicBezTo>
                    <a:pt x="163" y="96"/>
                    <a:pt x="157" y="104"/>
                    <a:pt x="150" y="111"/>
                  </a:cubicBezTo>
                  <a:cubicBezTo>
                    <a:pt x="147" y="116"/>
                    <a:pt x="144" y="121"/>
                    <a:pt x="142" y="127"/>
                  </a:cubicBezTo>
                  <a:cubicBezTo>
                    <a:pt x="139" y="132"/>
                    <a:pt x="138" y="138"/>
                    <a:pt x="134" y="146"/>
                  </a:cubicBezTo>
                  <a:cubicBezTo>
                    <a:pt x="133" y="151"/>
                    <a:pt x="131" y="154"/>
                    <a:pt x="129" y="158"/>
                  </a:cubicBezTo>
                  <a:cubicBezTo>
                    <a:pt x="129" y="159"/>
                    <a:pt x="130" y="164"/>
                    <a:pt x="129" y="165"/>
                  </a:cubicBezTo>
                  <a:cubicBezTo>
                    <a:pt x="128" y="167"/>
                    <a:pt x="122" y="167"/>
                    <a:pt x="122" y="169"/>
                  </a:cubicBezTo>
                  <a:cubicBezTo>
                    <a:pt x="121" y="174"/>
                    <a:pt x="124" y="182"/>
                    <a:pt x="118" y="183"/>
                  </a:cubicBezTo>
                  <a:cubicBezTo>
                    <a:pt x="116" y="183"/>
                    <a:pt x="113" y="186"/>
                    <a:pt x="113" y="189"/>
                  </a:cubicBezTo>
                  <a:cubicBezTo>
                    <a:pt x="112" y="191"/>
                    <a:pt x="112" y="194"/>
                    <a:pt x="112" y="195"/>
                  </a:cubicBezTo>
                  <a:cubicBezTo>
                    <a:pt x="112" y="198"/>
                    <a:pt x="111" y="200"/>
                    <a:pt x="111" y="201"/>
                  </a:cubicBezTo>
                  <a:cubicBezTo>
                    <a:pt x="111" y="204"/>
                    <a:pt x="110" y="207"/>
                    <a:pt x="108" y="209"/>
                  </a:cubicBezTo>
                  <a:cubicBezTo>
                    <a:pt x="108" y="209"/>
                    <a:pt x="107" y="209"/>
                    <a:pt x="106" y="209"/>
                  </a:cubicBezTo>
                  <a:cubicBezTo>
                    <a:pt x="106" y="209"/>
                    <a:pt x="105" y="209"/>
                    <a:pt x="105" y="210"/>
                  </a:cubicBezTo>
                  <a:cubicBezTo>
                    <a:pt x="103" y="214"/>
                    <a:pt x="106" y="217"/>
                    <a:pt x="105" y="221"/>
                  </a:cubicBezTo>
                  <a:cubicBezTo>
                    <a:pt x="103" y="224"/>
                    <a:pt x="100" y="224"/>
                    <a:pt x="97" y="225"/>
                  </a:cubicBezTo>
                  <a:cubicBezTo>
                    <a:pt x="95" y="226"/>
                    <a:pt x="92" y="226"/>
                    <a:pt x="90" y="226"/>
                  </a:cubicBezTo>
                  <a:cubicBezTo>
                    <a:pt x="88" y="226"/>
                    <a:pt x="86" y="226"/>
                    <a:pt x="85" y="226"/>
                  </a:cubicBezTo>
                  <a:cubicBezTo>
                    <a:pt x="80" y="230"/>
                    <a:pt x="80" y="235"/>
                    <a:pt x="71" y="235"/>
                  </a:cubicBezTo>
                  <a:cubicBezTo>
                    <a:pt x="64" y="235"/>
                    <a:pt x="58" y="235"/>
                    <a:pt x="58" y="240"/>
                  </a:cubicBezTo>
                  <a:cubicBezTo>
                    <a:pt x="58" y="242"/>
                    <a:pt x="61" y="247"/>
                    <a:pt x="60" y="248"/>
                  </a:cubicBezTo>
                  <a:cubicBezTo>
                    <a:pt x="58" y="252"/>
                    <a:pt x="53" y="253"/>
                    <a:pt x="49" y="256"/>
                  </a:cubicBezTo>
                  <a:cubicBezTo>
                    <a:pt x="48" y="257"/>
                    <a:pt x="47" y="258"/>
                    <a:pt x="47" y="259"/>
                  </a:cubicBezTo>
                  <a:cubicBezTo>
                    <a:pt x="45" y="262"/>
                    <a:pt x="44" y="264"/>
                    <a:pt x="43" y="268"/>
                  </a:cubicBezTo>
                  <a:cubicBezTo>
                    <a:pt x="43" y="268"/>
                    <a:pt x="40" y="268"/>
                    <a:pt x="29" y="261"/>
                  </a:cubicBezTo>
                  <a:lnTo>
                    <a:pt x="29" y="261"/>
                  </a:lnTo>
                  <a:cubicBezTo>
                    <a:pt x="29" y="262"/>
                    <a:pt x="30" y="263"/>
                    <a:pt x="30" y="263"/>
                  </a:cubicBezTo>
                  <a:cubicBezTo>
                    <a:pt x="32" y="266"/>
                    <a:pt x="33" y="268"/>
                    <a:pt x="33" y="269"/>
                  </a:cubicBezTo>
                  <a:cubicBezTo>
                    <a:pt x="30" y="273"/>
                    <a:pt x="26" y="273"/>
                    <a:pt x="24" y="275"/>
                  </a:cubicBezTo>
                  <a:cubicBezTo>
                    <a:pt x="23" y="278"/>
                    <a:pt x="26" y="282"/>
                    <a:pt x="26" y="285"/>
                  </a:cubicBezTo>
                  <a:lnTo>
                    <a:pt x="26" y="289"/>
                  </a:lnTo>
                  <a:cubicBezTo>
                    <a:pt x="26" y="292"/>
                    <a:pt x="26" y="295"/>
                    <a:pt x="24" y="296"/>
                  </a:cubicBezTo>
                  <a:cubicBezTo>
                    <a:pt x="24" y="296"/>
                    <a:pt x="23" y="297"/>
                    <a:pt x="23" y="297"/>
                  </a:cubicBezTo>
                  <a:cubicBezTo>
                    <a:pt x="21" y="297"/>
                    <a:pt x="17" y="295"/>
                    <a:pt x="14" y="295"/>
                  </a:cubicBezTo>
                  <a:cubicBezTo>
                    <a:pt x="13" y="294"/>
                    <a:pt x="13" y="294"/>
                    <a:pt x="13" y="294"/>
                  </a:cubicBezTo>
                  <a:cubicBezTo>
                    <a:pt x="10" y="294"/>
                    <a:pt x="16" y="299"/>
                    <a:pt x="12" y="299"/>
                  </a:cubicBezTo>
                  <a:cubicBezTo>
                    <a:pt x="11" y="299"/>
                    <a:pt x="10" y="299"/>
                    <a:pt x="9" y="299"/>
                  </a:cubicBezTo>
                  <a:cubicBezTo>
                    <a:pt x="5" y="299"/>
                    <a:pt x="5" y="301"/>
                    <a:pt x="2" y="303"/>
                  </a:cubicBezTo>
                  <a:cubicBezTo>
                    <a:pt x="1" y="303"/>
                    <a:pt x="0" y="304"/>
                    <a:pt x="1" y="305"/>
                  </a:cubicBezTo>
                  <a:cubicBezTo>
                    <a:pt x="3" y="309"/>
                    <a:pt x="9" y="314"/>
                    <a:pt x="11" y="317"/>
                  </a:cubicBezTo>
                  <a:cubicBezTo>
                    <a:pt x="12" y="320"/>
                    <a:pt x="9" y="320"/>
                    <a:pt x="8" y="322"/>
                  </a:cubicBezTo>
                  <a:cubicBezTo>
                    <a:pt x="14" y="326"/>
                    <a:pt x="18" y="327"/>
                    <a:pt x="19" y="329"/>
                  </a:cubicBezTo>
                  <a:cubicBezTo>
                    <a:pt x="24" y="334"/>
                    <a:pt x="30" y="338"/>
                    <a:pt x="35" y="343"/>
                  </a:cubicBezTo>
                  <a:cubicBezTo>
                    <a:pt x="45" y="350"/>
                    <a:pt x="55" y="355"/>
                    <a:pt x="66" y="362"/>
                  </a:cubicBezTo>
                  <a:cubicBezTo>
                    <a:pt x="68" y="363"/>
                    <a:pt x="68" y="364"/>
                    <a:pt x="69" y="366"/>
                  </a:cubicBezTo>
                  <a:cubicBezTo>
                    <a:pt x="75" y="368"/>
                    <a:pt x="77" y="368"/>
                    <a:pt x="85" y="372"/>
                  </a:cubicBezTo>
                  <a:cubicBezTo>
                    <a:pt x="96" y="377"/>
                    <a:pt x="101" y="379"/>
                    <a:pt x="103" y="379"/>
                  </a:cubicBezTo>
                  <a:cubicBezTo>
                    <a:pt x="112" y="382"/>
                    <a:pt x="121" y="383"/>
                    <a:pt x="129" y="384"/>
                  </a:cubicBezTo>
                  <a:cubicBezTo>
                    <a:pt x="131" y="384"/>
                    <a:pt x="135" y="385"/>
                    <a:pt x="137" y="385"/>
                  </a:cubicBezTo>
                  <a:cubicBezTo>
                    <a:pt x="137" y="385"/>
                    <a:pt x="138" y="385"/>
                    <a:pt x="138" y="385"/>
                  </a:cubicBezTo>
                  <a:cubicBezTo>
                    <a:pt x="137" y="384"/>
                    <a:pt x="138" y="384"/>
                    <a:pt x="139" y="384"/>
                  </a:cubicBezTo>
                  <a:cubicBezTo>
                    <a:pt x="141" y="384"/>
                    <a:pt x="146" y="385"/>
                    <a:pt x="149" y="385"/>
                  </a:cubicBezTo>
                  <a:cubicBezTo>
                    <a:pt x="152" y="385"/>
                    <a:pt x="154" y="387"/>
                    <a:pt x="158" y="387"/>
                  </a:cubicBezTo>
                  <a:cubicBezTo>
                    <a:pt x="163" y="388"/>
                    <a:pt x="165" y="388"/>
                    <a:pt x="169" y="389"/>
                  </a:cubicBezTo>
                  <a:cubicBezTo>
                    <a:pt x="169" y="389"/>
                    <a:pt x="167" y="388"/>
                    <a:pt x="165" y="387"/>
                  </a:cubicBezTo>
                  <a:lnTo>
                    <a:pt x="165" y="387"/>
                  </a:lnTo>
                  <a:cubicBezTo>
                    <a:pt x="166" y="387"/>
                    <a:pt x="167" y="387"/>
                    <a:pt x="168" y="387"/>
                  </a:cubicBezTo>
                  <a:cubicBezTo>
                    <a:pt x="176" y="394"/>
                    <a:pt x="178" y="398"/>
                    <a:pt x="171" y="398"/>
                  </a:cubicBezTo>
                  <a:cubicBezTo>
                    <a:pt x="171" y="398"/>
                    <a:pt x="170" y="398"/>
                    <a:pt x="170" y="398"/>
                  </a:cubicBezTo>
                  <a:cubicBezTo>
                    <a:pt x="161" y="398"/>
                    <a:pt x="169" y="408"/>
                    <a:pt x="163" y="408"/>
                  </a:cubicBezTo>
                  <a:cubicBezTo>
                    <a:pt x="157" y="409"/>
                    <a:pt x="158" y="414"/>
                    <a:pt x="155" y="418"/>
                  </a:cubicBezTo>
                  <a:cubicBezTo>
                    <a:pt x="153" y="421"/>
                    <a:pt x="148" y="426"/>
                    <a:pt x="145" y="431"/>
                  </a:cubicBezTo>
                  <a:cubicBezTo>
                    <a:pt x="145" y="431"/>
                    <a:pt x="147" y="434"/>
                    <a:pt x="147" y="435"/>
                  </a:cubicBezTo>
                  <a:cubicBezTo>
                    <a:pt x="153" y="439"/>
                    <a:pt x="157" y="441"/>
                    <a:pt x="164" y="445"/>
                  </a:cubicBezTo>
                  <a:cubicBezTo>
                    <a:pt x="154" y="444"/>
                    <a:pt x="142" y="441"/>
                    <a:pt x="135" y="441"/>
                  </a:cubicBezTo>
                  <a:cubicBezTo>
                    <a:pt x="128" y="441"/>
                    <a:pt x="127" y="444"/>
                    <a:pt x="138" y="456"/>
                  </a:cubicBezTo>
                  <a:cubicBezTo>
                    <a:pt x="140" y="455"/>
                    <a:pt x="139" y="452"/>
                    <a:pt x="139" y="450"/>
                  </a:cubicBezTo>
                  <a:cubicBezTo>
                    <a:pt x="139" y="449"/>
                    <a:pt x="139" y="448"/>
                    <a:pt x="141" y="448"/>
                  </a:cubicBezTo>
                  <a:cubicBezTo>
                    <a:pt x="143" y="448"/>
                    <a:pt x="147" y="450"/>
                    <a:pt x="154" y="453"/>
                  </a:cubicBezTo>
                  <a:lnTo>
                    <a:pt x="147" y="453"/>
                  </a:lnTo>
                  <a:cubicBezTo>
                    <a:pt x="153" y="458"/>
                    <a:pt x="158" y="463"/>
                    <a:pt x="166" y="469"/>
                  </a:cubicBezTo>
                  <a:cubicBezTo>
                    <a:pt x="165" y="471"/>
                    <a:pt x="160" y="471"/>
                    <a:pt x="164" y="474"/>
                  </a:cubicBezTo>
                  <a:cubicBezTo>
                    <a:pt x="178" y="486"/>
                    <a:pt x="171" y="484"/>
                    <a:pt x="175" y="492"/>
                  </a:cubicBezTo>
                  <a:cubicBezTo>
                    <a:pt x="182" y="498"/>
                    <a:pt x="179" y="501"/>
                    <a:pt x="173" y="501"/>
                  </a:cubicBezTo>
                  <a:cubicBezTo>
                    <a:pt x="172" y="501"/>
                    <a:pt x="170" y="500"/>
                    <a:pt x="168" y="500"/>
                  </a:cubicBezTo>
                  <a:lnTo>
                    <a:pt x="160" y="500"/>
                  </a:lnTo>
                  <a:cubicBezTo>
                    <a:pt x="166" y="502"/>
                    <a:pt x="175" y="507"/>
                    <a:pt x="185" y="514"/>
                  </a:cubicBezTo>
                  <a:cubicBezTo>
                    <a:pt x="185" y="515"/>
                    <a:pt x="184" y="515"/>
                    <a:pt x="184" y="516"/>
                  </a:cubicBezTo>
                  <a:cubicBezTo>
                    <a:pt x="185" y="519"/>
                    <a:pt x="186" y="523"/>
                    <a:pt x="187" y="525"/>
                  </a:cubicBezTo>
                  <a:cubicBezTo>
                    <a:pt x="185" y="525"/>
                    <a:pt x="184" y="524"/>
                    <a:pt x="179" y="523"/>
                  </a:cubicBezTo>
                  <a:lnTo>
                    <a:pt x="179" y="523"/>
                  </a:lnTo>
                  <a:cubicBezTo>
                    <a:pt x="184" y="525"/>
                    <a:pt x="186" y="526"/>
                    <a:pt x="190" y="529"/>
                  </a:cubicBezTo>
                  <a:lnTo>
                    <a:pt x="190" y="530"/>
                  </a:lnTo>
                  <a:cubicBezTo>
                    <a:pt x="190" y="535"/>
                    <a:pt x="187" y="535"/>
                    <a:pt x="186" y="537"/>
                  </a:cubicBezTo>
                  <a:cubicBezTo>
                    <a:pt x="192" y="541"/>
                    <a:pt x="196" y="542"/>
                    <a:pt x="197" y="544"/>
                  </a:cubicBezTo>
                  <a:cubicBezTo>
                    <a:pt x="203" y="549"/>
                    <a:pt x="207" y="554"/>
                    <a:pt x="212" y="560"/>
                  </a:cubicBezTo>
                  <a:cubicBezTo>
                    <a:pt x="222" y="566"/>
                    <a:pt x="233" y="571"/>
                    <a:pt x="243" y="578"/>
                  </a:cubicBezTo>
                  <a:cubicBezTo>
                    <a:pt x="244" y="579"/>
                    <a:pt x="244" y="581"/>
                    <a:pt x="247" y="583"/>
                  </a:cubicBezTo>
                  <a:cubicBezTo>
                    <a:pt x="252" y="584"/>
                    <a:pt x="255" y="586"/>
                    <a:pt x="262" y="588"/>
                  </a:cubicBezTo>
                  <a:cubicBezTo>
                    <a:pt x="273" y="593"/>
                    <a:pt x="279" y="594"/>
                    <a:pt x="281" y="594"/>
                  </a:cubicBezTo>
                  <a:cubicBezTo>
                    <a:pt x="292" y="594"/>
                    <a:pt x="301" y="593"/>
                    <a:pt x="312" y="593"/>
                  </a:cubicBezTo>
                  <a:cubicBezTo>
                    <a:pt x="314" y="593"/>
                    <a:pt x="317" y="595"/>
                    <a:pt x="318" y="595"/>
                  </a:cubicBezTo>
                  <a:cubicBezTo>
                    <a:pt x="319" y="595"/>
                    <a:pt x="320" y="594"/>
                    <a:pt x="320" y="593"/>
                  </a:cubicBezTo>
                  <a:cubicBezTo>
                    <a:pt x="320" y="591"/>
                    <a:pt x="321" y="591"/>
                    <a:pt x="324" y="591"/>
                  </a:cubicBezTo>
                  <a:cubicBezTo>
                    <a:pt x="326" y="591"/>
                    <a:pt x="328" y="591"/>
                    <a:pt x="330" y="591"/>
                  </a:cubicBezTo>
                  <a:cubicBezTo>
                    <a:pt x="331" y="591"/>
                    <a:pt x="332" y="591"/>
                    <a:pt x="332" y="591"/>
                  </a:cubicBezTo>
                  <a:cubicBezTo>
                    <a:pt x="339" y="591"/>
                    <a:pt x="348" y="592"/>
                    <a:pt x="354" y="592"/>
                  </a:cubicBezTo>
                  <a:cubicBezTo>
                    <a:pt x="357" y="592"/>
                    <a:pt x="351" y="588"/>
                    <a:pt x="349" y="587"/>
                  </a:cubicBezTo>
                  <a:cubicBezTo>
                    <a:pt x="343" y="586"/>
                    <a:pt x="336" y="583"/>
                    <a:pt x="328" y="581"/>
                  </a:cubicBezTo>
                  <a:cubicBezTo>
                    <a:pt x="328" y="579"/>
                    <a:pt x="328" y="578"/>
                    <a:pt x="330" y="578"/>
                  </a:cubicBezTo>
                  <a:cubicBezTo>
                    <a:pt x="337" y="578"/>
                    <a:pt x="343" y="578"/>
                    <a:pt x="349" y="577"/>
                  </a:cubicBezTo>
                  <a:cubicBezTo>
                    <a:pt x="353" y="577"/>
                    <a:pt x="354" y="573"/>
                    <a:pt x="358" y="572"/>
                  </a:cubicBezTo>
                  <a:cubicBezTo>
                    <a:pt x="359" y="571"/>
                    <a:pt x="358" y="568"/>
                    <a:pt x="359" y="568"/>
                  </a:cubicBezTo>
                  <a:cubicBezTo>
                    <a:pt x="364" y="568"/>
                    <a:pt x="370" y="570"/>
                    <a:pt x="374" y="570"/>
                  </a:cubicBezTo>
                  <a:cubicBezTo>
                    <a:pt x="380" y="570"/>
                    <a:pt x="379" y="565"/>
                    <a:pt x="378" y="560"/>
                  </a:cubicBezTo>
                  <a:cubicBezTo>
                    <a:pt x="375" y="556"/>
                    <a:pt x="380" y="554"/>
                    <a:pt x="381" y="552"/>
                  </a:cubicBezTo>
                  <a:cubicBezTo>
                    <a:pt x="384" y="549"/>
                    <a:pt x="386" y="546"/>
                    <a:pt x="389" y="542"/>
                  </a:cubicBezTo>
                  <a:cubicBezTo>
                    <a:pt x="383" y="539"/>
                    <a:pt x="380" y="537"/>
                    <a:pt x="375" y="536"/>
                  </a:cubicBezTo>
                  <a:cubicBezTo>
                    <a:pt x="379" y="536"/>
                    <a:pt x="386" y="540"/>
                    <a:pt x="389" y="540"/>
                  </a:cubicBezTo>
                  <a:cubicBezTo>
                    <a:pt x="392" y="540"/>
                    <a:pt x="395" y="541"/>
                    <a:pt x="398" y="541"/>
                  </a:cubicBezTo>
                  <a:cubicBezTo>
                    <a:pt x="400" y="541"/>
                    <a:pt x="403" y="540"/>
                    <a:pt x="405" y="540"/>
                  </a:cubicBezTo>
                  <a:cubicBezTo>
                    <a:pt x="415" y="537"/>
                    <a:pt x="425" y="531"/>
                    <a:pt x="435" y="529"/>
                  </a:cubicBezTo>
                  <a:cubicBezTo>
                    <a:pt x="436" y="529"/>
                    <a:pt x="438" y="529"/>
                    <a:pt x="440" y="529"/>
                  </a:cubicBezTo>
                  <a:cubicBezTo>
                    <a:pt x="441" y="529"/>
                    <a:pt x="444" y="529"/>
                    <a:pt x="446" y="528"/>
                  </a:cubicBezTo>
                  <a:cubicBezTo>
                    <a:pt x="448" y="531"/>
                    <a:pt x="451" y="534"/>
                    <a:pt x="450" y="534"/>
                  </a:cubicBezTo>
                  <a:cubicBezTo>
                    <a:pt x="450" y="534"/>
                    <a:pt x="449" y="534"/>
                    <a:pt x="449" y="534"/>
                  </a:cubicBezTo>
                  <a:cubicBezTo>
                    <a:pt x="447" y="533"/>
                    <a:pt x="446" y="533"/>
                    <a:pt x="445" y="533"/>
                  </a:cubicBezTo>
                  <a:cubicBezTo>
                    <a:pt x="442" y="533"/>
                    <a:pt x="446" y="539"/>
                    <a:pt x="442" y="539"/>
                  </a:cubicBezTo>
                  <a:cubicBezTo>
                    <a:pt x="440" y="539"/>
                    <a:pt x="438" y="538"/>
                    <a:pt x="435" y="537"/>
                  </a:cubicBezTo>
                  <a:cubicBezTo>
                    <a:pt x="432" y="539"/>
                    <a:pt x="428" y="541"/>
                    <a:pt x="426" y="542"/>
                  </a:cubicBezTo>
                  <a:cubicBezTo>
                    <a:pt x="423" y="544"/>
                    <a:pt x="416" y="545"/>
                    <a:pt x="417" y="549"/>
                  </a:cubicBezTo>
                  <a:cubicBezTo>
                    <a:pt x="417" y="552"/>
                    <a:pt x="415" y="552"/>
                    <a:pt x="412" y="554"/>
                  </a:cubicBezTo>
                  <a:cubicBezTo>
                    <a:pt x="411" y="554"/>
                    <a:pt x="412" y="557"/>
                    <a:pt x="412" y="558"/>
                  </a:cubicBezTo>
                  <a:cubicBezTo>
                    <a:pt x="419" y="562"/>
                    <a:pt x="425" y="565"/>
                    <a:pt x="425" y="565"/>
                  </a:cubicBezTo>
                  <a:cubicBezTo>
                    <a:pt x="427" y="563"/>
                    <a:pt x="428" y="562"/>
                    <a:pt x="431" y="560"/>
                  </a:cubicBezTo>
                  <a:cubicBezTo>
                    <a:pt x="435" y="556"/>
                    <a:pt x="438" y="551"/>
                    <a:pt x="444" y="547"/>
                  </a:cubicBezTo>
                  <a:cubicBezTo>
                    <a:pt x="444" y="547"/>
                    <a:pt x="444" y="547"/>
                    <a:pt x="445" y="547"/>
                  </a:cubicBezTo>
                  <a:cubicBezTo>
                    <a:pt x="447" y="547"/>
                    <a:pt x="449" y="548"/>
                    <a:pt x="451" y="548"/>
                  </a:cubicBezTo>
                  <a:cubicBezTo>
                    <a:pt x="452" y="548"/>
                    <a:pt x="452" y="548"/>
                    <a:pt x="452" y="547"/>
                  </a:cubicBezTo>
                  <a:cubicBezTo>
                    <a:pt x="453" y="541"/>
                    <a:pt x="458" y="540"/>
                    <a:pt x="468" y="539"/>
                  </a:cubicBezTo>
                  <a:cubicBezTo>
                    <a:pt x="470" y="539"/>
                    <a:pt x="472" y="536"/>
                    <a:pt x="465" y="529"/>
                  </a:cubicBezTo>
                  <a:cubicBezTo>
                    <a:pt x="461" y="529"/>
                    <a:pt x="457" y="528"/>
                    <a:pt x="453" y="528"/>
                  </a:cubicBezTo>
                  <a:cubicBezTo>
                    <a:pt x="452" y="526"/>
                    <a:pt x="451" y="525"/>
                    <a:pt x="449" y="525"/>
                  </a:cubicBezTo>
                  <a:cubicBezTo>
                    <a:pt x="453" y="524"/>
                    <a:pt x="457" y="524"/>
                    <a:pt x="459" y="523"/>
                  </a:cubicBezTo>
                  <a:cubicBezTo>
                    <a:pt x="463" y="525"/>
                    <a:pt x="463" y="525"/>
                    <a:pt x="465" y="526"/>
                  </a:cubicBezTo>
                  <a:cubicBezTo>
                    <a:pt x="468" y="528"/>
                    <a:pt x="469" y="530"/>
                    <a:pt x="473" y="535"/>
                  </a:cubicBezTo>
                  <a:cubicBezTo>
                    <a:pt x="474" y="531"/>
                    <a:pt x="475" y="530"/>
                    <a:pt x="477" y="529"/>
                  </a:cubicBezTo>
                  <a:cubicBezTo>
                    <a:pt x="475" y="528"/>
                    <a:pt x="473" y="526"/>
                    <a:pt x="472" y="525"/>
                  </a:cubicBezTo>
                  <a:cubicBezTo>
                    <a:pt x="468" y="524"/>
                    <a:pt x="463" y="523"/>
                    <a:pt x="458" y="521"/>
                  </a:cubicBezTo>
                  <a:cubicBezTo>
                    <a:pt x="461" y="519"/>
                    <a:pt x="463" y="518"/>
                    <a:pt x="467" y="516"/>
                  </a:cubicBezTo>
                  <a:cubicBezTo>
                    <a:pt x="468" y="516"/>
                    <a:pt x="473" y="519"/>
                    <a:pt x="477" y="520"/>
                  </a:cubicBezTo>
                  <a:lnTo>
                    <a:pt x="482" y="523"/>
                  </a:lnTo>
                  <a:cubicBezTo>
                    <a:pt x="485" y="523"/>
                    <a:pt x="489" y="521"/>
                    <a:pt x="491" y="521"/>
                  </a:cubicBezTo>
                  <a:cubicBezTo>
                    <a:pt x="491" y="521"/>
                    <a:pt x="491" y="520"/>
                    <a:pt x="490" y="520"/>
                  </a:cubicBezTo>
                  <a:cubicBezTo>
                    <a:pt x="484" y="516"/>
                    <a:pt x="480" y="514"/>
                    <a:pt x="473" y="508"/>
                  </a:cubicBezTo>
                  <a:lnTo>
                    <a:pt x="473" y="508"/>
                  </a:lnTo>
                  <a:cubicBezTo>
                    <a:pt x="478" y="509"/>
                    <a:pt x="480" y="510"/>
                    <a:pt x="485" y="513"/>
                  </a:cubicBezTo>
                  <a:cubicBezTo>
                    <a:pt x="489" y="514"/>
                    <a:pt x="493" y="515"/>
                    <a:pt x="494" y="515"/>
                  </a:cubicBezTo>
                  <a:cubicBezTo>
                    <a:pt x="496" y="515"/>
                    <a:pt x="495" y="514"/>
                    <a:pt x="490" y="509"/>
                  </a:cubicBezTo>
                  <a:lnTo>
                    <a:pt x="489" y="509"/>
                  </a:lnTo>
                  <a:cubicBezTo>
                    <a:pt x="485" y="507"/>
                    <a:pt x="480" y="503"/>
                    <a:pt x="480" y="503"/>
                  </a:cubicBezTo>
                  <a:cubicBezTo>
                    <a:pt x="479" y="502"/>
                    <a:pt x="480" y="500"/>
                    <a:pt x="482" y="500"/>
                  </a:cubicBezTo>
                  <a:cubicBezTo>
                    <a:pt x="484" y="499"/>
                    <a:pt x="484" y="497"/>
                    <a:pt x="487" y="497"/>
                  </a:cubicBezTo>
                  <a:cubicBezTo>
                    <a:pt x="489" y="497"/>
                    <a:pt x="492" y="497"/>
                    <a:pt x="496" y="499"/>
                  </a:cubicBezTo>
                  <a:cubicBezTo>
                    <a:pt x="498" y="500"/>
                    <a:pt x="500" y="500"/>
                    <a:pt x="501" y="500"/>
                  </a:cubicBezTo>
                  <a:cubicBezTo>
                    <a:pt x="504" y="500"/>
                    <a:pt x="504" y="498"/>
                    <a:pt x="504" y="497"/>
                  </a:cubicBezTo>
                  <a:lnTo>
                    <a:pt x="504" y="495"/>
                  </a:lnTo>
                  <a:cubicBezTo>
                    <a:pt x="505" y="493"/>
                    <a:pt x="505" y="489"/>
                    <a:pt x="508" y="489"/>
                  </a:cubicBezTo>
                  <a:cubicBezTo>
                    <a:pt x="509" y="489"/>
                    <a:pt x="509" y="489"/>
                    <a:pt x="510" y="490"/>
                  </a:cubicBezTo>
                  <a:cubicBezTo>
                    <a:pt x="512" y="490"/>
                    <a:pt x="512" y="487"/>
                    <a:pt x="512" y="486"/>
                  </a:cubicBezTo>
                  <a:cubicBezTo>
                    <a:pt x="512" y="486"/>
                    <a:pt x="511" y="484"/>
                    <a:pt x="506" y="482"/>
                  </a:cubicBezTo>
                  <a:cubicBezTo>
                    <a:pt x="499" y="476"/>
                    <a:pt x="496" y="473"/>
                    <a:pt x="497" y="473"/>
                  </a:cubicBezTo>
                  <a:lnTo>
                    <a:pt x="497" y="473"/>
                  </a:lnTo>
                  <a:cubicBezTo>
                    <a:pt x="498" y="473"/>
                    <a:pt x="501" y="474"/>
                    <a:pt x="505" y="477"/>
                  </a:cubicBezTo>
                  <a:cubicBezTo>
                    <a:pt x="508" y="478"/>
                    <a:pt x="510" y="478"/>
                    <a:pt x="511" y="478"/>
                  </a:cubicBezTo>
                  <a:cubicBezTo>
                    <a:pt x="511" y="478"/>
                    <a:pt x="511" y="478"/>
                    <a:pt x="511" y="478"/>
                  </a:cubicBezTo>
                  <a:cubicBezTo>
                    <a:pt x="508" y="476"/>
                    <a:pt x="508" y="475"/>
                    <a:pt x="510" y="475"/>
                  </a:cubicBezTo>
                  <a:cubicBezTo>
                    <a:pt x="512" y="475"/>
                    <a:pt x="519" y="478"/>
                    <a:pt x="526" y="481"/>
                  </a:cubicBezTo>
                  <a:cubicBezTo>
                    <a:pt x="508" y="466"/>
                    <a:pt x="500" y="458"/>
                    <a:pt x="504" y="458"/>
                  </a:cubicBezTo>
                  <a:cubicBezTo>
                    <a:pt x="505" y="458"/>
                    <a:pt x="505" y="458"/>
                    <a:pt x="505" y="458"/>
                  </a:cubicBezTo>
                  <a:cubicBezTo>
                    <a:pt x="506" y="458"/>
                    <a:pt x="505" y="456"/>
                    <a:pt x="505" y="456"/>
                  </a:cubicBezTo>
                  <a:cubicBezTo>
                    <a:pt x="506" y="455"/>
                    <a:pt x="510" y="455"/>
                    <a:pt x="512" y="455"/>
                  </a:cubicBezTo>
                  <a:cubicBezTo>
                    <a:pt x="514" y="456"/>
                    <a:pt x="515" y="457"/>
                    <a:pt x="517" y="457"/>
                  </a:cubicBezTo>
                  <a:cubicBezTo>
                    <a:pt x="519" y="458"/>
                    <a:pt x="520" y="461"/>
                    <a:pt x="521" y="462"/>
                  </a:cubicBezTo>
                  <a:cubicBezTo>
                    <a:pt x="525" y="465"/>
                    <a:pt x="525" y="463"/>
                    <a:pt x="527" y="465"/>
                  </a:cubicBezTo>
                  <a:cubicBezTo>
                    <a:pt x="530" y="466"/>
                    <a:pt x="535" y="469"/>
                    <a:pt x="537" y="471"/>
                  </a:cubicBezTo>
                  <a:cubicBezTo>
                    <a:pt x="533" y="466"/>
                    <a:pt x="530" y="463"/>
                    <a:pt x="524" y="460"/>
                  </a:cubicBezTo>
                  <a:cubicBezTo>
                    <a:pt x="521" y="458"/>
                    <a:pt x="519" y="456"/>
                    <a:pt x="514" y="452"/>
                  </a:cubicBezTo>
                  <a:cubicBezTo>
                    <a:pt x="516" y="452"/>
                    <a:pt x="517" y="450"/>
                    <a:pt x="521" y="450"/>
                  </a:cubicBezTo>
                  <a:cubicBezTo>
                    <a:pt x="522" y="450"/>
                    <a:pt x="523" y="451"/>
                    <a:pt x="524" y="451"/>
                  </a:cubicBezTo>
                  <a:cubicBezTo>
                    <a:pt x="527" y="452"/>
                    <a:pt x="530" y="452"/>
                    <a:pt x="532" y="452"/>
                  </a:cubicBezTo>
                  <a:cubicBezTo>
                    <a:pt x="535" y="452"/>
                    <a:pt x="536" y="451"/>
                    <a:pt x="537" y="450"/>
                  </a:cubicBezTo>
                  <a:cubicBezTo>
                    <a:pt x="537" y="448"/>
                    <a:pt x="537" y="447"/>
                    <a:pt x="540" y="447"/>
                  </a:cubicBezTo>
                  <a:cubicBezTo>
                    <a:pt x="540" y="447"/>
                    <a:pt x="541" y="447"/>
                    <a:pt x="541" y="447"/>
                  </a:cubicBezTo>
                  <a:cubicBezTo>
                    <a:pt x="543" y="447"/>
                    <a:pt x="545" y="446"/>
                    <a:pt x="538" y="439"/>
                  </a:cubicBezTo>
                  <a:cubicBezTo>
                    <a:pt x="535" y="436"/>
                    <a:pt x="534" y="434"/>
                    <a:pt x="535" y="434"/>
                  </a:cubicBezTo>
                  <a:cubicBezTo>
                    <a:pt x="537" y="434"/>
                    <a:pt x="544" y="439"/>
                    <a:pt x="557" y="447"/>
                  </a:cubicBezTo>
                  <a:cubicBezTo>
                    <a:pt x="544" y="438"/>
                    <a:pt x="545" y="437"/>
                    <a:pt x="546" y="437"/>
                  </a:cubicBezTo>
                  <a:cubicBezTo>
                    <a:pt x="546" y="437"/>
                    <a:pt x="547" y="437"/>
                    <a:pt x="547" y="437"/>
                  </a:cubicBezTo>
                  <a:cubicBezTo>
                    <a:pt x="548" y="437"/>
                    <a:pt x="549" y="437"/>
                    <a:pt x="542" y="431"/>
                  </a:cubicBezTo>
                  <a:lnTo>
                    <a:pt x="542" y="431"/>
                  </a:lnTo>
                  <a:cubicBezTo>
                    <a:pt x="554" y="437"/>
                    <a:pt x="560" y="441"/>
                    <a:pt x="561" y="441"/>
                  </a:cubicBezTo>
                  <a:cubicBezTo>
                    <a:pt x="562" y="441"/>
                    <a:pt x="561" y="440"/>
                    <a:pt x="559" y="437"/>
                  </a:cubicBezTo>
                  <a:cubicBezTo>
                    <a:pt x="554" y="430"/>
                    <a:pt x="563" y="434"/>
                    <a:pt x="562" y="430"/>
                  </a:cubicBezTo>
                  <a:cubicBezTo>
                    <a:pt x="561" y="427"/>
                    <a:pt x="566" y="429"/>
                    <a:pt x="558" y="420"/>
                  </a:cubicBezTo>
                  <a:cubicBezTo>
                    <a:pt x="557" y="420"/>
                    <a:pt x="557" y="419"/>
                    <a:pt x="557" y="419"/>
                  </a:cubicBezTo>
                  <a:cubicBezTo>
                    <a:pt x="558" y="419"/>
                    <a:pt x="559" y="420"/>
                    <a:pt x="559" y="420"/>
                  </a:cubicBezTo>
                  <a:cubicBezTo>
                    <a:pt x="560" y="420"/>
                    <a:pt x="560" y="420"/>
                    <a:pt x="561" y="419"/>
                  </a:cubicBezTo>
                  <a:lnTo>
                    <a:pt x="564" y="415"/>
                  </a:lnTo>
                  <a:lnTo>
                    <a:pt x="564" y="414"/>
                  </a:lnTo>
                  <a:cubicBezTo>
                    <a:pt x="565" y="413"/>
                    <a:pt x="566" y="413"/>
                    <a:pt x="568" y="413"/>
                  </a:cubicBezTo>
                  <a:cubicBezTo>
                    <a:pt x="569" y="413"/>
                    <a:pt x="570" y="413"/>
                    <a:pt x="571" y="413"/>
                  </a:cubicBezTo>
                  <a:cubicBezTo>
                    <a:pt x="574" y="413"/>
                    <a:pt x="575" y="412"/>
                    <a:pt x="572" y="409"/>
                  </a:cubicBezTo>
                  <a:cubicBezTo>
                    <a:pt x="569" y="405"/>
                    <a:pt x="569" y="403"/>
                    <a:pt x="572" y="403"/>
                  </a:cubicBezTo>
                  <a:cubicBezTo>
                    <a:pt x="574" y="403"/>
                    <a:pt x="578" y="404"/>
                    <a:pt x="585" y="408"/>
                  </a:cubicBezTo>
                  <a:cubicBezTo>
                    <a:pt x="586" y="408"/>
                    <a:pt x="588" y="409"/>
                    <a:pt x="588" y="409"/>
                  </a:cubicBezTo>
                  <a:lnTo>
                    <a:pt x="588" y="409"/>
                  </a:lnTo>
                  <a:cubicBezTo>
                    <a:pt x="586" y="406"/>
                    <a:pt x="582" y="402"/>
                    <a:pt x="585" y="402"/>
                  </a:cubicBezTo>
                  <a:cubicBezTo>
                    <a:pt x="585" y="402"/>
                    <a:pt x="587" y="402"/>
                    <a:pt x="589" y="404"/>
                  </a:cubicBezTo>
                  <a:lnTo>
                    <a:pt x="588" y="403"/>
                  </a:lnTo>
                  <a:cubicBezTo>
                    <a:pt x="578" y="393"/>
                    <a:pt x="584" y="397"/>
                    <a:pt x="583" y="394"/>
                  </a:cubicBezTo>
                  <a:cubicBezTo>
                    <a:pt x="582" y="393"/>
                    <a:pt x="583" y="393"/>
                    <a:pt x="580" y="390"/>
                  </a:cubicBezTo>
                  <a:cubicBezTo>
                    <a:pt x="575" y="386"/>
                    <a:pt x="574" y="385"/>
                    <a:pt x="575" y="385"/>
                  </a:cubicBezTo>
                  <a:lnTo>
                    <a:pt x="575" y="385"/>
                  </a:lnTo>
                  <a:cubicBezTo>
                    <a:pt x="575" y="385"/>
                    <a:pt x="578" y="386"/>
                    <a:pt x="582" y="388"/>
                  </a:cubicBezTo>
                  <a:cubicBezTo>
                    <a:pt x="585" y="390"/>
                    <a:pt x="588" y="391"/>
                    <a:pt x="588" y="391"/>
                  </a:cubicBezTo>
                  <a:cubicBezTo>
                    <a:pt x="589" y="391"/>
                    <a:pt x="587" y="389"/>
                    <a:pt x="579" y="383"/>
                  </a:cubicBezTo>
                  <a:cubicBezTo>
                    <a:pt x="577" y="382"/>
                    <a:pt x="575" y="378"/>
                    <a:pt x="575" y="378"/>
                  </a:cubicBezTo>
                  <a:cubicBezTo>
                    <a:pt x="576" y="378"/>
                    <a:pt x="576" y="378"/>
                    <a:pt x="578" y="378"/>
                  </a:cubicBezTo>
                  <a:cubicBezTo>
                    <a:pt x="579" y="378"/>
                    <a:pt x="580" y="378"/>
                    <a:pt x="583" y="379"/>
                  </a:cubicBezTo>
                  <a:cubicBezTo>
                    <a:pt x="587" y="381"/>
                    <a:pt x="589" y="382"/>
                    <a:pt x="590" y="382"/>
                  </a:cubicBezTo>
                  <a:cubicBezTo>
                    <a:pt x="594" y="382"/>
                    <a:pt x="591" y="377"/>
                    <a:pt x="595" y="377"/>
                  </a:cubicBezTo>
                  <a:cubicBezTo>
                    <a:pt x="595" y="377"/>
                    <a:pt x="595" y="377"/>
                    <a:pt x="596" y="377"/>
                  </a:cubicBezTo>
                  <a:lnTo>
                    <a:pt x="596" y="376"/>
                  </a:lnTo>
                  <a:cubicBezTo>
                    <a:pt x="591" y="372"/>
                    <a:pt x="587" y="367"/>
                    <a:pt x="589" y="367"/>
                  </a:cubicBezTo>
                  <a:cubicBezTo>
                    <a:pt x="589" y="367"/>
                    <a:pt x="589" y="368"/>
                    <a:pt x="590" y="368"/>
                  </a:cubicBezTo>
                  <a:cubicBezTo>
                    <a:pt x="591" y="368"/>
                    <a:pt x="592" y="368"/>
                    <a:pt x="592" y="368"/>
                  </a:cubicBezTo>
                  <a:cubicBezTo>
                    <a:pt x="594" y="368"/>
                    <a:pt x="593" y="367"/>
                    <a:pt x="593" y="366"/>
                  </a:cubicBezTo>
                  <a:cubicBezTo>
                    <a:pt x="593" y="364"/>
                    <a:pt x="593" y="363"/>
                    <a:pt x="590" y="362"/>
                  </a:cubicBezTo>
                  <a:cubicBezTo>
                    <a:pt x="586" y="358"/>
                    <a:pt x="584" y="355"/>
                    <a:pt x="586" y="355"/>
                  </a:cubicBezTo>
                  <a:cubicBezTo>
                    <a:pt x="587" y="355"/>
                    <a:pt x="590" y="356"/>
                    <a:pt x="594" y="358"/>
                  </a:cubicBezTo>
                  <a:cubicBezTo>
                    <a:pt x="598" y="361"/>
                    <a:pt x="602" y="362"/>
                    <a:pt x="604" y="362"/>
                  </a:cubicBezTo>
                  <a:cubicBezTo>
                    <a:pt x="605" y="362"/>
                    <a:pt x="606" y="362"/>
                    <a:pt x="604" y="361"/>
                  </a:cubicBezTo>
                  <a:cubicBezTo>
                    <a:pt x="598" y="355"/>
                    <a:pt x="598" y="353"/>
                    <a:pt x="599" y="353"/>
                  </a:cubicBezTo>
                  <a:cubicBezTo>
                    <a:pt x="601" y="353"/>
                    <a:pt x="604" y="354"/>
                    <a:pt x="606" y="355"/>
                  </a:cubicBezTo>
                  <a:cubicBezTo>
                    <a:pt x="610" y="357"/>
                    <a:pt x="614" y="358"/>
                    <a:pt x="617" y="358"/>
                  </a:cubicBezTo>
                  <a:cubicBezTo>
                    <a:pt x="620" y="358"/>
                    <a:pt x="620" y="355"/>
                    <a:pt x="610" y="346"/>
                  </a:cubicBezTo>
                  <a:cubicBezTo>
                    <a:pt x="610" y="346"/>
                    <a:pt x="610" y="345"/>
                    <a:pt x="610" y="345"/>
                  </a:cubicBezTo>
                  <a:lnTo>
                    <a:pt x="610" y="345"/>
                  </a:lnTo>
                  <a:cubicBezTo>
                    <a:pt x="610" y="345"/>
                    <a:pt x="611" y="346"/>
                    <a:pt x="611" y="346"/>
                  </a:cubicBezTo>
                  <a:cubicBezTo>
                    <a:pt x="614" y="346"/>
                    <a:pt x="615" y="345"/>
                    <a:pt x="618" y="345"/>
                  </a:cubicBezTo>
                  <a:cubicBezTo>
                    <a:pt x="619" y="345"/>
                    <a:pt x="620" y="346"/>
                    <a:pt x="622" y="346"/>
                  </a:cubicBezTo>
                  <a:cubicBezTo>
                    <a:pt x="623" y="346"/>
                    <a:pt x="624" y="346"/>
                    <a:pt x="625" y="346"/>
                  </a:cubicBezTo>
                  <a:cubicBezTo>
                    <a:pt x="627" y="346"/>
                    <a:pt x="627" y="345"/>
                    <a:pt x="621" y="341"/>
                  </a:cubicBezTo>
                  <a:cubicBezTo>
                    <a:pt x="612" y="333"/>
                    <a:pt x="610" y="330"/>
                    <a:pt x="613" y="330"/>
                  </a:cubicBezTo>
                  <a:cubicBezTo>
                    <a:pt x="614" y="330"/>
                    <a:pt x="614" y="330"/>
                    <a:pt x="615" y="330"/>
                  </a:cubicBezTo>
                  <a:cubicBezTo>
                    <a:pt x="617" y="331"/>
                    <a:pt x="618" y="331"/>
                    <a:pt x="619" y="331"/>
                  </a:cubicBezTo>
                  <a:cubicBezTo>
                    <a:pt x="623" y="331"/>
                    <a:pt x="618" y="325"/>
                    <a:pt x="621" y="325"/>
                  </a:cubicBezTo>
                  <a:cubicBezTo>
                    <a:pt x="621" y="325"/>
                    <a:pt x="621" y="325"/>
                    <a:pt x="622" y="325"/>
                  </a:cubicBezTo>
                  <a:cubicBezTo>
                    <a:pt x="627" y="325"/>
                    <a:pt x="625" y="320"/>
                    <a:pt x="626" y="319"/>
                  </a:cubicBezTo>
                  <a:lnTo>
                    <a:pt x="634" y="310"/>
                  </a:lnTo>
                  <a:cubicBezTo>
                    <a:pt x="634" y="310"/>
                    <a:pt x="632" y="308"/>
                    <a:pt x="631" y="308"/>
                  </a:cubicBezTo>
                  <a:cubicBezTo>
                    <a:pt x="626" y="304"/>
                    <a:pt x="621" y="301"/>
                    <a:pt x="615" y="296"/>
                  </a:cubicBezTo>
                  <a:lnTo>
                    <a:pt x="615" y="296"/>
                  </a:lnTo>
                  <a:cubicBezTo>
                    <a:pt x="625" y="299"/>
                    <a:pt x="640" y="305"/>
                    <a:pt x="644" y="305"/>
                  </a:cubicBezTo>
                  <a:cubicBezTo>
                    <a:pt x="648" y="305"/>
                    <a:pt x="647" y="302"/>
                    <a:pt x="637" y="294"/>
                  </a:cubicBezTo>
                  <a:cubicBezTo>
                    <a:pt x="635" y="294"/>
                    <a:pt x="637" y="296"/>
                    <a:pt x="637" y="299"/>
                  </a:cubicBezTo>
                  <a:cubicBezTo>
                    <a:pt x="637" y="299"/>
                    <a:pt x="637" y="300"/>
                    <a:pt x="637" y="300"/>
                  </a:cubicBezTo>
                  <a:cubicBezTo>
                    <a:pt x="636" y="300"/>
                    <a:pt x="632" y="297"/>
                    <a:pt x="624" y="292"/>
                  </a:cubicBezTo>
                  <a:cubicBezTo>
                    <a:pt x="626" y="292"/>
                    <a:pt x="629" y="294"/>
                    <a:pt x="631" y="294"/>
                  </a:cubicBezTo>
                  <a:cubicBezTo>
                    <a:pt x="625" y="288"/>
                    <a:pt x="620" y="283"/>
                    <a:pt x="613" y="278"/>
                  </a:cubicBezTo>
                  <a:cubicBezTo>
                    <a:pt x="614" y="277"/>
                    <a:pt x="620" y="278"/>
                    <a:pt x="614" y="274"/>
                  </a:cubicBezTo>
                  <a:cubicBezTo>
                    <a:pt x="600" y="262"/>
                    <a:pt x="606" y="264"/>
                    <a:pt x="601" y="259"/>
                  </a:cubicBezTo>
                  <a:cubicBezTo>
                    <a:pt x="596" y="254"/>
                    <a:pt x="597" y="252"/>
                    <a:pt x="599" y="252"/>
                  </a:cubicBezTo>
                  <a:cubicBezTo>
                    <a:pt x="601" y="252"/>
                    <a:pt x="603" y="253"/>
                    <a:pt x="606" y="254"/>
                  </a:cubicBezTo>
                  <a:cubicBezTo>
                    <a:pt x="609" y="256"/>
                    <a:pt x="610" y="256"/>
                    <a:pt x="613" y="256"/>
                  </a:cubicBezTo>
                  <a:cubicBezTo>
                    <a:pt x="606" y="253"/>
                    <a:pt x="596" y="245"/>
                    <a:pt x="584" y="237"/>
                  </a:cubicBezTo>
                  <a:cubicBezTo>
                    <a:pt x="581" y="233"/>
                    <a:pt x="578" y="230"/>
                    <a:pt x="580" y="230"/>
                  </a:cubicBezTo>
                  <a:cubicBezTo>
                    <a:pt x="582" y="230"/>
                    <a:pt x="585" y="231"/>
                    <a:pt x="592" y="235"/>
                  </a:cubicBezTo>
                  <a:cubicBezTo>
                    <a:pt x="582" y="226"/>
                    <a:pt x="574" y="220"/>
                    <a:pt x="566" y="215"/>
                  </a:cubicBezTo>
                  <a:cubicBezTo>
                    <a:pt x="563" y="214"/>
                    <a:pt x="561" y="211"/>
                    <a:pt x="558" y="210"/>
                  </a:cubicBezTo>
                  <a:cubicBezTo>
                    <a:pt x="561" y="207"/>
                    <a:pt x="562" y="204"/>
                    <a:pt x="566" y="203"/>
                  </a:cubicBezTo>
                  <a:cubicBezTo>
                    <a:pt x="572" y="199"/>
                    <a:pt x="579" y="196"/>
                    <a:pt x="584" y="191"/>
                  </a:cubicBezTo>
                  <a:lnTo>
                    <a:pt x="719" y="59"/>
                  </a:lnTo>
                  <a:lnTo>
                    <a:pt x="496" y="2"/>
                  </a:lnTo>
                  <a:cubicBezTo>
                    <a:pt x="492" y="1"/>
                    <a:pt x="487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0"/>
            <p:cNvSpPr/>
            <p:nvPr/>
          </p:nvSpPr>
          <p:spPr>
            <a:xfrm>
              <a:off x="-302150" y="-949058"/>
              <a:ext cx="112" cy="112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0"/>
            <p:cNvSpPr/>
            <p:nvPr/>
          </p:nvSpPr>
          <p:spPr>
            <a:xfrm>
              <a:off x="-303156" y="-950288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2" y="1"/>
                  </a:moveTo>
                  <a:cubicBezTo>
                    <a:pt x="1" y="1"/>
                    <a:pt x="3" y="3"/>
                    <a:pt x="8" y="7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5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0"/>
            <p:cNvSpPr/>
            <p:nvPr/>
          </p:nvSpPr>
          <p:spPr>
            <a:xfrm>
              <a:off x="-303603" y="-949505"/>
              <a:ext cx="615" cy="50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0" y="0"/>
                  </a:moveTo>
                  <a:cubicBezTo>
                    <a:pt x="1" y="3"/>
                    <a:pt x="2" y="4"/>
                    <a:pt x="4" y="6"/>
                  </a:cubicBezTo>
                  <a:cubicBezTo>
                    <a:pt x="7" y="7"/>
                    <a:pt x="10" y="8"/>
                    <a:pt x="10" y="8"/>
                  </a:cubicBezTo>
                  <a:cubicBezTo>
                    <a:pt x="11" y="8"/>
                    <a:pt x="9" y="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0"/>
            <p:cNvSpPr/>
            <p:nvPr/>
          </p:nvSpPr>
          <p:spPr>
            <a:xfrm>
              <a:off x="-303938" y="-949338"/>
              <a:ext cx="503" cy="335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2" y="0"/>
                  </a:moveTo>
                  <a:cubicBezTo>
                    <a:pt x="2" y="1"/>
                    <a:pt x="1" y="3"/>
                    <a:pt x="1" y="4"/>
                  </a:cubicBezTo>
                  <a:cubicBezTo>
                    <a:pt x="2" y="4"/>
                    <a:pt x="2" y="6"/>
                    <a:pt x="3" y="6"/>
                  </a:cubicBezTo>
                  <a:cubicBezTo>
                    <a:pt x="5" y="6"/>
                    <a:pt x="7" y="4"/>
                    <a:pt x="8" y="4"/>
                  </a:cubicBezTo>
                  <a:cubicBezTo>
                    <a:pt x="6" y="3"/>
                    <a:pt x="5" y="1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0"/>
            <p:cNvSpPr/>
            <p:nvPr/>
          </p:nvSpPr>
          <p:spPr>
            <a:xfrm>
              <a:off x="-304776" y="-947215"/>
              <a:ext cx="1173" cy="615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0" y="0"/>
                  </a:moveTo>
                  <a:cubicBezTo>
                    <a:pt x="4" y="2"/>
                    <a:pt x="6" y="4"/>
                    <a:pt x="13" y="7"/>
                  </a:cubicBezTo>
                  <a:cubicBezTo>
                    <a:pt x="13" y="10"/>
                    <a:pt x="12" y="10"/>
                    <a:pt x="12" y="11"/>
                  </a:cubicBezTo>
                  <a:cubicBezTo>
                    <a:pt x="17" y="11"/>
                    <a:pt x="20" y="11"/>
                    <a:pt x="17" y="6"/>
                  </a:cubicBezTo>
                  <a:lnTo>
                    <a:pt x="15" y="6"/>
                  </a:lnTo>
                  <a:cubicBezTo>
                    <a:pt x="11" y="5"/>
                    <a:pt x="2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0"/>
            <p:cNvSpPr/>
            <p:nvPr/>
          </p:nvSpPr>
          <p:spPr>
            <a:xfrm>
              <a:off x="-304497" y="-948053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3" y="4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5"/>
                    <a:pt x="6" y="5"/>
                  </a:cubicBezTo>
                  <a:cubicBezTo>
                    <a:pt x="6" y="5"/>
                    <a:pt x="5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0"/>
            <p:cNvSpPr/>
            <p:nvPr/>
          </p:nvSpPr>
          <p:spPr>
            <a:xfrm>
              <a:off x="-304720" y="-943024"/>
              <a:ext cx="279" cy="559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0" y="1"/>
                  </a:moveTo>
                  <a:lnTo>
                    <a:pt x="0" y="6"/>
                  </a:lnTo>
                  <a:lnTo>
                    <a:pt x="4" y="9"/>
                  </a:ln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0"/>
            <p:cNvSpPr/>
            <p:nvPr/>
          </p:nvSpPr>
          <p:spPr>
            <a:xfrm>
              <a:off x="-303323" y="-942801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1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6" y="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0"/>
            <p:cNvSpPr/>
            <p:nvPr/>
          </p:nvSpPr>
          <p:spPr>
            <a:xfrm>
              <a:off x="-304552" y="-945036"/>
              <a:ext cx="1508" cy="1732"/>
            </a:xfrm>
            <a:custGeom>
              <a:avLst/>
              <a:gdLst/>
              <a:ahLst/>
              <a:cxnLst/>
              <a:rect l="l" t="t" r="r" b="b"/>
              <a:pathLst>
                <a:path w="27" h="31" extrusionOk="0">
                  <a:moveTo>
                    <a:pt x="27" y="1"/>
                  </a:moveTo>
                  <a:cubicBezTo>
                    <a:pt x="23" y="1"/>
                    <a:pt x="21" y="3"/>
                    <a:pt x="18" y="3"/>
                  </a:cubicBezTo>
                  <a:cubicBezTo>
                    <a:pt x="9" y="9"/>
                    <a:pt x="0" y="17"/>
                    <a:pt x="0" y="30"/>
                  </a:cubicBezTo>
                  <a:lnTo>
                    <a:pt x="12" y="21"/>
                  </a:lnTo>
                  <a:lnTo>
                    <a:pt x="23" y="13"/>
                  </a:lnTo>
                  <a:cubicBezTo>
                    <a:pt x="27" y="9"/>
                    <a:pt x="27" y="4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0"/>
            <p:cNvSpPr/>
            <p:nvPr/>
          </p:nvSpPr>
          <p:spPr>
            <a:xfrm>
              <a:off x="-304664" y="-948556"/>
              <a:ext cx="1229" cy="55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21" y="0"/>
                  </a:moveTo>
                  <a:lnTo>
                    <a:pt x="21" y="0"/>
                  </a:lnTo>
                  <a:cubicBezTo>
                    <a:pt x="15" y="1"/>
                    <a:pt x="8" y="4"/>
                    <a:pt x="0" y="5"/>
                  </a:cubicBezTo>
                  <a:cubicBezTo>
                    <a:pt x="3" y="7"/>
                    <a:pt x="4" y="8"/>
                    <a:pt x="8" y="9"/>
                  </a:cubicBezTo>
                  <a:cubicBezTo>
                    <a:pt x="16" y="9"/>
                    <a:pt x="21" y="7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0"/>
            <p:cNvSpPr/>
            <p:nvPr/>
          </p:nvSpPr>
          <p:spPr>
            <a:xfrm>
              <a:off x="-302485" y="-944309"/>
              <a:ext cx="726" cy="335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5" y="1"/>
                  </a:moveTo>
                  <a:lnTo>
                    <a:pt x="0" y="2"/>
                  </a:lnTo>
                  <a:lnTo>
                    <a:pt x="7" y="6"/>
                  </a:lnTo>
                  <a:lnTo>
                    <a:pt x="13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0"/>
            <p:cNvSpPr/>
            <p:nvPr/>
          </p:nvSpPr>
          <p:spPr>
            <a:xfrm>
              <a:off x="-301927" y="-945650"/>
              <a:ext cx="1229" cy="14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13" y="1"/>
                  </a:moveTo>
                  <a:cubicBezTo>
                    <a:pt x="6" y="1"/>
                    <a:pt x="8" y="6"/>
                    <a:pt x="6" y="9"/>
                  </a:cubicBezTo>
                  <a:cubicBezTo>
                    <a:pt x="1" y="11"/>
                    <a:pt x="2" y="18"/>
                    <a:pt x="1" y="24"/>
                  </a:cubicBezTo>
                  <a:lnTo>
                    <a:pt x="6" y="26"/>
                  </a:lnTo>
                  <a:cubicBezTo>
                    <a:pt x="16" y="20"/>
                    <a:pt x="18" y="11"/>
                    <a:pt x="22" y="3"/>
                  </a:cubicBezTo>
                  <a:cubicBezTo>
                    <a:pt x="17" y="1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0"/>
            <p:cNvSpPr/>
            <p:nvPr/>
          </p:nvSpPr>
          <p:spPr>
            <a:xfrm>
              <a:off x="-300977" y="-946265"/>
              <a:ext cx="670" cy="391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0" y="1"/>
                  </a:moveTo>
                  <a:cubicBezTo>
                    <a:pt x="5" y="1"/>
                    <a:pt x="0" y="1"/>
                    <a:pt x="0" y="5"/>
                  </a:cubicBezTo>
                  <a:cubicBezTo>
                    <a:pt x="3" y="6"/>
                    <a:pt x="5" y="7"/>
                    <a:pt x="6" y="7"/>
                  </a:cubicBezTo>
                  <a:cubicBezTo>
                    <a:pt x="10" y="7"/>
                    <a:pt x="11" y="5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0"/>
            <p:cNvSpPr/>
            <p:nvPr/>
          </p:nvSpPr>
          <p:spPr>
            <a:xfrm>
              <a:off x="-300642" y="-947159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1" y="0"/>
                  </a:moveTo>
                  <a:lnTo>
                    <a:pt x="6" y="5"/>
                  </a:lnTo>
                  <a:cubicBezTo>
                    <a:pt x="7" y="4"/>
                    <a:pt x="7" y="3"/>
                    <a:pt x="7" y="3"/>
                  </a:cubicBezTo>
                  <a:cubicBezTo>
                    <a:pt x="6" y="1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0"/>
            <p:cNvSpPr/>
            <p:nvPr/>
          </p:nvSpPr>
          <p:spPr>
            <a:xfrm>
              <a:off x="-300418" y="-947606"/>
              <a:ext cx="279" cy="168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5" y="3"/>
                  </a:moveTo>
                  <a:cubicBezTo>
                    <a:pt x="3" y="2"/>
                    <a:pt x="2" y="2"/>
                    <a:pt x="1" y="1"/>
                  </a:cubicBezTo>
                  <a:cubicBezTo>
                    <a:pt x="2" y="2"/>
                    <a:pt x="3" y="2"/>
                    <a:pt x="5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0"/>
            <p:cNvSpPr/>
            <p:nvPr/>
          </p:nvSpPr>
          <p:spPr>
            <a:xfrm>
              <a:off x="-300027" y="-947773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0"/>
            <p:cNvSpPr/>
            <p:nvPr/>
          </p:nvSpPr>
          <p:spPr>
            <a:xfrm>
              <a:off x="-301703" y="-953696"/>
              <a:ext cx="279" cy="33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2" y="1"/>
                  </a:moveTo>
                  <a:cubicBezTo>
                    <a:pt x="1" y="1"/>
                    <a:pt x="0" y="1"/>
                    <a:pt x="5" y="5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0"/>
            <p:cNvSpPr/>
            <p:nvPr/>
          </p:nvSpPr>
          <p:spPr>
            <a:xfrm>
              <a:off x="-301535" y="-953919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1"/>
                  </a:moveTo>
                  <a:lnTo>
                    <a:pt x="1" y="2"/>
                  </a:ln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0"/>
            <p:cNvSpPr/>
            <p:nvPr/>
          </p:nvSpPr>
          <p:spPr>
            <a:xfrm>
              <a:off x="-301033" y="-954422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0" y="0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2" y="5"/>
                    <a:pt x="3" y="5"/>
                    <a:pt x="6" y="8"/>
                  </a:cubicBezTo>
                  <a:lnTo>
                    <a:pt x="6" y="4"/>
                  </a:lnTo>
                  <a:cubicBezTo>
                    <a:pt x="3" y="3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0"/>
            <p:cNvSpPr/>
            <p:nvPr/>
          </p:nvSpPr>
          <p:spPr>
            <a:xfrm>
              <a:off x="-297457" y="-947997"/>
              <a:ext cx="391" cy="559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2" y="1"/>
                  </a:moveTo>
                  <a:lnTo>
                    <a:pt x="0" y="6"/>
                  </a:lnTo>
                  <a:lnTo>
                    <a:pt x="7" y="10"/>
                  </a:lnTo>
                  <a:cubicBezTo>
                    <a:pt x="5" y="9"/>
                    <a:pt x="5" y="8"/>
                    <a:pt x="5" y="6"/>
                  </a:cubicBezTo>
                  <a:cubicBezTo>
                    <a:pt x="5" y="5"/>
                    <a:pt x="7" y="4"/>
                    <a:pt x="7" y="4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0"/>
            <p:cNvSpPr/>
            <p:nvPr/>
          </p:nvSpPr>
          <p:spPr>
            <a:xfrm>
              <a:off x="-281031" y="-950120"/>
              <a:ext cx="279" cy="39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2"/>
                    <a:pt x="1" y="4"/>
                  </a:cubicBezTo>
                  <a:cubicBezTo>
                    <a:pt x="2" y="5"/>
                    <a:pt x="4" y="5"/>
                    <a:pt x="5" y="6"/>
                  </a:cubicBezTo>
                  <a:lnTo>
                    <a:pt x="5" y="4"/>
                  </a:lnTo>
                  <a:cubicBezTo>
                    <a:pt x="4" y="2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0"/>
            <p:cNvSpPr/>
            <p:nvPr/>
          </p:nvSpPr>
          <p:spPr>
            <a:xfrm>
              <a:off x="-282316" y="-950455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lnTo>
                    <a:pt x="6" y="3"/>
                  </a:ln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0"/>
            <p:cNvSpPr/>
            <p:nvPr/>
          </p:nvSpPr>
          <p:spPr>
            <a:xfrm>
              <a:off x="-282037" y="-949450"/>
              <a:ext cx="1453" cy="1173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23" y="0"/>
                  </a:moveTo>
                  <a:lnTo>
                    <a:pt x="23" y="0"/>
                  </a:lnTo>
                  <a:cubicBezTo>
                    <a:pt x="20" y="2"/>
                    <a:pt x="17" y="3"/>
                    <a:pt x="13" y="5"/>
                  </a:cubicBezTo>
                  <a:cubicBezTo>
                    <a:pt x="11" y="6"/>
                    <a:pt x="7" y="8"/>
                    <a:pt x="4" y="9"/>
                  </a:cubicBezTo>
                  <a:cubicBezTo>
                    <a:pt x="1" y="11"/>
                    <a:pt x="1" y="15"/>
                    <a:pt x="6" y="20"/>
                  </a:cubicBezTo>
                  <a:cubicBezTo>
                    <a:pt x="13" y="16"/>
                    <a:pt x="25" y="13"/>
                    <a:pt x="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0"/>
            <p:cNvSpPr/>
            <p:nvPr/>
          </p:nvSpPr>
          <p:spPr>
            <a:xfrm>
              <a:off x="-283322" y="-949561"/>
              <a:ext cx="782" cy="39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" y="0"/>
                  </a:moveTo>
                  <a:cubicBezTo>
                    <a:pt x="4" y="2"/>
                    <a:pt x="6" y="4"/>
                    <a:pt x="9" y="7"/>
                  </a:cubicBezTo>
                  <a:lnTo>
                    <a:pt x="13" y="7"/>
                  </a:lnTo>
                  <a:cubicBezTo>
                    <a:pt x="10" y="5"/>
                    <a:pt x="9" y="2"/>
                    <a:pt x="6" y="1"/>
                  </a:cubicBezTo>
                  <a:cubicBezTo>
                    <a:pt x="5" y="0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0"/>
            <p:cNvSpPr/>
            <p:nvPr/>
          </p:nvSpPr>
          <p:spPr>
            <a:xfrm>
              <a:off x="-283881" y="-949450"/>
              <a:ext cx="1062" cy="1117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1" y="0"/>
                  </a:moveTo>
                  <a:cubicBezTo>
                    <a:pt x="2" y="2"/>
                    <a:pt x="0" y="9"/>
                    <a:pt x="0" y="16"/>
                  </a:cubicBezTo>
                  <a:cubicBezTo>
                    <a:pt x="6" y="19"/>
                    <a:pt x="8" y="20"/>
                    <a:pt x="10" y="20"/>
                  </a:cubicBezTo>
                  <a:cubicBezTo>
                    <a:pt x="13" y="20"/>
                    <a:pt x="11" y="16"/>
                    <a:pt x="14" y="15"/>
                  </a:cubicBezTo>
                  <a:cubicBezTo>
                    <a:pt x="18" y="14"/>
                    <a:pt x="16" y="9"/>
                    <a:pt x="16" y="5"/>
                  </a:cubicBezTo>
                  <a:cubicBezTo>
                    <a:pt x="15" y="3"/>
                    <a:pt x="13" y="2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0"/>
            <p:cNvSpPr/>
            <p:nvPr/>
          </p:nvSpPr>
          <p:spPr>
            <a:xfrm>
              <a:off x="-284272" y="-948444"/>
              <a:ext cx="894" cy="670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4" y="1"/>
                  </a:moveTo>
                  <a:cubicBezTo>
                    <a:pt x="0" y="1"/>
                    <a:pt x="2" y="5"/>
                    <a:pt x="7" y="12"/>
                  </a:cubicBezTo>
                  <a:cubicBezTo>
                    <a:pt x="12" y="11"/>
                    <a:pt x="16" y="9"/>
                    <a:pt x="12" y="3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0"/>
            <p:cNvSpPr/>
            <p:nvPr/>
          </p:nvSpPr>
          <p:spPr>
            <a:xfrm>
              <a:off x="-284216" y="-947718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5"/>
                    <a:pt x="3" y="5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6" y="5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0"/>
            <p:cNvSpPr/>
            <p:nvPr/>
          </p:nvSpPr>
          <p:spPr>
            <a:xfrm>
              <a:off x="-284272" y="-947271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3" y="5"/>
                    <a:pt x="7" y="7"/>
                    <a:pt x="8" y="7"/>
                  </a:cubicBezTo>
                  <a:cubicBezTo>
                    <a:pt x="10" y="7"/>
                    <a:pt x="8" y="5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0"/>
            <p:cNvSpPr/>
            <p:nvPr/>
          </p:nvSpPr>
          <p:spPr>
            <a:xfrm>
              <a:off x="-290697" y="-959730"/>
              <a:ext cx="559" cy="559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lnTo>
                    <a:pt x="2" y="5"/>
                  </a:lnTo>
                  <a:cubicBezTo>
                    <a:pt x="4" y="6"/>
                    <a:pt x="5" y="8"/>
                    <a:pt x="9" y="9"/>
                  </a:cubicBezTo>
                  <a:cubicBezTo>
                    <a:pt x="7" y="6"/>
                    <a:pt x="6" y="5"/>
                    <a:pt x="5" y="2"/>
                  </a:cubicBezTo>
                  <a:cubicBezTo>
                    <a:pt x="4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0"/>
            <p:cNvSpPr/>
            <p:nvPr/>
          </p:nvSpPr>
          <p:spPr>
            <a:xfrm>
              <a:off x="-289914" y="-958277"/>
              <a:ext cx="112" cy="503"/>
            </a:xfrm>
            <a:custGeom>
              <a:avLst/>
              <a:gdLst/>
              <a:ahLst/>
              <a:cxnLst/>
              <a:rect l="l" t="t" r="r" b="b"/>
              <a:pathLst>
                <a:path w="2" h="9" extrusionOk="0">
                  <a:moveTo>
                    <a:pt x="1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0"/>
            <p:cNvSpPr/>
            <p:nvPr/>
          </p:nvSpPr>
          <p:spPr>
            <a:xfrm>
              <a:off x="-286953" y="-947885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1"/>
                  </a:moveTo>
                  <a:cubicBezTo>
                    <a:pt x="1" y="2"/>
                    <a:pt x="2" y="3"/>
                    <a:pt x="2" y="4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2" y="7"/>
                    <a:pt x="3" y="7"/>
                    <a:pt x="5" y="8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5" y="3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0"/>
            <p:cNvSpPr/>
            <p:nvPr/>
          </p:nvSpPr>
          <p:spPr>
            <a:xfrm>
              <a:off x="-285836" y="-945371"/>
              <a:ext cx="391" cy="559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1" y="1"/>
                  </a:moveTo>
                  <a:cubicBezTo>
                    <a:pt x="1" y="4"/>
                    <a:pt x="2" y="5"/>
                    <a:pt x="2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8"/>
                    <a:pt x="6" y="6"/>
                    <a:pt x="6" y="5"/>
                  </a:cubicBezTo>
                  <a:cubicBezTo>
                    <a:pt x="4" y="4"/>
                    <a:pt x="2" y="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0"/>
            <p:cNvSpPr/>
            <p:nvPr/>
          </p:nvSpPr>
          <p:spPr>
            <a:xfrm>
              <a:off x="-285333" y="-945706"/>
              <a:ext cx="335" cy="559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0"/>
                  </a:moveTo>
                  <a:lnTo>
                    <a:pt x="0" y="6"/>
                  </a:lnTo>
                  <a:cubicBezTo>
                    <a:pt x="2" y="7"/>
                    <a:pt x="4" y="9"/>
                    <a:pt x="5" y="10"/>
                  </a:cubicBezTo>
                  <a:lnTo>
                    <a:pt x="5" y="5"/>
                  </a:lnTo>
                  <a:cubicBezTo>
                    <a:pt x="3" y="3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0"/>
            <p:cNvSpPr/>
            <p:nvPr/>
          </p:nvSpPr>
          <p:spPr>
            <a:xfrm>
              <a:off x="-289747" y="-958556"/>
              <a:ext cx="1508" cy="950"/>
            </a:xfrm>
            <a:custGeom>
              <a:avLst/>
              <a:gdLst/>
              <a:ahLst/>
              <a:cxnLst/>
              <a:rect l="l" t="t" r="r" b="b"/>
              <a:pathLst>
                <a:path w="27" h="17" extrusionOk="0">
                  <a:moveTo>
                    <a:pt x="1" y="1"/>
                  </a:moveTo>
                  <a:lnTo>
                    <a:pt x="1" y="9"/>
                  </a:lnTo>
                  <a:cubicBezTo>
                    <a:pt x="8" y="13"/>
                    <a:pt x="14" y="16"/>
                    <a:pt x="20" y="17"/>
                  </a:cubicBezTo>
                  <a:cubicBezTo>
                    <a:pt x="24" y="17"/>
                    <a:pt x="25" y="16"/>
                    <a:pt x="26" y="16"/>
                  </a:cubicBezTo>
                  <a:lnTo>
                    <a:pt x="27" y="16"/>
                  </a:lnTo>
                  <a:lnTo>
                    <a:pt x="27" y="13"/>
                  </a:lnTo>
                  <a:cubicBezTo>
                    <a:pt x="19" y="9"/>
                    <a:pt x="10" y="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0"/>
            <p:cNvSpPr/>
            <p:nvPr/>
          </p:nvSpPr>
          <p:spPr>
            <a:xfrm>
              <a:off x="-290026" y="-961294"/>
              <a:ext cx="279" cy="33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3" y="1"/>
                  </a:moveTo>
                  <a:lnTo>
                    <a:pt x="0" y="6"/>
                  </a:lnTo>
                  <a:lnTo>
                    <a:pt x="5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0"/>
            <p:cNvSpPr/>
            <p:nvPr/>
          </p:nvSpPr>
          <p:spPr>
            <a:xfrm>
              <a:off x="-290306" y="-960177"/>
              <a:ext cx="615" cy="50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8" y="1"/>
                  </a:moveTo>
                  <a:lnTo>
                    <a:pt x="0" y="6"/>
                  </a:lnTo>
                  <a:lnTo>
                    <a:pt x="5" y="9"/>
                  </a:lnTo>
                  <a:lnTo>
                    <a:pt x="11" y="2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0"/>
            <p:cNvSpPr/>
            <p:nvPr/>
          </p:nvSpPr>
          <p:spPr>
            <a:xfrm>
              <a:off x="-291367" y="-961070"/>
              <a:ext cx="1062" cy="838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0" y="1"/>
                  </a:moveTo>
                  <a:lnTo>
                    <a:pt x="7" y="14"/>
                  </a:lnTo>
                  <a:lnTo>
                    <a:pt x="8" y="14"/>
                  </a:lnTo>
                  <a:cubicBezTo>
                    <a:pt x="16" y="13"/>
                    <a:pt x="18" y="9"/>
                    <a:pt x="18" y="2"/>
                  </a:cubicBezTo>
                  <a:cubicBezTo>
                    <a:pt x="12" y="2"/>
                    <a:pt x="8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0"/>
            <p:cNvSpPr/>
            <p:nvPr/>
          </p:nvSpPr>
          <p:spPr>
            <a:xfrm>
              <a:off x="-287568" y="-947103"/>
              <a:ext cx="223" cy="279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0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0"/>
            <p:cNvSpPr/>
            <p:nvPr/>
          </p:nvSpPr>
          <p:spPr>
            <a:xfrm>
              <a:off x="-292987" y="-938108"/>
              <a:ext cx="447" cy="39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1"/>
                  </a:moveTo>
                  <a:cubicBezTo>
                    <a:pt x="3" y="4"/>
                    <a:pt x="3" y="5"/>
                    <a:pt x="4" y="6"/>
                  </a:cubicBezTo>
                  <a:lnTo>
                    <a:pt x="4" y="6"/>
                  </a:lnTo>
                  <a:cubicBezTo>
                    <a:pt x="4" y="6"/>
                    <a:pt x="4" y="6"/>
                    <a:pt x="4" y="6"/>
                  </a:cubicBezTo>
                  <a:lnTo>
                    <a:pt x="4" y="6"/>
                  </a:lnTo>
                  <a:cubicBezTo>
                    <a:pt x="4" y="6"/>
                    <a:pt x="6" y="6"/>
                    <a:pt x="7" y="6"/>
                  </a:cubicBezTo>
                  <a:cubicBezTo>
                    <a:pt x="8" y="6"/>
                    <a:pt x="7" y="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0"/>
            <p:cNvSpPr/>
            <p:nvPr/>
          </p:nvSpPr>
          <p:spPr>
            <a:xfrm>
              <a:off x="-291311" y="-939337"/>
              <a:ext cx="2235" cy="1062"/>
            </a:xfrm>
            <a:custGeom>
              <a:avLst/>
              <a:gdLst/>
              <a:ahLst/>
              <a:cxnLst/>
              <a:rect l="l" t="t" r="r" b="b"/>
              <a:pathLst>
                <a:path w="40" h="19" extrusionOk="0">
                  <a:moveTo>
                    <a:pt x="9" y="1"/>
                  </a:moveTo>
                  <a:cubicBezTo>
                    <a:pt x="2" y="1"/>
                    <a:pt x="0" y="3"/>
                    <a:pt x="1" y="8"/>
                  </a:cubicBezTo>
                  <a:cubicBezTo>
                    <a:pt x="8" y="10"/>
                    <a:pt x="11" y="8"/>
                    <a:pt x="21" y="13"/>
                  </a:cubicBezTo>
                  <a:cubicBezTo>
                    <a:pt x="29" y="17"/>
                    <a:pt x="32" y="18"/>
                    <a:pt x="35" y="18"/>
                  </a:cubicBezTo>
                  <a:cubicBezTo>
                    <a:pt x="37" y="18"/>
                    <a:pt x="37" y="17"/>
                    <a:pt x="39" y="16"/>
                  </a:cubicBezTo>
                  <a:cubicBezTo>
                    <a:pt x="25" y="8"/>
                    <a:pt x="13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0"/>
            <p:cNvSpPr/>
            <p:nvPr/>
          </p:nvSpPr>
          <p:spPr>
            <a:xfrm>
              <a:off x="-291535" y="-940287"/>
              <a:ext cx="670" cy="559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0" y="1"/>
                  </a:moveTo>
                  <a:cubicBezTo>
                    <a:pt x="1" y="2"/>
                    <a:pt x="3" y="4"/>
                    <a:pt x="4" y="6"/>
                  </a:cubicBezTo>
                  <a:cubicBezTo>
                    <a:pt x="7" y="8"/>
                    <a:pt x="10" y="9"/>
                    <a:pt x="11" y="9"/>
                  </a:cubicBezTo>
                  <a:cubicBezTo>
                    <a:pt x="11" y="9"/>
                    <a:pt x="9" y="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0"/>
            <p:cNvSpPr/>
            <p:nvPr/>
          </p:nvSpPr>
          <p:spPr>
            <a:xfrm>
              <a:off x="-290306" y="-940175"/>
              <a:ext cx="1788" cy="1341"/>
            </a:xfrm>
            <a:custGeom>
              <a:avLst/>
              <a:gdLst/>
              <a:ahLst/>
              <a:cxnLst/>
              <a:rect l="l" t="t" r="r" b="b"/>
              <a:pathLst>
                <a:path w="32" h="24" extrusionOk="0">
                  <a:moveTo>
                    <a:pt x="10" y="1"/>
                  </a:moveTo>
                  <a:cubicBezTo>
                    <a:pt x="9" y="1"/>
                    <a:pt x="9" y="1"/>
                    <a:pt x="8" y="1"/>
                  </a:cubicBezTo>
                  <a:lnTo>
                    <a:pt x="0" y="9"/>
                  </a:lnTo>
                  <a:lnTo>
                    <a:pt x="3" y="11"/>
                  </a:lnTo>
                  <a:cubicBezTo>
                    <a:pt x="10" y="16"/>
                    <a:pt x="16" y="20"/>
                    <a:pt x="21" y="22"/>
                  </a:cubicBezTo>
                  <a:cubicBezTo>
                    <a:pt x="23" y="23"/>
                    <a:pt x="26" y="24"/>
                    <a:pt x="27" y="24"/>
                  </a:cubicBezTo>
                  <a:cubicBezTo>
                    <a:pt x="27" y="24"/>
                    <a:pt x="27" y="24"/>
                    <a:pt x="26" y="23"/>
                  </a:cubicBezTo>
                  <a:cubicBezTo>
                    <a:pt x="27" y="23"/>
                    <a:pt x="29" y="22"/>
                    <a:pt x="30" y="21"/>
                  </a:cubicBezTo>
                  <a:cubicBezTo>
                    <a:pt x="32" y="20"/>
                    <a:pt x="27" y="16"/>
                    <a:pt x="16" y="7"/>
                  </a:cubicBezTo>
                  <a:lnTo>
                    <a:pt x="25" y="7"/>
                  </a:lnTo>
                  <a:cubicBezTo>
                    <a:pt x="16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-290641" y="-941572"/>
              <a:ext cx="559" cy="39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2" y="1"/>
                  </a:moveTo>
                  <a:cubicBezTo>
                    <a:pt x="1" y="1"/>
                    <a:pt x="2" y="2"/>
                    <a:pt x="6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5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-288350" y="-938331"/>
              <a:ext cx="670" cy="50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4" y="0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2" y="5"/>
                    <a:pt x="5" y="6"/>
                    <a:pt x="6" y="8"/>
                  </a:cubicBezTo>
                  <a:cubicBezTo>
                    <a:pt x="7" y="8"/>
                    <a:pt x="9" y="9"/>
                    <a:pt x="10" y="9"/>
                  </a:cubicBezTo>
                  <a:cubicBezTo>
                    <a:pt x="11" y="9"/>
                    <a:pt x="11" y="7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-287903" y="-946712"/>
              <a:ext cx="279" cy="33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1" y="0"/>
                  </a:moveTo>
                  <a:cubicBezTo>
                    <a:pt x="0" y="0"/>
                    <a:pt x="0" y="1"/>
                    <a:pt x="4" y="6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-292205" y="-961294"/>
              <a:ext cx="1006" cy="950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1" y="1"/>
                  </a:moveTo>
                  <a:lnTo>
                    <a:pt x="6" y="12"/>
                  </a:lnTo>
                  <a:cubicBezTo>
                    <a:pt x="11" y="15"/>
                    <a:pt x="15" y="15"/>
                    <a:pt x="17" y="16"/>
                  </a:cubicBezTo>
                  <a:lnTo>
                    <a:pt x="11" y="3"/>
                  </a:lnTo>
                  <a:cubicBezTo>
                    <a:pt x="6" y="1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-292987" y="-962914"/>
              <a:ext cx="782" cy="559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10" y="0"/>
                  </a:moveTo>
                  <a:lnTo>
                    <a:pt x="1" y="2"/>
                  </a:lnTo>
                  <a:lnTo>
                    <a:pt x="5" y="10"/>
                  </a:lnTo>
                  <a:lnTo>
                    <a:pt x="13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0"/>
            <p:cNvSpPr/>
            <p:nvPr/>
          </p:nvSpPr>
          <p:spPr>
            <a:xfrm>
              <a:off x="-292652" y="-962244"/>
              <a:ext cx="168" cy="112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1"/>
                  </a:moveTo>
                  <a:cubicBezTo>
                    <a:pt x="0" y="2"/>
                    <a:pt x="0" y="2"/>
                    <a:pt x="2" y="1"/>
                  </a:cubicBezTo>
                  <a:lnTo>
                    <a:pt x="2" y="1"/>
                  </a:lnTo>
                  <a:cubicBezTo>
                    <a:pt x="0" y="1"/>
                    <a:pt x="0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0"/>
            <p:cNvSpPr/>
            <p:nvPr/>
          </p:nvSpPr>
          <p:spPr>
            <a:xfrm>
              <a:off x="-288127" y="-942242"/>
              <a:ext cx="1341" cy="1006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4"/>
                    <a:pt x="2" y="7"/>
                  </a:cubicBezTo>
                  <a:cubicBezTo>
                    <a:pt x="7" y="10"/>
                    <a:pt x="12" y="13"/>
                    <a:pt x="18" y="17"/>
                  </a:cubicBezTo>
                  <a:cubicBezTo>
                    <a:pt x="19" y="16"/>
                    <a:pt x="22" y="16"/>
                    <a:pt x="24" y="15"/>
                  </a:cubicBezTo>
                  <a:cubicBezTo>
                    <a:pt x="10" y="3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0"/>
            <p:cNvSpPr/>
            <p:nvPr/>
          </p:nvSpPr>
          <p:spPr>
            <a:xfrm>
              <a:off x="-288909" y="-942075"/>
              <a:ext cx="1844" cy="1397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10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5" y="4"/>
                    <a:pt x="3" y="8"/>
                    <a:pt x="0" y="9"/>
                  </a:cubicBezTo>
                  <a:cubicBezTo>
                    <a:pt x="0" y="9"/>
                    <a:pt x="2" y="12"/>
                    <a:pt x="5" y="13"/>
                  </a:cubicBezTo>
                  <a:lnTo>
                    <a:pt x="15" y="13"/>
                  </a:lnTo>
                  <a:cubicBezTo>
                    <a:pt x="19" y="17"/>
                    <a:pt x="24" y="19"/>
                    <a:pt x="33" y="24"/>
                  </a:cubicBezTo>
                  <a:cubicBezTo>
                    <a:pt x="15" y="10"/>
                    <a:pt x="17" y="9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4" y="2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0"/>
            <p:cNvSpPr/>
            <p:nvPr/>
          </p:nvSpPr>
          <p:spPr>
            <a:xfrm>
              <a:off x="-289579" y="-942969"/>
              <a:ext cx="950" cy="61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3" y="1"/>
                  </a:moveTo>
                  <a:cubicBezTo>
                    <a:pt x="0" y="1"/>
                    <a:pt x="0" y="3"/>
                    <a:pt x="3" y="9"/>
                  </a:cubicBezTo>
                  <a:cubicBezTo>
                    <a:pt x="3" y="5"/>
                    <a:pt x="16" y="10"/>
                    <a:pt x="7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0"/>
            <p:cNvSpPr/>
            <p:nvPr/>
          </p:nvSpPr>
          <p:spPr>
            <a:xfrm>
              <a:off x="-289021" y="-941125"/>
              <a:ext cx="1173" cy="55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lnTo>
                    <a:pt x="0" y="6"/>
                  </a:lnTo>
                  <a:cubicBezTo>
                    <a:pt x="1" y="6"/>
                    <a:pt x="2" y="7"/>
                    <a:pt x="3" y="9"/>
                  </a:cubicBezTo>
                  <a:cubicBezTo>
                    <a:pt x="9" y="10"/>
                    <a:pt x="15" y="10"/>
                    <a:pt x="20" y="10"/>
                  </a:cubicBezTo>
                  <a:cubicBezTo>
                    <a:pt x="9" y="3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0"/>
            <p:cNvSpPr/>
            <p:nvPr/>
          </p:nvSpPr>
          <p:spPr>
            <a:xfrm>
              <a:off x="-293267" y="-95559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0"/>
            <p:cNvSpPr/>
            <p:nvPr/>
          </p:nvSpPr>
          <p:spPr>
            <a:xfrm>
              <a:off x="-289859" y="-940566"/>
              <a:ext cx="1341" cy="559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lose/>
                  <a:moveTo>
                    <a:pt x="10" y="0"/>
                  </a:moveTo>
                  <a:cubicBezTo>
                    <a:pt x="7" y="0"/>
                    <a:pt x="9" y="4"/>
                    <a:pt x="7" y="4"/>
                  </a:cubicBezTo>
                  <a:cubicBezTo>
                    <a:pt x="6" y="4"/>
                    <a:pt x="4" y="3"/>
                    <a:pt x="1" y="2"/>
                  </a:cubicBezTo>
                  <a:lnTo>
                    <a:pt x="1" y="2"/>
                  </a:lnTo>
                  <a:cubicBezTo>
                    <a:pt x="6" y="4"/>
                    <a:pt x="11" y="8"/>
                    <a:pt x="12" y="8"/>
                  </a:cubicBezTo>
                  <a:cubicBezTo>
                    <a:pt x="17" y="9"/>
                    <a:pt x="21" y="9"/>
                    <a:pt x="24" y="9"/>
                  </a:cubicBezTo>
                  <a:lnTo>
                    <a:pt x="17" y="3"/>
                  </a:ln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0"/>
            <p:cNvSpPr/>
            <p:nvPr/>
          </p:nvSpPr>
          <p:spPr>
            <a:xfrm>
              <a:off x="-295055" y="-956545"/>
              <a:ext cx="1285" cy="6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1" y="0"/>
                  </a:moveTo>
                  <a:cubicBezTo>
                    <a:pt x="19" y="0"/>
                    <a:pt x="19" y="4"/>
                    <a:pt x="17" y="4"/>
                  </a:cubicBezTo>
                  <a:cubicBezTo>
                    <a:pt x="14" y="5"/>
                    <a:pt x="11" y="5"/>
                    <a:pt x="6" y="5"/>
                  </a:cubicBezTo>
                  <a:cubicBezTo>
                    <a:pt x="5" y="4"/>
                    <a:pt x="3" y="4"/>
                    <a:pt x="1" y="4"/>
                  </a:cubicBezTo>
                  <a:lnTo>
                    <a:pt x="0" y="5"/>
                  </a:lnTo>
                  <a:cubicBezTo>
                    <a:pt x="9" y="11"/>
                    <a:pt x="13" y="12"/>
                    <a:pt x="14" y="12"/>
                  </a:cubicBezTo>
                  <a:cubicBezTo>
                    <a:pt x="15" y="12"/>
                    <a:pt x="16" y="11"/>
                    <a:pt x="16" y="11"/>
                  </a:cubicBezTo>
                  <a:cubicBezTo>
                    <a:pt x="19" y="9"/>
                    <a:pt x="20" y="5"/>
                    <a:pt x="22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0"/>
            <p:cNvSpPr/>
            <p:nvPr/>
          </p:nvSpPr>
          <p:spPr>
            <a:xfrm>
              <a:off x="-295893" y="-956489"/>
              <a:ext cx="1397" cy="1006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5" y="1"/>
                  </a:moveTo>
                  <a:lnTo>
                    <a:pt x="1" y="5"/>
                  </a:lnTo>
                  <a:cubicBezTo>
                    <a:pt x="5" y="6"/>
                    <a:pt x="8" y="9"/>
                    <a:pt x="11" y="10"/>
                  </a:cubicBezTo>
                  <a:cubicBezTo>
                    <a:pt x="10" y="9"/>
                    <a:pt x="9" y="7"/>
                    <a:pt x="8" y="5"/>
                  </a:cubicBezTo>
                  <a:lnTo>
                    <a:pt x="8" y="5"/>
                  </a:lnTo>
                  <a:cubicBezTo>
                    <a:pt x="13" y="9"/>
                    <a:pt x="16" y="11"/>
                    <a:pt x="19" y="14"/>
                  </a:cubicBezTo>
                  <a:cubicBezTo>
                    <a:pt x="20" y="14"/>
                    <a:pt x="21" y="12"/>
                    <a:pt x="24" y="12"/>
                  </a:cubicBezTo>
                  <a:lnTo>
                    <a:pt x="24" y="10"/>
                  </a:lnTo>
                  <a:cubicBezTo>
                    <a:pt x="19" y="9"/>
                    <a:pt x="14" y="5"/>
                    <a:pt x="10" y="3"/>
                  </a:cubicBezTo>
                  <a:cubicBezTo>
                    <a:pt x="9" y="1"/>
                    <a:pt x="6" y="1"/>
                    <a:pt x="5" y="1"/>
                  </a:cubicBezTo>
                  <a:close/>
                  <a:moveTo>
                    <a:pt x="19" y="14"/>
                  </a:moveTo>
                  <a:lnTo>
                    <a:pt x="19" y="14"/>
                  </a:lnTo>
                  <a:cubicBezTo>
                    <a:pt x="20" y="15"/>
                    <a:pt x="21" y="16"/>
                    <a:pt x="23" y="16"/>
                  </a:cubicBezTo>
                  <a:lnTo>
                    <a:pt x="23" y="16"/>
                  </a:lnTo>
                  <a:cubicBezTo>
                    <a:pt x="22" y="15"/>
                    <a:pt x="21" y="15"/>
                    <a:pt x="19" y="14"/>
                  </a:cubicBezTo>
                  <a:close/>
                  <a:moveTo>
                    <a:pt x="23" y="16"/>
                  </a:moveTo>
                  <a:cubicBezTo>
                    <a:pt x="23" y="17"/>
                    <a:pt x="24" y="17"/>
                    <a:pt x="24" y="17"/>
                  </a:cubicBezTo>
                  <a:lnTo>
                    <a:pt x="25" y="17"/>
                  </a:lnTo>
                  <a:lnTo>
                    <a:pt x="25" y="16"/>
                  </a:lnTo>
                  <a:cubicBezTo>
                    <a:pt x="24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0"/>
            <p:cNvSpPr/>
            <p:nvPr/>
          </p:nvSpPr>
          <p:spPr>
            <a:xfrm>
              <a:off x="-291926" y="-940063"/>
              <a:ext cx="615" cy="447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3" y="0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2" y="5"/>
                    <a:pt x="2" y="7"/>
                    <a:pt x="3" y="7"/>
                  </a:cubicBezTo>
                  <a:cubicBezTo>
                    <a:pt x="5" y="7"/>
                    <a:pt x="7" y="5"/>
                    <a:pt x="10" y="4"/>
                  </a:cubicBezTo>
                  <a:cubicBezTo>
                    <a:pt x="7" y="3"/>
                    <a:pt x="6" y="2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0"/>
            <p:cNvSpPr/>
            <p:nvPr/>
          </p:nvSpPr>
          <p:spPr>
            <a:xfrm>
              <a:off x="-293099" y="-939058"/>
              <a:ext cx="1564" cy="1006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6"/>
                    <a:pt x="10" y="10"/>
                    <a:pt x="1" y="13"/>
                  </a:cubicBezTo>
                  <a:cubicBezTo>
                    <a:pt x="3" y="16"/>
                    <a:pt x="5" y="17"/>
                    <a:pt x="7" y="18"/>
                  </a:cubicBezTo>
                  <a:cubicBezTo>
                    <a:pt x="18" y="16"/>
                    <a:pt x="24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0"/>
            <p:cNvSpPr/>
            <p:nvPr/>
          </p:nvSpPr>
          <p:spPr>
            <a:xfrm>
              <a:off x="-297401" y="-955595"/>
              <a:ext cx="56" cy="168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2"/>
                    <a:pt x="0" y="2"/>
                    <a:pt x="0" y="0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0"/>
            <p:cNvSpPr/>
            <p:nvPr/>
          </p:nvSpPr>
          <p:spPr>
            <a:xfrm>
              <a:off x="-296060" y="-949617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0"/>
                  </a:moveTo>
                  <a:lnTo>
                    <a:pt x="0" y="6"/>
                  </a:lnTo>
                  <a:cubicBezTo>
                    <a:pt x="2" y="6"/>
                    <a:pt x="7" y="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0"/>
            <p:cNvSpPr/>
            <p:nvPr/>
          </p:nvSpPr>
          <p:spPr>
            <a:xfrm>
              <a:off x="-296340" y="-949058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2" y="6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0"/>
            <p:cNvSpPr/>
            <p:nvPr/>
          </p:nvSpPr>
          <p:spPr>
            <a:xfrm>
              <a:off x="-330867" y="-1257517"/>
              <a:ext cx="31622" cy="33745"/>
            </a:xfrm>
            <a:custGeom>
              <a:avLst/>
              <a:gdLst/>
              <a:ahLst/>
              <a:cxnLst/>
              <a:rect l="l" t="t" r="r" b="b"/>
              <a:pathLst>
                <a:path w="566" h="604" extrusionOk="0">
                  <a:moveTo>
                    <a:pt x="49" y="141"/>
                  </a:moveTo>
                  <a:cubicBezTo>
                    <a:pt x="49" y="141"/>
                    <a:pt x="49" y="141"/>
                    <a:pt x="49" y="141"/>
                  </a:cubicBezTo>
                  <a:lnTo>
                    <a:pt x="49" y="141"/>
                  </a:lnTo>
                  <a:cubicBezTo>
                    <a:pt x="49" y="141"/>
                    <a:pt x="49" y="141"/>
                    <a:pt x="49" y="141"/>
                  </a:cubicBezTo>
                  <a:close/>
                  <a:moveTo>
                    <a:pt x="465" y="287"/>
                  </a:moveTo>
                  <a:cubicBezTo>
                    <a:pt x="466" y="288"/>
                    <a:pt x="468" y="288"/>
                    <a:pt x="470" y="289"/>
                  </a:cubicBezTo>
                  <a:cubicBezTo>
                    <a:pt x="469" y="288"/>
                    <a:pt x="467" y="287"/>
                    <a:pt x="465" y="287"/>
                  </a:cubicBezTo>
                  <a:close/>
                  <a:moveTo>
                    <a:pt x="512" y="314"/>
                  </a:moveTo>
                  <a:cubicBezTo>
                    <a:pt x="513" y="314"/>
                    <a:pt x="514" y="315"/>
                    <a:pt x="515" y="315"/>
                  </a:cubicBezTo>
                  <a:cubicBezTo>
                    <a:pt x="514" y="314"/>
                    <a:pt x="513" y="314"/>
                    <a:pt x="512" y="314"/>
                  </a:cubicBezTo>
                  <a:close/>
                  <a:moveTo>
                    <a:pt x="542" y="340"/>
                  </a:moveTo>
                  <a:cubicBezTo>
                    <a:pt x="543" y="340"/>
                    <a:pt x="543" y="341"/>
                    <a:pt x="544" y="341"/>
                  </a:cubicBezTo>
                  <a:cubicBezTo>
                    <a:pt x="543" y="341"/>
                    <a:pt x="543" y="340"/>
                    <a:pt x="542" y="340"/>
                  </a:cubicBezTo>
                  <a:close/>
                  <a:moveTo>
                    <a:pt x="528" y="442"/>
                  </a:moveTo>
                  <a:cubicBezTo>
                    <a:pt x="530" y="443"/>
                    <a:pt x="532" y="443"/>
                    <a:pt x="535" y="445"/>
                  </a:cubicBezTo>
                  <a:cubicBezTo>
                    <a:pt x="533" y="444"/>
                    <a:pt x="530" y="443"/>
                    <a:pt x="528" y="442"/>
                  </a:cubicBezTo>
                  <a:close/>
                  <a:moveTo>
                    <a:pt x="258" y="0"/>
                  </a:moveTo>
                  <a:lnTo>
                    <a:pt x="263" y="6"/>
                  </a:lnTo>
                  <a:cubicBezTo>
                    <a:pt x="269" y="9"/>
                    <a:pt x="275" y="11"/>
                    <a:pt x="284" y="14"/>
                  </a:cubicBezTo>
                  <a:cubicBezTo>
                    <a:pt x="284" y="15"/>
                    <a:pt x="284" y="15"/>
                    <a:pt x="283" y="15"/>
                  </a:cubicBezTo>
                  <a:cubicBezTo>
                    <a:pt x="275" y="15"/>
                    <a:pt x="269" y="14"/>
                    <a:pt x="264" y="14"/>
                  </a:cubicBezTo>
                  <a:cubicBezTo>
                    <a:pt x="260" y="14"/>
                    <a:pt x="259" y="15"/>
                    <a:pt x="258" y="16"/>
                  </a:cubicBezTo>
                  <a:cubicBezTo>
                    <a:pt x="257" y="16"/>
                    <a:pt x="258" y="19"/>
                    <a:pt x="257" y="19"/>
                  </a:cubicBezTo>
                  <a:cubicBezTo>
                    <a:pt x="252" y="19"/>
                    <a:pt x="246" y="16"/>
                    <a:pt x="241" y="16"/>
                  </a:cubicBezTo>
                  <a:cubicBezTo>
                    <a:pt x="236" y="16"/>
                    <a:pt x="237" y="20"/>
                    <a:pt x="238" y="25"/>
                  </a:cubicBezTo>
                  <a:cubicBezTo>
                    <a:pt x="239" y="30"/>
                    <a:pt x="236" y="30"/>
                    <a:pt x="233" y="31"/>
                  </a:cubicBezTo>
                  <a:cubicBezTo>
                    <a:pt x="231" y="33"/>
                    <a:pt x="230" y="36"/>
                    <a:pt x="227" y="40"/>
                  </a:cubicBezTo>
                  <a:cubicBezTo>
                    <a:pt x="233" y="43"/>
                    <a:pt x="237" y="45"/>
                    <a:pt x="241" y="47"/>
                  </a:cubicBezTo>
                  <a:cubicBezTo>
                    <a:pt x="238" y="47"/>
                    <a:pt x="230" y="43"/>
                    <a:pt x="227" y="42"/>
                  </a:cubicBezTo>
                  <a:cubicBezTo>
                    <a:pt x="223" y="41"/>
                    <a:pt x="219" y="41"/>
                    <a:pt x="216" y="41"/>
                  </a:cubicBezTo>
                  <a:cubicBezTo>
                    <a:pt x="215" y="41"/>
                    <a:pt x="214" y="41"/>
                    <a:pt x="213" y="41"/>
                  </a:cubicBezTo>
                  <a:cubicBezTo>
                    <a:pt x="202" y="42"/>
                    <a:pt x="195" y="46"/>
                    <a:pt x="185" y="47"/>
                  </a:cubicBezTo>
                  <a:lnTo>
                    <a:pt x="176" y="47"/>
                  </a:lnTo>
                  <a:cubicBezTo>
                    <a:pt x="173" y="44"/>
                    <a:pt x="171" y="42"/>
                    <a:pt x="172" y="42"/>
                  </a:cubicBezTo>
                  <a:lnTo>
                    <a:pt x="172" y="42"/>
                  </a:lnTo>
                  <a:cubicBezTo>
                    <a:pt x="172" y="42"/>
                    <a:pt x="172" y="42"/>
                    <a:pt x="173" y="42"/>
                  </a:cubicBezTo>
                  <a:cubicBezTo>
                    <a:pt x="175" y="43"/>
                    <a:pt x="176" y="43"/>
                    <a:pt x="176" y="43"/>
                  </a:cubicBezTo>
                  <a:cubicBezTo>
                    <a:pt x="179" y="43"/>
                    <a:pt x="176" y="39"/>
                    <a:pt x="179" y="39"/>
                  </a:cubicBezTo>
                  <a:cubicBezTo>
                    <a:pt x="180" y="39"/>
                    <a:pt x="182" y="39"/>
                    <a:pt x="185" y="41"/>
                  </a:cubicBezTo>
                  <a:lnTo>
                    <a:pt x="194" y="37"/>
                  </a:lnTo>
                  <a:cubicBezTo>
                    <a:pt x="196" y="36"/>
                    <a:pt x="201" y="36"/>
                    <a:pt x="201" y="32"/>
                  </a:cubicBezTo>
                  <a:cubicBezTo>
                    <a:pt x="201" y="30"/>
                    <a:pt x="204" y="28"/>
                    <a:pt x="206" y="27"/>
                  </a:cubicBezTo>
                  <a:cubicBezTo>
                    <a:pt x="207" y="27"/>
                    <a:pt x="206" y="24"/>
                    <a:pt x="206" y="24"/>
                  </a:cubicBezTo>
                  <a:cubicBezTo>
                    <a:pt x="200" y="20"/>
                    <a:pt x="196" y="17"/>
                    <a:pt x="195" y="17"/>
                  </a:cubicBezTo>
                  <a:cubicBezTo>
                    <a:pt x="192" y="19"/>
                    <a:pt x="191" y="20"/>
                    <a:pt x="189" y="21"/>
                  </a:cubicBezTo>
                  <a:cubicBezTo>
                    <a:pt x="185" y="24"/>
                    <a:pt x="183" y="28"/>
                    <a:pt x="177" y="31"/>
                  </a:cubicBezTo>
                  <a:cubicBezTo>
                    <a:pt x="176" y="31"/>
                    <a:pt x="173" y="29"/>
                    <a:pt x="171" y="29"/>
                  </a:cubicBezTo>
                  <a:cubicBezTo>
                    <a:pt x="171" y="29"/>
                    <a:pt x="171" y="29"/>
                    <a:pt x="171" y="30"/>
                  </a:cubicBezTo>
                  <a:cubicBezTo>
                    <a:pt x="171" y="35"/>
                    <a:pt x="164" y="36"/>
                    <a:pt x="157" y="36"/>
                  </a:cubicBezTo>
                  <a:cubicBezTo>
                    <a:pt x="154" y="36"/>
                    <a:pt x="153" y="37"/>
                    <a:pt x="160" y="45"/>
                  </a:cubicBezTo>
                  <a:cubicBezTo>
                    <a:pt x="164" y="45"/>
                    <a:pt x="166" y="46"/>
                    <a:pt x="171" y="47"/>
                  </a:cubicBezTo>
                  <a:cubicBezTo>
                    <a:pt x="172" y="49"/>
                    <a:pt x="174" y="51"/>
                    <a:pt x="175" y="51"/>
                  </a:cubicBezTo>
                  <a:cubicBezTo>
                    <a:pt x="171" y="51"/>
                    <a:pt x="168" y="52"/>
                    <a:pt x="164" y="52"/>
                  </a:cubicBezTo>
                  <a:cubicBezTo>
                    <a:pt x="160" y="49"/>
                    <a:pt x="160" y="47"/>
                    <a:pt x="159" y="47"/>
                  </a:cubicBezTo>
                  <a:cubicBezTo>
                    <a:pt x="156" y="46"/>
                    <a:pt x="155" y="43"/>
                    <a:pt x="151" y="40"/>
                  </a:cubicBezTo>
                  <a:cubicBezTo>
                    <a:pt x="150" y="41"/>
                    <a:pt x="149" y="42"/>
                    <a:pt x="149" y="43"/>
                  </a:cubicBezTo>
                  <a:cubicBezTo>
                    <a:pt x="150" y="45"/>
                    <a:pt x="153" y="46"/>
                    <a:pt x="154" y="47"/>
                  </a:cubicBezTo>
                  <a:cubicBezTo>
                    <a:pt x="158" y="49"/>
                    <a:pt x="161" y="51"/>
                    <a:pt x="166" y="53"/>
                  </a:cubicBezTo>
                  <a:cubicBezTo>
                    <a:pt x="164" y="54"/>
                    <a:pt x="163" y="57"/>
                    <a:pt x="159" y="57"/>
                  </a:cubicBezTo>
                  <a:cubicBezTo>
                    <a:pt x="158" y="57"/>
                    <a:pt x="153" y="54"/>
                    <a:pt x="149" y="53"/>
                  </a:cubicBezTo>
                  <a:cubicBezTo>
                    <a:pt x="148" y="52"/>
                    <a:pt x="143" y="51"/>
                    <a:pt x="143" y="51"/>
                  </a:cubicBezTo>
                  <a:lnTo>
                    <a:pt x="136" y="51"/>
                  </a:lnTo>
                  <a:lnTo>
                    <a:pt x="137" y="52"/>
                  </a:lnTo>
                  <a:cubicBezTo>
                    <a:pt x="142" y="56"/>
                    <a:pt x="146" y="58"/>
                    <a:pt x="154" y="64"/>
                  </a:cubicBezTo>
                  <a:cubicBezTo>
                    <a:pt x="150" y="63"/>
                    <a:pt x="146" y="62"/>
                    <a:pt x="140" y="59"/>
                  </a:cubicBezTo>
                  <a:cubicBezTo>
                    <a:pt x="137" y="57"/>
                    <a:pt x="134" y="56"/>
                    <a:pt x="132" y="56"/>
                  </a:cubicBezTo>
                  <a:cubicBezTo>
                    <a:pt x="131" y="56"/>
                    <a:pt x="132" y="57"/>
                    <a:pt x="137" y="62"/>
                  </a:cubicBezTo>
                  <a:lnTo>
                    <a:pt x="140" y="62"/>
                  </a:lnTo>
                  <a:cubicBezTo>
                    <a:pt x="142" y="63"/>
                    <a:pt x="144" y="64"/>
                    <a:pt x="146" y="66"/>
                  </a:cubicBezTo>
                  <a:cubicBezTo>
                    <a:pt x="143" y="64"/>
                    <a:pt x="139" y="63"/>
                    <a:pt x="137" y="62"/>
                  </a:cubicBezTo>
                  <a:lnTo>
                    <a:pt x="137" y="62"/>
                  </a:lnTo>
                  <a:cubicBezTo>
                    <a:pt x="139" y="64"/>
                    <a:pt x="144" y="68"/>
                    <a:pt x="144" y="68"/>
                  </a:cubicBezTo>
                  <a:cubicBezTo>
                    <a:pt x="145" y="69"/>
                    <a:pt x="144" y="69"/>
                    <a:pt x="143" y="72"/>
                  </a:cubicBezTo>
                  <a:cubicBezTo>
                    <a:pt x="141" y="72"/>
                    <a:pt x="141" y="74"/>
                    <a:pt x="138" y="74"/>
                  </a:cubicBezTo>
                  <a:cubicBezTo>
                    <a:pt x="136" y="74"/>
                    <a:pt x="134" y="73"/>
                    <a:pt x="131" y="72"/>
                  </a:cubicBezTo>
                  <a:cubicBezTo>
                    <a:pt x="128" y="70"/>
                    <a:pt x="127" y="70"/>
                    <a:pt x="126" y="70"/>
                  </a:cubicBezTo>
                  <a:cubicBezTo>
                    <a:pt x="123" y="70"/>
                    <a:pt x="124" y="73"/>
                    <a:pt x="122" y="73"/>
                  </a:cubicBezTo>
                  <a:lnTo>
                    <a:pt x="122" y="74"/>
                  </a:lnTo>
                  <a:cubicBezTo>
                    <a:pt x="121" y="75"/>
                    <a:pt x="122" y="79"/>
                    <a:pt x="118" y="79"/>
                  </a:cubicBezTo>
                  <a:cubicBezTo>
                    <a:pt x="116" y="79"/>
                    <a:pt x="117" y="80"/>
                    <a:pt x="116" y="82"/>
                  </a:cubicBezTo>
                  <a:cubicBezTo>
                    <a:pt x="116" y="82"/>
                    <a:pt x="117" y="83"/>
                    <a:pt x="121" y="85"/>
                  </a:cubicBezTo>
                  <a:cubicBezTo>
                    <a:pt x="128" y="92"/>
                    <a:pt x="131" y="95"/>
                    <a:pt x="131" y="95"/>
                  </a:cubicBezTo>
                  <a:cubicBezTo>
                    <a:pt x="130" y="95"/>
                    <a:pt x="128" y="93"/>
                    <a:pt x="122" y="89"/>
                  </a:cubicBezTo>
                  <a:cubicBezTo>
                    <a:pt x="121" y="89"/>
                    <a:pt x="118" y="87"/>
                    <a:pt x="117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9" y="89"/>
                    <a:pt x="119" y="90"/>
                    <a:pt x="119" y="90"/>
                  </a:cubicBezTo>
                  <a:cubicBezTo>
                    <a:pt x="117" y="90"/>
                    <a:pt x="110" y="87"/>
                    <a:pt x="102" y="83"/>
                  </a:cubicBezTo>
                  <a:lnTo>
                    <a:pt x="102" y="83"/>
                  </a:lnTo>
                  <a:cubicBezTo>
                    <a:pt x="121" y="98"/>
                    <a:pt x="130" y="105"/>
                    <a:pt x="125" y="105"/>
                  </a:cubicBezTo>
                  <a:cubicBezTo>
                    <a:pt x="124" y="105"/>
                    <a:pt x="124" y="105"/>
                    <a:pt x="123" y="105"/>
                  </a:cubicBezTo>
                  <a:cubicBezTo>
                    <a:pt x="122" y="105"/>
                    <a:pt x="123" y="106"/>
                    <a:pt x="123" y="108"/>
                  </a:cubicBezTo>
                  <a:cubicBezTo>
                    <a:pt x="122" y="108"/>
                    <a:pt x="120" y="108"/>
                    <a:pt x="117" y="109"/>
                  </a:cubicBezTo>
                  <a:lnTo>
                    <a:pt x="113" y="105"/>
                  </a:lnTo>
                  <a:cubicBezTo>
                    <a:pt x="112" y="104"/>
                    <a:pt x="111" y="101"/>
                    <a:pt x="110" y="100"/>
                  </a:cubicBezTo>
                  <a:cubicBezTo>
                    <a:pt x="106" y="98"/>
                    <a:pt x="106" y="98"/>
                    <a:pt x="102" y="98"/>
                  </a:cubicBezTo>
                  <a:cubicBezTo>
                    <a:pt x="101" y="96"/>
                    <a:pt x="97" y="94"/>
                    <a:pt x="94" y="93"/>
                  </a:cubicBezTo>
                  <a:lnTo>
                    <a:pt x="94" y="93"/>
                  </a:lnTo>
                  <a:cubicBezTo>
                    <a:pt x="97" y="96"/>
                    <a:pt x="101" y="99"/>
                    <a:pt x="107" y="103"/>
                  </a:cubicBezTo>
                  <a:cubicBezTo>
                    <a:pt x="110" y="104"/>
                    <a:pt x="112" y="106"/>
                    <a:pt x="117" y="110"/>
                  </a:cubicBezTo>
                  <a:cubicBezTo>
                    <a:pt x="115" y="110"/>
                    <a:pt x="114" y="112"/>
                    <a:pt x="111" y="112"/>
                  </a:cubicBezTo>
                  <a:cubicBezTo>
                    <a:pt x="110" y="112"/>
                    <a:pt x="109" y="111"/>
                    <a:pt x="107" y="110"/>
                  </a:cubicBezTo>
                  <a:cubicBezTo>
                    <a:pt x="104" y="109"/>
                    <a:pt x="101" y="108"/>
                    <a:pt x="99" y="108"/>
                  </a:cubicBezTo>
                  <a:cubicBezTo>
                    <a:pt x="97" y="108"/>
                    <a:pt x="95" y="109"/>
                    <a:pt x="95" y="110"/>
                  </a:cubicBezTo>
                  <a:cubicBezTo>
                    <a:pt x="95" y="111"/>
                    <a:pt x="95" y="113"/>
                    <a:pt x="94" y="113"/>
                  </a:cubicBezTo>
                  <a:cubicBezTo>
                    <a:pt x="93" y="113"/>
                    <a:pt x="92" y="113"/>
                    <a:pt x="91" y="113"/>
                  </a:cubicBezTo>
                  <a:cubicBezTo>
                    <a:pt x="90" y="113"/>
                    <a:pt x="90" y="114"/>
                    <a:pt x="96" y="120"/>
                  </a:cubicBezTo>
                  <a:cubicBezTo>
                    <a:pt x="100" y="122"/>
                    <a:pt x="101" y="124"/>
                    <a:pt x="100" y="124"/>
                  </a:cubicBezTo>
                  <a:cubicBezTo>
                    <a:pt x="98" y="124"/>
                    <a:pt x="90" y="120"/>
                    <a:pt x="78" y="110"/>
                  </a:cubicBezTo>
                  <a:lnTo>
                    <a:pt x="78" y="110"/>
                  </a:lnTo>
                  <a:cubicBezTo>
                    <a:pt x="89" y="119"/>
                    <a:pt x="90" y="120"/>
                    <a:pt x="88" y="120"/>
                  </a:cubicBezTo>
                  <a:cubicBezTo>
                    <a:pt x="88" y="120"/>
                    <a:pt x="87" y="120"/>
                    <a:pt x="87" y="120"/>
                  </a:cubicBezTo>
                  <a:cubicBezTo>
                    <a:pt x="86" y="120"/>
                    <a:pt x="86" y="121"/>
                    <a:pt x="92" y="126"/>
                  </a:cubicBezTo>
                  <a:cubicBezTo>
                    <a:pt x="81" y="119"/>
                    <a:pt x="75" y="116"/>
                    <a:pt x="74" y="116"/>
                  </a:cubicBezTo>
                  <a:cubicBezTo>
                    <a:pt x="73" y="116"/>
                    <a:pt x="74" y="117"/>
                    <a:pt x="75" y="119"/>
                  </a:cubicBezTo>
                  <a:cubicBezTo>
                    <a:pt x="80" y="125"/>
                    <a:pt x="72" y="122"/>
                    <a:pt x="74" y="126"/>
                  </a:cubicBezTo>
                  <a:cubicBezTo>
                    <a:pt x="75" y="129"/>
                    <a:pt x="70" y="127"/>
                    <a:pt x="78" y="134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8" y="135"/>
                    <a:pt x="76" y="134"/>
                    <a:pt x="75" y="134"/>
                  </a:cubicBezTo>
                  <a:cubicBezTo>
                    <a:pt x="74" y="136"/>
                    <a:pt x="72" y="136"/>
                    <a:pt x="71" y="137"/>
                  </a:cubicBezTo>
                  <a:lnTo>
                    <a:pt x="71" y="138"/>
                  </a:lnTo>
                  <a:cubicBezTo>
                    <a:pt x="71" y="138"/>
                    <a:pt x="70" y="139"/>
                    <a:pt x="69" y="139"/>
                  </a:cubicBezTo>
                  <a:cubicBezTo>
                    <a:pt x="67" y="139"/>
                    <a:pt x="65" y="138"/>
                    <a:pt x="64" y="138"/>
                  </a:cubicBezTo>
                  <a:cubicBezTo>
                    <a:pt x="62" y="138"/>
                    <a:pt x="62" y="139"/>
                    <a:pt x="64" y="142"/>
                  </a:cubicBezTo>
                  <a:cubicBezTo>
                    <a:pt x="66" y="145"/>
                    <a:pt x="67" y="147"/>
                    <a:pt x="65" y="147"/>
                  </a:cubicBezTo>
                  <a:cubicBezTo>
                    <a:pt x="63" y="147"/>
                    <a:pt x="58" y="146"/>
                    <a:pt x="52" y="142"/>
                  </a:cubicBezTo>
                  <a:cubicBezTo>
                    <a:pt x="51" y="141"/>
                    <a:pt x="50" y="141"/>
                    <a:pt x="49" y="141"/>
                  </a:cubicBezTo>
                  <a:lnTo>
                    <a:pt x="49" y="141"/>
                  </a:lnTo>
                  <a:cubicBezTo>
                    <a:pt x="51" y="142"/>
                    <a:pt x="55" y="147"/>
                    <a:pt x="53" y="147"/>
                  </a:cubicBezTo>
                  <a:cubicBezTo>
                    <a:pt x="52" y="147"/>
                    <a:pt x="51" y="146"/>
                    <a:pt x="48" y="145"/>
                  </a:cubicBezTo>
                  <a:lnTo>
                    <a:pt x="48" y="145"/>
                  </a:lnTo>
                  <a:lnTo>
                    <a:pt x="49" y="146"/>
                  </a:lnTo>
                  <a:cubicBezTo>
                    <a:pt x="59" y="155"/>
                    <a:pt x="53" y="151"/>
                    <a:pt x="54" y="153"/>
                  </a:cubicBezTo>
                  <a:cubicBezTo>
                    <a:pt x="55" y="155"/>
                    <a:pt x="54" y="155"/>
                    <a:pt x="57" y="158"/>
                  </a:cubicBezTo>
                  <a:cubicBezTo>
                    <a:pt x="62" y="162"/>
                    <a:pt x="63" y="163"/>
                    <a:pt x="63" y="163"/>
                  </a:cubicBezTo>
                  <a:cubicBezTo>
                    <a:pt x="62" y="163"/>
                    <a:pt x="59" y="162"/>
                    <a:pt x="55" y="161"/>
                  </a:cubicBezTo>
                  <a:cubicBezTo>
                    <a:pt x="52" y="159"/>
                    <a:pt x="50" y="157"/>
                    <a:pt x="49" y="157"/>
                  </a:cubicBezTo>
                  <a:lnTo>
                    <a:pt x="49" y="157"/>
                  </a:lnTo>
                  <a:cubicBezTo>
                    <a:pt x="48" y="157"/>
                    <a:pt x="51" y="159"/>
                    <a:pt x="58" y="166"/>
                  </a:cubicBezTo>
                  <a:cubicBezTo>
                    <a:pt x="61" y="167"/>
                    <a:pt x="63" y="169"/>
                    <a:pt x="63" y="169"/>
                  </a:cubicBezTo>
                  <a:cubicBezTo>
                    <a:pt x="61" y="169"/>
                    <a:pt x="59" y="169"/>
                    <a:pt x="55" y="168"/>
                  </a:cubicBezTo>
                  <a:cubicBezTo>
                    <a:pt x="52" y="166"/>
                    <a:pt x="50" y="166"/>
                    <a:pt x="49" y="166"/>
                  </a:cubicBezTo>
                  <a:cubicBezTo>
                    <a:pt x="46" y="166"/>
                    <a:pt x="48" y="169"/>
                    <a:pt x="45" y="169"/>
                  </a:cubicBezTo>
                  <a:cubicBezTo>
                    <a:pt x="45" y="169"/>
                    <a:pt x="44" y="169"/>
                    <a:pt x="44" y="169"/>
                  </a:cubicBezTo>
                  <a:lnTo>
                    <a:pt x="44" y="171"/>
                  </a:lnTo>
                  <a:cubicBezTo>
                    <a:pt x="48" y="175"/>
                    <a:pt x="52" y="179"/>
                    <a:pt x="51" y="179"/>
                  </a:cubicBezTo>
                  <a:cubicBezTo>
                    <a:pt x="51" y="179"/>
                    <a:pt x="50" y="179"/>
                    <a:pt x="49" y="178"/>
                  </a:cubicBezTo>
                  <a:cubicBezTo>
                    <a:pt x="48" y="178"/>
                    <a:pt x="48" y="178"/>
                    <a:pt x="47" y="178"/>
                  </a:cubicBezTo>
                  <a:cubicBezTo>
                    <a:pt x="46" y="178"/>
                    <a:pt x="47" y="180"/>
                    <a:pt x="47" y="182"/>
                  </a:cubicBezTo>
                  <a:cubicBezTo>
                    <a:pt x="47" y="183"/>
                    <a:pt x="47" y="183"/>
                    <a:pt x="49" y="185"/>
                  </a:cubicBezTo>
                  <a:cubicBezTo>
                    <a:pt x="54" y="189"/>
                    <a:pt x="56" y="192"/>
                    <a:pt x="55" y="192"/>
                  </a:cubicBezTo>
                  <a:cubicBezTo>
                    <a:pt x="53" y="192"/>
                    <a:pt x="50" y="190"/>
                    <a:pt x="45" y="188"/>
                  </a:cubicBezTo>
                  <a:cubicBezTo>
                    <a:pt x="41" y="186"/>
                    <a:pt x="38" y="184"/>
                    <a:pt x="37" y="184"/>
                  </a:cubicBezTo>
                  <a:cubicBezTo>
                    <a:pt x="36" y="184"/>
                    <a:pt x="36" y="185"/>
                    <a:pt x="37" y="187"/>
                  </a:cubicBezTo>
                  <a:cubicBezTo>
                    <a:pt x="43" y="191"/>
                    <a:pt x="43" y="193"/>
                    <a:pt x="42" y="193"/>
                  </a:cubicBezTo>
                  <a:cubicBezTo>
                    <a:pt x="40" y="193"/>
                    <a:pt x="37" y="192"/>
                    <a:pt x="34" y="190"/>
                  </a:cubicBezTo>
                  <a:cubicBezTo>
                    <a:pt x="31" y="189"/>
                    <a:pt x="27" y="187"/>
                    <a:pt x="25" y="187"/>
                  </a:cubicBezTo>
                  <a:cubicBezTo>
                    <a:pt x="22" y="187"/>
                    <a:pt x="23" y="190"/>
                    <a:pt x="32" y="198"/>
                  </a:cubicBezTo>
                  <a:cubicBezTo>
                    <a:pt x="33" y="199"/>
                    <a:pt x="33" y="199"/>
                    <a:pt x="33" y="199"/>
                  </a:cubicBezTo>
                  <a:cubicBezTo>
                    <a:pt x="33" y="199"/>
                    <a:pt x="32" y="198"/>
                    <a:pt x="31" y="198"/>
                  </a:cubicBezTo>
                  <a:cubicBezTo>
                    <a:pt x="30" y="198"/>
                    <a:pt x="28" y="199"/>
                    <a:pt x="27" y="199"/>
                  </a:cubicBezTo>
                  <a:cubicBezTo>
                    <a:pt x="25" y="199"/>
                    <a:pt x="23" y="198"/>
                    <a:pt x="21" y="197"/>
                  </a:cubicBezTo>
                  <a:cubicBezTo>
                    <a:pt x="20" y="197"/>
                    <a:pt x="19" y="196"/>
                    <a:pt x="18" y="196"/>
                  </a:cubicBezTo>
                  <a:cubicBezTo>
                    <a:pt x="17" y="196"/>
                    <a:pt x="18" y="198"/>
                    <a:pt x="22" y="203"/>
                  </a:cubicBezTo>
                  <a:cubicBezTo>
                    <a:pt x="30" y="209"/>
                    <a:pt x="32" y="212"/>
                    <a:pt x="31" y="212"/>
                  </a:cubicBezTo>
                  <a:cubicBezTo>
                    <a:pt x="30" y="212"/>
                    <a:pt x="29" y="212"/>
                    <a:pt x="28" y="211"/>
                  </a:cubicBezTo>
                  <a:cubicBezTo>
                    <a:pt x="27" y="210"/>
                    <a:pt x="26" y="210"/>
                    <a:pt x="25" y="210"/>
                  </a:cubicBezTo>
                  <a:cubicBezTo>
                    <a:pt x="22" y="210"/>
                    <a:pt x="26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18" y="215"/>
                    <a:pt x="21" y="219"/>
                    <a:pt x="19" y="220"/>
                  </a:cubicBezTo>
                  <a:cubicBezTo>
                    <a:pt x="17" y="224"/>
                    <a:pt x="13" y="225"/>
                    <a:pt x="12" y="227"/>
                  </a:cubicBezTo>
                  <a:cubicBezTo>
                    <a:pt x="12" y="227"/>
                    <a:pt x="13" y="230"/>
                    <a:pt x="15" y="230"/>
                  </a:cubicBezTo>
                  <a:lnTo>
                    <a:pt x="31" y="241"/>
                  </a:lnTo>
                  <a:cubicBezTo>
                    <a:pt x="22" y="238"/>
                    <a:pt x="7" y="230"/>
                    <a:pt x="3" y="230"/>
                  </a:cubicBezTo>
                  <a:cubicBezTo>
                    <a:pt x="0" y="230"/>
                    <a:pt x="1" y="233"/>
                    <a:pt x="10" y="241"/>
                  </a:cubicBezTo>
                  <a:cubicBezTo>
                    <a:pt x="11" y="241"/>
                    <a:pt x="10" y="239"/>
                    <a:pt x="10" y="237"/>
                  </a:cubicBezTo>
                  <a:cubicBezTo>
                    <a:pt x="10" y="237"/>
                    <a:pt x="10" y="237"/>
                    <a:pt x="11" y="237"/>
                  </a:cubicBezTo>
                  <a:cubicBezTo>
                    <a:pt x="12" y="237"/>
                    <a:pt x="15" y="239"/>
                    <a:pt x="24" y="245"/>
                  </a:cubicBezTo>
                  <a:cubicBezTo>
                    <a:pt x="22" y="245"/>
                    <a:pt x="19" y="242"/>
                    <a:pt x="18" y="242"/>
                  </a:cubicBezTo>
                  <a:lnTo>
                    <a:pt x="18" y="242"/>
                  </a:lnTo>
                  <a:cubicBezTo>
                    <a:pt x="24" y="248"/>
                    <a:pt x="29" y="253"/>
                    <a:pt x="36" y="258"/>
                  </a:cubicBezTo>
                  <a:cubicBezTo>
                    <a:pt x="36" y="259"/>
                    <a:pt x="36" y="259"/>
                    <a:pt x="35" y="259"/>
                  </a:cubicBezTo>
                  <a:cubicBezTo>
                    <a:pt x="35" y="259"/>
                    <a:pt x="35" y="259"/>
                    <a:pt x="34" y="259"/>
                  </a:cubicBezTo>
                  <a:cubicBezTo>
                    <a:pt x="33" y="259"/>
                    <a:pt x="33" y="259"/>
                    <a:pt x="34" y="261"/>
                  </a:cubicBezTo>
                  <a:cubicBezTo>
                    <a:pt x="49" y="273"/>
                    <a:pt x="43" y="271"/>
                    <a:pt x="48" y="276"/>
                  </a:cubicBezTo>
                  <a:cubicBezTo>
                    <a:pt x="52" y="280"/>
                    <a:pt x="53" y="282"/>
                    <a:pt x="51" y="282"/>
                  </a:cubicBezTo>
                  <a:cubicBezTo>
                    <a:pt x="50" y="282"/>
                    <a:pt x="47" y="281"/>
                    <a:pt x="43" y="279"/>
                  </a:cubicBezTo>
                  <a:cubicBezTo>
                    <a:pt x="40" y="278"/>
                    <a:pt x="39" y="278"/>
                    <a:pt x="36" y="278"/>
                  </a:cubicBezTo>
                  <a:cubicBezTo>
                    <a:pt x="43" y="281"/>
                    <a:pt x="53" y="289"/>
                    <a:pt x="64" y="297"/>
                  </a:cubicBezTo>
                  <a:cubicBezTo>
                    <a:pt x="67" y="301"/>
                    <a:pt x="70" y="304"/>
                    <a:pt x="67" y="304"/>
                  </a:cubicBezTo>
                  <a:cubicBezTo>
                    <a:pt x="66" y="304"/>
                    <a:pt x="62" y="303"/>
                    <a:pt x="55" y="299"/>
                  </a:cubicBezTo>
                  <a:lnTo>
                    <a:pt x="55" y="299"/>
                  </a:lnTo>
                  <a:cubicBezTo>
                    <a:pt x="66" y="307"/>
                    <a:pt x="74" y="314"/>
                    <a:pt x="82" y="319"/>
                  </a:cubicBezTo>
                  <a:cubicBezTo>
                    <a:pt x="94" y="328"/>
                    <a:pt x="110" y="339"/>
                    <a:pt x="118" y="344"/>
                  </a:cubicBezTo>
                  <a:cubicBezTo>
                    <a:pt x="122" y="346"/>
                    <a:pt x="127" y="349"/>
                    <a:pt x="131" y="350"/>
                  </a:cubicBezTo>
                  <a:cubicBezTo>
                    <a:pt x="129" y="351"/>
                    <a:pt x="128" y="351"/>
                    <a:pt x="127" y="352"/>
                  </a:cubicBezTo>
                  <a:cubicBezTo>
                    <a:pt x="126" y="352"/>
                    <a:pt x="123" y="355"/>
                    <a:pt x="126" y="356"/>
                  </a:cubicBezTo>
                  <a:lnTo>
                    <a:pt x="129" y="363"/>
                  </a:lnTo>
                  <a:cubicBezTo>
                    <a:pt x="122" y="368"/>
                    <a:pt x="121" y="378"/>
                    <a:pt x="111" y="382"/>
                  </a:cubicBezTo>
                  <a:cubicBezTo>
                    <a:pt x="101" y="386"/>
                    <a:pt x="92" y="389"/>
                    <a:pt x="91" y="398"/>
                  </a:cubicBezTo>
                  <a:cubicBezTo>
                    <a:pt x="91" y="402"/>
                    <a:pt x="94" y="408"/>
                    <a:pt x="91" y="410"/>
                  </a:cubicBezTo>
                  <a:cubicBezTo>
                    <a:pt x="87" y="415"/>
                    <a:pt x="80" y="420"/>
                    <a:pt x="76" y="425"/>
                  </a:cubicBezTo>
                  <a:cubicBezTo>
                    <a:pt x="74" y="428"/>
                    <a:pt x="73" y="430"/>
                    <a:pt x="71" y="433"/>
                  </a:cubicBezTo>
                  <a:lnTo>
                    <a:pt x="64" y="449"/>
                  </a:lnTo>
                  <a:cubicBezTo>
                    <a:pt x="64" y="449"/>
                    <a:pt x="64" y="449"/>
                    <a:pt x="63" y="449"/>
                  </a:cubicBezTo>
                  <a:cubicBezTo>
                    <a:pt x="62" y="449"/>
                    <a:pt x="58" y="447"/>
                    <a:pt x="49" y="442"/>
                  </a:cubicBezTo>
                  <a:lnTo>
                    <a:pt x="49" y="442"/>
                  </a:lnTo>
                  <a:cubicBezTo>
                    <a:pt x="49" y="444"/>
                    <a:pt x="50" y="445"/>
                    <a:pt x="50" y="446"/>
                  </a:cubicBezTo>
                  <a:cubicBezTo>
                    <a:pt x="50" y="449"/>
                    <a:pt x="53" y="452"/>
                    <a:pt x="52" y="455"/>
                  </a:cubicBezTo>
                  <a:cubicBezTo>
                    <a:pt x="49" y="459"/>
                    <a:pt x="43" y="463"/>
                    <a:pt x="40" y="467"/>
                  </a:cubicBezTo>
                  <a:cubicBezTo>
                    <a:pt x="37" y="471"/>
                    <a:pt x="39" y="477"/>
                    <a:pt x="39" y="482"/>
                  </a:cubicBezTo>
                  <a:cubicBezTo>
                    <a:pt x="39" y="485"/>
                    <a:pt x="39" y="487"/>
                    <a:pt x="37" y="488"/>
                  </a:cubicBezTo>
                  <a:cubicBezTo>
                    <a:pt x="36" y="492"/>
                    <a:pt x="36" y="496"/>
                    <a:pt x="33" y="498"/>
                  </a:cubicBezTo>
                  <a:cubicBezTo>
                    <a:pt x="31" y="501"/>
                    <a:pt x="27" y="501"/>
                    <a:pt x="22" y="501"/>
                  </a:cubicBezTo>
                  <a:cubicBezTo>
                    <a:pt x="17" y="501"/>
                    <a:pt x="22" y="508"/>
                    <a:pt x="18" y="509"/>
                  </a:cubicBezTo>
                  <a:cubicBezTo>
                    <a:pt x="10" y="510"/>
                    <a:pt x="8" y="515"/>
                    <a:pt x="5" y="520"/>
                  </a:cubicBezTo>
                  <a:cubicBezTo>
                    <a:pt x="3" y="522"/>
                    <a:pt x="2" y="523"/>
                    <a:pt x="2" y="525"/>
                  </a:cubicBezTo>
                  <a:cubicBezTo>
                    <a:pt x="3" y="531"/>
                    <a:pt x="8" y="538"/>
                    <a:pt x="8" y="541"/>
                  </a:cubicBezTo>
                  <a:cubicBezTo>
                    <a:pt x="13" y="550"/>
                    <a:pt x="10" y="551"/>
                    <a:pt x="8" y="555"/>
                  </a:cubicBezTo>
                  <a:cubicBezTo>
                    <a:pt x="17" y="557"/>
                    <a:pt x="19" y="559"/>
                    <a:pt x="22" y="560"/>
                  </a:cubicBezTo>
                  <a:cubicBezTo>
                    <a:pt x="27" y="565"/>
                    <a:pt x="32" y="569"/>
                    <a:pt x="37" y="575"/>
                  </a:cubicBezTo>
                  <a:cubicBezTo>
                    <a:pt x="49" y="580"/>
                    <a:pt x="58" y="585"/>
                    <a:pt x="70" y="589"/>
                  </a:cubicBezTo>
                  <a:cubicBezTo>
                    <a:pt x="71" y="591"/>
                    <a:pt x="71" y="592"/>
                    <a:pt x="73" y="596"/>
                  </a:cubicBezTo>
                  <a:cubicBezTo>
                    <a:pt x="79" y="597"/>
                    <a:pt x="82" y="597"/>
                    <a:pt x="90" y="599"/>
                  </a:cubicBezTo>
                  <a:cubicBezTo>
                    <a:pt x="98" y="602"/>
                    <a:pt x="103" y="603"/>
                    <a:pt x="108" y="603"/>
                  </a:cubicBezTo>
                  <a:cubicBezTo>
                    <a:pt x="109" y="603"/>
                    <a:pt x="110" y="603"/>
                    <a:pt x="111" y="603"/>
                  </a:cubicBezTo>
                  <a:cubicBezTo>
                    <a:pt x="121" y="602"/>
                    <a:pt x="132" y="599"/>
                    <a:pt x="142" y="598"/>
                  </a:cubicBezTo>
                  <a:cubicBezTo>
                    <a:pt x="143" y="598"/>
                    <a:pt x="146" y="598"/>
                    <a:pt x="148" y="598"/>
                  </a:cubicBezTo>
                  <a:cubicBezTo>
                    <a:pt x="150" y="598"/>
                    <a:pt x="152" y="598"/>
                    <a:pt x="152" y="597"/>
                  </a:cubicBezTo>
                  <a:cubicBezTo>
                    <a:pt x="152" y="591"/>
                    <a:pt x="160" y="592"/>
                    <a:pt x="165" y="591"/>
                  </a:cubicBezTo>
                  <a:cubicBezTo>
                    <a:pt x="173" y="590"/>
                    <a:pt x="181" y="590"/>
                    <a:pt x="189" y="588"/>
                  </a:cubicBezTo>
                  <a:cubicBezTo>
                    <a:pt x="191" y="588"/>
                    <a:pt x="185" y="585"/>
                    <a:pt x="183" y="583"/>
                  </a:cubicBezTo>
                  <a:cubicBezTo>
                    <a:pt x="175" y="582"/>
                    <a:pt x="168" y="581"/>
                    <a:pt x="160" y="581"/>
                  </a:cubicBezTo>
                  <a:cubicBezTo>
                    <a:pt x="160" y="580"/>
                    <a:pt x="160" y="578"/>
                    <a:pt x="161" y="578"/>
                  </a:cubicBezTo>
                  <a:cubicBezTo>
                    <a:pt x="168" y="577"/>
                    <a:pt x="176" y="576"/>
                    <a:pt x="182" y="575"/>
                  </a:cubicBezTo>
                  <a:cubicBezTo>
                    <a:pt x="186" y="573"/>
                    <a:pt x="187" y="572"/>
                    <a:pt x="191" y="569"/>
                  </a:cubicBezTo>
                  <a:cubicBezTo>
                    <a:pt x="192" y="567"/>
                    <a:pt x="191" y="565"/>
                    <a:pt x="192" y="565"/>
                  </a:cubicBezTo>
                  <a:cubicBezTo>
                    <a:pt x="194" y="565"/>
                    <a:pt x="197" y="565"/>
                    <a:pt x="200" y="565"/>
                  </a:cubicBezTo>
                  <a:cubicBezTo>
                    <a:pt x="203" y="565"/>
                    <a:pt x="206" y="565"/>
                    <a:pt x="208" y="564"/>
                  </a:cubicBezTo>
                  <a:cubicBezTo>
                    <a:pt x="214" y="562"/>
                    <a:pt x="213" y="557"/>
                    <a:pt x="211" y="552"/>
                  </a:cubicBezTo>
                  <a:cubicBezTo>
                    <a:pt x="210" y="548"/>
                    <a:pt x="214" y="546"/>
                    <a:pt x="216" y="544"/>
                  </a:cubicBezTo>
                  <a:cubicBezTo>
                    <a:pt x="218" y="540"/>
                    <a:pt x="221" y="536"/>
                    <a:pt x="223" y="531"/>
                  </a:cubicBezTo>
                  <a:cubicBezTo>
                    <a:pt x="217" y="529"/>
                    <a:pt x="213" y="527"/>
                    <a:pt x="208" y="525"/>
                  </a:cubicBezTo>
                  <a:cubicBezTo>
                    <a:pt x="211" y="525"/>
                    <a:pt x="219" y="529"/>
                    <a:pt x="223" y="529"/>
                  </a:cubicBezTo>
                  <a:cubicBezTo>
                    <a:pt x="229" y="529"/>
                    <a:pt x="235" y="529"/>
                    <a:pt x="239" y="525"/>
                  </a:cubicBezTo>
                  <a:cubicBezTo>
                    <a:pt x="248" y="522"/>
                    <a:pt x="255" y="517"/>
                    <a:pt x="264" y="513"/>
                  </a:cubicBezTo>
                  <a:cubicBezTo>
                    <a:pt x="265" y="514"/>
                    <a:pt x="266" y="514"/>
                    <a:pt x="268" y="515"/>
                  </a:cubicBezTo>
                  <a:cubicBezTo>
                    <a:pt x="271" y="517"/>
                    <a:pt x="274" y="518"/>
                    <a:pt x="279" y="519"/>
                  </a:cubicBezTo>
                  <a:cubicBezTo>
                    <a:pt x="277" y="520"/>
                    <a:pt x="277" y="520"/>
                    <a:pt x="276" y="520"/>
                  </a:cubicBezTo>
                  <a:cubicBezTo>
                    <a:pt x="274" y="520"/>
                    <a:pt x="273" y="520"/>
                    <a:pt x="270" y="519"/>
                  </a:cubicBezTo>
                  <a:cubicBezTo>
                    <a:pt x="268" y="522"/>
                    <a:pt x="264" y="524"/>
                    <a:pt x="261" y="527"/>
                  </a:cubicBezTo>
                  <a:cubicBezTo>
                    <a:pt x="259" y="530"/>
                    <a:pt x="252" y="531"/>
                    <a:pt x="252" y="535"/>
                  </a:cubicBezTo>
                  <a:cubicBezTo>
                    <a:pt x="252" y="539"/>
                    <a:pt x="249" y="540"/>
                    <a:pt x="247" y="543"/>
                  </a:cubicBezTo>
                  <a:cubicBezTo>
                    <a:pt x="245" y="544"/>
                    <a:pt x="247" y="545"/>
                    <a:pt x="247" y="546"/>
                  </a:cubicBezTo>
                  <a:cubicBezTo>
                    <a:pt x="254" y="551"/>
                    <a:pt x="259" y="552"/>
                    <a:pt x="260" y="552"/>
                  </a:cubicBezTo>
                  <a:cubicBezTo>
                    <a:pt x="263" y="551"/>
                    <a:pt x="264" y="548"/>
                    <a:pt x="266" y="545"/>
                  </a:cubicBezTo>
                  <a:cubicBezTo>
                    <a:pt x="270" y="540"/>
                    <a:pt x="274" y="535"/>
                    <a:pt x="280" y="530"/>
                  </a:cubicBezTo>
                  <a:cubicBezTo>
                    <a:pt x="280" y="529"/>
                    <a:pt x="280" y="529"/>
                    <a:pt x="281" y="529"/>
                  </a:cubicBezTo>
                  <a:cubicBezTo>
                    <a:pt x="282" y="529"/>
                    <a:pt x="285" y="530"/>
                    <a:pt x="286" y="530"/>
                  </a:cubicBezTo>
                  <a:cubicBezTo>
                    <a:pt x="287" y="530"/>
                    <a:pt x="287" y="530"/>
                    <a:pt x="287" y="530"/>
                  </a:cubicBezTo>
                  <a:cubicBezTo>
                    <a:pt x="287" y="527"/>
                    <a:pt x="290" y="525"/>
                    <a:pt x="291" y="523"/>
                  </a:cubicBezTo>
                  <a:lnTo>
                    <a:pt x="303" y="527"/>
                  </a:lnTo>
                  <a:lnTo>
                    <a:pt x="307" y="531"/>
                  </a:lnTo>
                  <a:cubicBezTo>
                    <a:pt x="312" y="533"/>
                    <a:pt x="316" y="533"/>
                    <a:pt x="323" y="535"/>
                  </a:cubicBezTo>
                  <a:cubicBezTo>
                    <a:pt x="333" y="538"/>
                    <a:pt x="339" y="539"/>
                    <a:pt x="342" y="539"/>
                  </a:cubicBezTo>
                  <a:lnTo>
                    <a:pt x="369" y="539"/>
                  </a:lnTo>
                  <a:cubicBezTo>
                    <a:pt x="370" y="539"/>
                    <a:pt x="373" y="539"/>
                    <a:pt x="375" y="539"/>
                  </a:cubicBezTo>
                  <a:cubicBezTo>
                    <a:pt x="375" y="539"/>
                    <a:pt x="376" y="539"/>
                    <a:pt x="376" y="539"/>
                  </a:cubicBezTo>
                  <a:cubicBezTo>
                    <a:pt x="376" y="538"/>
                    <a:pt x="377" y="537"/>
                    <a:pt x="379" y="537"/>
                  </a:cubicBezTo>
                  <a:cubicBezTo>
                    <a:pt x="381" y="537"/>
                    <a:pt x="385" y="538"/>
                    <a:pt x="387" y="538"/>
                  </a:cubicBezTo>
                  <a:cubicBezTo>
                    <a:pt x="392" y="538"/>
                    <a:pt x="400" y="539"/>
                    <a:pt x="406" y="539"/>
                  </a:cubicBezTo>
                  <a:cubicBezTo>
                    <a:pt x="406" y="539"/>
                    <a:pt x="402" y="536"/>
                    <a:pt x="400" y="535"/>
                  </a:cubicBezTo>
                  <a:cubicBezTo>
                    <a:pt x="394" y="534"/>
                    <a:pt x="387" y="533"/>
                    <a:pt x="379" y="531"/>
                  </a:cubicBezTo>
                  <a:cubicBezTo>
                    <a:pt x="379" y="531"/>
                    <a:pt x="379" y="530"/>
                    <a:pt x="380" y="530"/>
                  </a:cubicBezTo>
                  <a:cubicBezTo>
                    <a:pt x="385" y="530"/>
                    <a:pt x="392" y="530"/>
                    <a:pt x="397" y="529"/>
                  </a:cubicBezTo>
                  <a:cubicBezTo>
                    <a:pt x="400" y="529"/>
                    <a:pt x="401" y="527"/>
                    <a:pt x="402" y="525"/>
                  </a:cubicBezTo>
                  <a:cubicBezTo>
                    <a:pt x="404" y="525"/>
                    <a:pt x="401" y="523"/>
                    <a:pt x="402" y="523"/>
                  </a:cubicBezTo>
                  <a:cubicBezTo>
                    <a:pt x="406" y="523"/>
                    <a:pt x="413" y="524"/>
                    <a:pt x="417" y="524"/>
                  </a:cubicBezTo>
                  <a:cubicBezTo>
                    <a:pt x="422" y="524"/>
                    <a:pt x="418" y="520"/>
                    <a:pt x="416" y="518"/>
                  </a:cubicBezTo>
                  <a:cubicBezTo>
                    <a:pt x="413" y="515"/>
                    <a:pt x="417" y="515"/>
                    <a:pt x="417" y="514"/>
                  </a:cubicBezTo>
                  <a:cubicBezTo>
                    <a:pt x="418" y="512"/>
                    <a:pt x="418" y="510"/>
                    <a:pt x="420" y="508"/>
                  </a:cubicBezTo>
                  <a:cubicBezTo>
                    <a:pt x="413" y="504"/>
                    <a:pt x="410" y="503"/>
                    <a:pt x="405" y="502"/>
                  </a:cubicBezTo>
                  <a:lnTo>
                    <a:pt x="405" y="502"/>
                  </a:lnTo>
                  <a:cubicBezTo>
                    <a:pt x="407" y="502"/>
                    <a:pt x="416" y="504"/>
                    <a:pt x="418" y="504"/>
                  </a:cubicBezTo>
                  <a:cubicBezTo>
                    <a:pt x="422" y="505"/>
                    <a:pt x="424" y="506"/>
                    <a:pt x="426" y="506"/>
                  </a:cubicBezTo>
                  <a:cubicBezTo>
                    <a:pt x="428" y="506"/>
                    <a:pt x="430" y="505"/>
                    <a:pt x="432" y="504"/>
                  </a:cubicBezTo>
                  <a:cubicBezTo>
                    <a:pt x="439" y="502"/>
                    <a:pt x="447" y="499"/>
                    <a:pt x="455" y="498"/>
                  </a:cubicBezTo>
                  <a:lnTo>
                    <a:pt x="464" y="498"/>
                  </a:lnTo>
                  <a:cubicBezTo>
                    <a:pt x="469" y="501"/>
                    <a:pt x="472" y="502"/>
                    <a:pt x="469" y="502"/>
                  </a:cubicBezTo>
                  <a:cubicBezTo>
                    <a:pt x="468" y="502"/>
                    <a:pt x="467" y="502"/>
                    <a:pt x="466" y="502"/>
                  </a:cubicBezTo>
                  <a:cubicBezTo>
                    <a:pt x="463" y="502"/>
                    <a:pt x="468" y="506"/>
                    <a:pt x="464" y="506"/>
                  </a:cubicBezTo>
                  <a:cubicBezTo>
                    <a:pt x="463" y="506"/>
                    <a:pt x="461" y="505"/>
                    <a:pt x="458" y="504"/>
                  </a:cubicBezTo>
                  <a:cubicBezTo>
                    <a:pt x="455" y="507"/>
                    <a:pt x="454" y="508"/>
                    <a:pt x="451" y="509"/>
                  </a:cubicBezTo>
                  <a:cubicBezTo>
                    <a:pt x="448" y="510"/>
                    <a:pt x="444" y="510"/>
                    <a:pt x="446" y="513"/>
                  </a:cubicBezTo>
                  <a:cubicBezTo>
                    <a:pt x="447" y="515"/>
                    <a:pt x="444" y="515"/>
                    <a:pt x="443" y="517"/>
                  </a:cubicBezTo>
                  <a:cubicBezTo>
                    <a:pt x="442" y="517"/>
                    <a:pt x="443" y="518"/>
                    <a:pt x="444" y="519"/>
                  </a:cubicBezTo>
                  <a:cubicBezTo>
                    <a:pt x="453" y="522"/>
                    <a:pt x="457" y="523"/>
                    <a:pt x="458" y="523"/>
                  </a:cubicBezTo>
                  <a:cubicBezTo>
                    <a:pt x="459" y="522"/>
                    <a:pt x="460" y="520"/>
                    <a:pt x="462" y="520"/>
                  </a:cubicBezTo>
                  <a:cubicBezTo>
                    <a:pt x="464" y="518"/>
                    <a:pt x="465" y="515"/>
                    <a:pt x="469" y="513"/>
                  </a:cubicBezTo>
                  <a:cubicBezTo>
                    <a:pt x="470" y="513"/>
                    <a:pt x="473" y="513"/>
                    <a:pt x="474" y="513"/>
                  </a:cubicBezTo>
                  <a:cubicBezTo>
                    <a:pt x="475" y="513"/>
                    <a:pt x="476" y="513"/>
                    <a:pt x="476" y="513"/>
                  </a:cubicBezTo>
                  <a:cubicBezTo>
                    <a:pt x="475" y="509"/>
                    <a:pt x="480" y="508"/>
                    <a:pt x="486" y="508"/>
                  </a:cubicBezTo>
                  <a:cubicBezTo>
                    <a:pt x="489" y="508"/>
                    <a:pt x="489" y="507"/>
                    <a:pt x="480" y="501"/>
                  </a:cubicBezTo>
                  <a:cubicBezTo>
                    <a:pt x="476" y="501"/>
                    <a:pt x="473" y="501"/>
                    <a:pt x="469" y="499"/>
                  </a:cubicBezTo>
                  <a:cubicBezTo>
                    <a:pt x="468" y="498"/>
                    <a:pt x="465" y="498"/>
                    <a:pt x="464" y="497"/>
                  </a:cubicBezTo>
                  <a:cubicBezTo>
                    <a:pt x="467" y="497"/>
                    <a:pt x="469" y="496"/>
                    <a:pt x="473" y="496"/>
                  </a:cubicBezTo>
                  <a:cubicBezTo>
                    <a:pt x="478" y="497"/>
                    <a:pt x="479" y="498"/>
                    <a:pt x="479" y="498"/>
                  </a:cubicBezTo>
                  <a:lnTo>
                    <a:pt x="489" y="503"/>
                  </a:lnTo>
                  <a:cubicBezTo>
                    <a:pt x="489" y="502"/>
                    <a:pt x="490" y="501"/>
                    <a:pt x="490" y="499"/>
                  </a:cubicBezTo>
                  <a:cubicBezTo>
                    <a:pt x="488" y="498"/>
                    <a:pt x="486" y="498"/>
                    <a:pt x="484" y="497"/>
                  </a:cubicBezTo>
                  <a:cubicBezTo>
                    <a:pt x="480" y="496"/>
                    <a:pt x="476" y="496"/>
                    <a:pt x="470" y="494"/>
                  </a:cubicBezTo>
                  <a:cubicBezTo>
                    <a:pt x="472" y="493"/>
                    <a:pt x="473" y="492"/>
                    <a:pt x="476" y="491"/>
                  </a:cubicBezTo>
                  <a:cubicBezTo>
                    <a:pt x="478" y="491"/>
                    <a:pt x="483" y="492"/>
                    <a:pt x="486" y="493"/>
                  </a:cubicBezTo>
                  <a:cubicBezTo>
                    <a:pt x="489" y="493"/>
                    <a:pt x="491" y="494"/>
                    <a:pt x="491" y="494"/>
                  </a:cubicBezTo>
                  <a:cubicBezTo>
                    <a:pt x="494" y="494"/>
                    <a:pt x="497" y="494"/>
                    <a:pt x="500" y="493"/>
                  </a:cubicBezTo>
                  <a:lnTo>
                    <a:pt x="499" y="492"/>
                  </a:lnTo>
                  <a:cubicBezTo>
                    <a:pt x="493" y="489"/>
                    <a:pt x="488" y="488"/>
                    <a:pt x="479" y="483"/>
                  </a:cubicBezTo>
                  <a:lnTo>
                    <a:pt x="479" y="483"/>
                  </a:lnTo>
                  <a:cubicBezTo>
                    <a:pt x="484" y="486"/>
                    <a:pt x="486" y="486"/>
                    <a:pt x="491" y="487"/>
                  </a:cubicBezTo>
                  <a:cubicBezTo>
                    <a:pt x="495" y="488"/>
                    <a:pt x="499" y="489"/>
                    <a:pt x="500" y="489"/>
                  </a:cubicBezTo>
                  <a:cubicBezTo>
                    <a:pt x="502" y="489"/>
                    <a:pt x="501" y="487"/>
                    <a:pt x="494" y="483"/>
                  </a:cubicBezTo>
                  <a:lnTo>
                    <a:pt x="490" y="483"/>
                  </a:lnTo>
                  <a:cubicBezTo>
                    <a:pt x="489" y="482"/>
                    <a:pt x="486" y="482"/>
                    <a:pt x="485" y="481"/>
                  </a:cubicBezTo>
                  <a:lnTo>
                    <a:pt x="485" y="481"/>
                  </a:lnTo>
                  <a:cubicBezTo>
                    <a:pt x="489" y="482"/>
                    <a:pt x="491" y="482"/>
                    <a:pt x="496" y="483"/>
                  </a:cubicBezTo>
                  <a:cubicBezTo>
                    <a:pt x="491" y="482"/>
                    <a:pt x="486" y="480"/>
                    <a:pt x="485" y="478"/>
                  </a:cubicBezTo>
                  <a:cubicBezTo>
                    <a:pt x="484" y="477"/>
                    <a:pt x="485" y="477"/>
                    <a:pt x="485" y="477"/>
                  </a:cubicBezTo>
                  <a:cubicBezTo>
                    <a:pt x="486" y="476"/>
                    <a:pt x="485" y="475"/>
                    <a:pt x="489" y="475"/>
                  </a:cubicBezTo>
                  <a:cubicBezTo>
                    <a:pt x="491" y="475"/>
                    <a:pt x="493" y="475"/>
                    <a:pt x="497" y="476"/>
                  </a:cubicBezTo>
                  <a:cubicBezTo>
                    <a:pt x="498" y="476"/>
                    <a:pt x="499" y="476"/>
                    <a:pt x="500" y="476"/>
                  </a:cubicBezTo>
                  <a:cubicBezTo>
                    <a:pt x="504" y="476"/>
                    <a:pt x="502" y="475"/>
                    <a:pt x="504" y="475"/>
                  </a:cubicBezTo>
                  <a:lnTo>
                    <a:pt x="504" y="473"/>
                  </a:lnTo>
                  <a:cubicBezTo>
                    <a:pt x="504" y="472"/>
                    <a:pt x="502" y="470"/>
                    <a:pt x="506" y="470"/>
                  </a:cubicBezTo>
                  <a:cubicBezTo>
                    <a:pt x="509" y="470"/>
                    <a:pt x="507" y="468"/>
                    <a:pt x="507" y="467"/>
                  </a:cubicBezTo>
                  <a:lnTo>
                    <a:pt x="502" y="465"/>
                  </a:lnTo>
                  <a:cubicBezTo>
                    <a:pt x="493" y="460"/>
                    <a:pt x="489" y="458"/>
                    <a:pt x="490" y="458"/>
                  </a:cubicBezTo>
                  <a:cubicBezTo>
                    <a:pt x="491" y="458"/>
                    <a:pt x="494" y="459"/>
                    <a:pt x="500" y="460"/>
                  </a:cubicBezTo>
                  <a:cubicBezTo>
                    <a:pt x="501" y="461"/>
                    <a:pt x="504" y="462"/>
                    <a:pt x="505" y="462"/>
                  </a:cubicBezTo>
                  <a:cubicBezTo>
                    <a:pt x="505" y="462"/>
                    <a:pt x="505" y="462"/>
                    <a:pt x="505" y="461"/>
                  </a:cubicBezTo>
                  <a:cubicBezTo>
                    <a:pt x="502" y="460"/>
                    <a:pt x="501" y="459"/>
                    <a:pt x="502" y="459"/>
                  </a:cubicBezTo>
                  <a:cubicBezTo>
                    <a:pt x="504" y="459"/>
                    <a:pt x="511" y="462"/>
                    <a:pt x="520" y="465"/>
                  </a:cubicBezTo>
                  <a:cubicBezTo>
                    <a:pt x="498" y="455"/>
                    <a:pt x="490" y="450"/>
                    <a:pt x="492" y="450"/>
                  </a:cubicBezTo>
                  <a:cubicBezTo>
                    <a:pt x="493" y="450"/>
                    <a:pt x="493" y="450"/>
                    <a:pt x="493" y="450"/>
                  </a:cubicBezTo>
                  <a:cubicBezTo>
                    <a:pt x="494" y="450"/>
                    <a:pt x="491" y="449"/>
                    <a:pt x="493" y="449"/>
                  </a:cubicBezTo>
                  <a:cubicBezTo>
                    <a:pt x="494" y="449"/>
                    <a:pt x="497" y="447"/>
                    <a:pt x="499" y="447"/>
                  </a:cubicBezTo>
                  <a:cubicBezTo>
                    <a:pt x="500" y="449"/>
                    <a:pt x="502" y="449"/>
                    <a:pt x="504" y="450"/>
                  </a:cubicBezTo>
                  <a:cubicBezTo>
                    <a:pt x="505" y="451"/>
                    <a:pt x="506" y="452"/>
                    <a:pt x="509" y="454"/>
                  </a:cubicBezTo>
                  <a:cubicBezTo>
                    <a:pt x="514" y="455"/>
                    <a:pt x="514" y="455"/>
                    <a:pt x="515" y="455"/>
                  </a:cubicBezTo>
                  <a:cubicBezTo>
                    <a:pt x="518" y="455"/>
                    <a:pt x="522" y="457"/>
                    <a:pt x="526" y="459"/>
                  </a:cubicBezTo>
                  <a:lnTo>
                    <a:pt x="510" y="451"/>
                  </a:lnTo>
                  <a:cubicBezTo>
                    <a:pt x="507" y="450"/>
                    <a:pt x="504" y="449"/>
                    <a:pt x="497" y="446"/>
                  </a:cubicBezTo>
                  <a:cubicBezTo>
                    <a:pt x="499" y="446"/>
                    <a:pt x="499" y="445"/>
                    <a:pt x="501" y="445"/>
                  </a:cubicBezTo>
                  <a:cubicBezTo>
                    <a:pt x="502" y="445"/>
                    <a:pt x="504" y="445"/>
                    <a:pt x="506" y="446"/>
                  </a:cubicBezTo>
                  <a:cubicBezTo>
                    <a:pt x="511" y="446"/>
                    <a:pt x="513" y="447"/>
                    <a:pt x="515" y="447"/>
                  </a:cubicBezTo>
                  <a:cubicBezTo>
                    <a:pt x="516" y="447"/>
                    <a:pt x="517" y="446"/>
                    <a:pt x="518" y="446"/>
                  </a:cubicBezTo>
                  <a:cubicBezTo>
                    <a:pt x="518" y="445"/>
                    <a:pt x="518" y="445"/>
                    <a:pt x="520" y="445"/>
                  </a:cubicBezTo>
                  <a:cubicBezTo>
                    <a:pt x="522" y="445"/>
                    <a:pt x="526" y="445"/>
                    <a:pt x="515" y="439"/>
                  </a:cubicBezTo>
                  <a:cubicBezTo>
                    <a:pt x="511" y="437"/>
                    <a:pt x="510" y="436"/>
                    <a:pt x="511" y="436"/>
                  </a:cubicBezTo>
                  <a:cubicBezTo>
                    <a:pt x="513" y="436"/>
                    <a:pt x="518" y="438"/>
                    <a:pt x="528" y="442"/>
                  </a:cubicBezTo>
                  <a:lnTo>
                    <a:pt x="528" y="442"/>
                  </a:lnTo>
                  <a:cubicBezTo>
                    <a:pt x="521" y="439"/>
                    <a:pt x="521" y="439"/>
                    <a:pt x="522" y="439"/>
                  </a:cubicBezTo>
                  <a:cubicBezTo>
                    <a:pt x="523" y="439"/>
                    <a:pt x="523" y="439"/>
                    <a:pt x="523" y="439"/>
                  </a:cubicBezTo>
                  <a:cubicBezTo>
                    <a:pt x="524" y="439"/>
                    <a:pt x="525" y="438"/>
                    <a:pt x="516" y="434"/>
                  </a:cubicBezTo>
                  <a:lnTo>
                    <a:pt x="516" y="434"/>
                  </a:lnTo>
                  <a:cubicBezTo>
                    <a:pt x="529" y="438"/>
                    <a:pt x="536" y="440"/>
                    <a:pt x="536" y="440"/>
                  </a:cubicBezTo>
                  <a:cubicBezTo>
                    <a:pt x="537" y="440"/>
                    <a:pt x="536" y="440"/>
                    <a:pt x="533" y="438"/>
                  </a:cubicBezTo>
                  <a:cubicBezTo>
                    <a:pt x="526" y="433"/>
                    <a:pt x="535" y="435"/>
                    <a:pt x="532" y="433"/>
                  </a:cubicBezTo>
                  <a:cubicBezTo>
                    <a:pt x="531" y="431"/>
                    <a:pt x="535" y="431"/>
                    <a:pt x="526" y="426"/>
                  </a:cubicBezTo>
                  <a:cubicBezTo>
                    <a:pt x="525" y="425"/>
                    <a:pt x="525" y="425"/>
                    <a:pt x="525" y="425"/>
                  </a:cubicBezTo>
                  <a:lnTo>
                    <a:pt x="525" y="425"/>
                  </a:lnTo>
                  <a:cubicBezTo>
                    <a:pt x="525" y="425"/>
                    <a:pt x="527" y="426"/>
                    <a:pt x="528" y="426"/>
                  </a:cubicBezTo>
                  <a:lnTo>
                    <a:pt x="531" y="424"/>
                  </a:lnTo>
                  <a:cubicBezTo>
                    <a:pt x="531" y="424"/>
                    <a:pt x="530" y="423"/>
                    <a:pt x="531" y="423"/>
                  </a:cubicBezTo>
                  <a:cubicBezTo>
                    <a:pt x="531" y="421"/>
                    <a:pt x="544" y="424"/>
                    <a:pt x="536" y="418"/>
                  </a:cubicBezTo>
                  <a:cubicBezTo>
                    <a:pt x="533" y="416"/>
                    <a:pt x="532" y="414"/>
                    <a:pt x="534" y="414"/>
                  </a:cubicBezTo>
                  <a:cubicBezTo>
                    <a:pt x="536" y="414"/>
                    <a:pt x="540" y="415"/>
                    <a:pt x="547" y="417"/>
                  </a:cubicBezTo>
                  <a:cubicBezTo>
                    <a:pt x="548" y="417"/>
                    <a:pt x="550" y="418"/>
                    <a:pt x="550" y="418"/>
                  </a:cubicBezTo>
                  <a:cubicBezTo>
                    <a:pt x="550" y="418"/>
                    <a:pt x="550" y="418"/>
                    <a:pt x="549" y="417"/>
                  </a:cubicBezTo>
                  <a:cubicBezTo>
                    <a:pt x="547" y="415"/>
                    <a:pt x="543" y="413"/>
                    <a:pt x="544" y="413"/>
                  </a:cubicBezTo>
                  <a:lnTo>
                    <a:pt x="544" y="413"/>
                  </a:lnTo>
                  <a:cubicBezTo>
                    <a:pt x="544" y="413"/>
                    <a:pt x="546" y="413"/>
                    <a:pt x="549" y="414"/>
                  </a:cubicBezTo>
                  <a:cubicBezTo>
                    <a:pt x="551" y="414"/>
                    <a:pt x="549" y="414"/>
                    <a:pt x="548" y="413"/>
                  </a:cubicBezTo>
                  <a:cubicBezTo>
                    <a:pt x="535" y="407"/>
                    <a:pt x="543" y="409"/>
                    <a:pt x="542" y="408"/>
                  </a:cubicBezTo>
                  <a:cubicBezTo>
                    <a:pt x="541" y="407"/>
                    <a:pt x="542" y="407"/>
                    <a:pt x="537" y="405"/>
                  </a:cubicBezTo>
                  <a:cubicBezTo>
                    <a:pt x="533" y="402"/>
                    <a:pt x="531" y="402"/>
                    <a:pt x="531" y="402"/>
                  </a:cubicBezTo>
                  <a:lnTo>
                    <a:pt x="531" y="402"/>
                  </a:lnTo>
                  <a:cubicBezTo>
                    <a:pt x="531" y="402"/>
                    <a:pt x="534" y="403"/>
                    <a:pt x="537" y="404"/>
                  </a:cubicBezTo>
                  <a:cubicBezTo>
                    <a:pt x="540" y="405"/>
                    <a:pt x="543" y="406"/>
                    <a:pt x="544" y="406"/>
                  </a:cubicBezTo>
                  <a:cubicBezTo>
                    <a:pt x="545" y="406"/>
                    <a:pt x="543" y="404"/>
                    <a:pt x="533" y="400"/>
                  </a:cubicBezTo>
                  <a:cubicBezTo>
                    <a:pt x="531" y="399"/>
                    <a:pt x="528" y="398"/>
                    <a:pt x="530" y="398"/>
                  </a:cubicBezTo>
                  <a:cubicBezTo>
                    <a:pt x="531" y="398"/>
                    <a:pt x="532" y="398"/>
                    <a:pt x="536" y="399"/>
                  </a:cubicBezTo>
                  <a:cubicBezTo>
                    <a:pt x="540" y="400"/>
                    <a:pt x="542" y="400"/>
                    <a:pt x="543" y="400"/>
                  </a:cubicBezTo>
                  <a:cubicBezTo>
                    <a:pt x="546" y="400"/>
                    <a:pt x="542" y="397"/>
                    <a:pt x="545" y="397"/>
                  </a:cubicBezTo>
                  <a:cubicBezTo>
                    <a:pt x="546" y="397"/>
                    <a:pt x="546" y="397"/>
                    <a:pt x="547" y="398"/>
                  </a:cubicBezTo>
                  <a:lnTo>
                    <a:pt x="546" y="396"/>
                  </a:lnTo>
                  <a:cubicBezTo>
                    <a:pt x="540" y="393"/>
                    <a:pt x="535" y="391"/>
                    <a:pt x="536" y="391"/>
                  </a:cubicBezTo>
                  <a:lnTo>
                    <a:pt x="536" y="391"/>
                  </a:lnTo>
                  <a:cubicBezTo>
                    <a:pt x="536" y="391"/>
                    <a:pt x="536" y="391"/>
                    <a:pt x="537" y="391"/>
                  </a:cubicBezTo>
                  <a:cubicBezTo>
                    <a:pt x="538" y="391"/>
                    <a:pt x="538" y="391"/>
                    <a:pt x="539" y="391"/>
                  </a:cubicBezTo>
                  <a:cubicBezTo>
                    <a:pt x="541" y="391"/>
                    <a:pt x="538" y="389"/>
                    <a:pt x="538" y="388"/>
                  </a:cubicBezTo>
                  <a:cubicBezTo>
                    <a:pt x="538" y="388"/>
                    <a:pt x="537" y="387"/>
                    <a:pt x="535" y="386"/>
                  </a:cubicBezTo>
                  <a:cubicBezTo>
                    <a:pt x="529" y="383"/>
                    <a:pt x="526" y="381"/>
                    <a:pt x="528" y="381"/>
                  </a:cubicBezTo>
                  <a:cubicBezTo>
                    <a:pt x="529" y="381"/>
                    <a:pt x="532" y="381"/>
                    <a:pt x="537" y="383"/>
                  </a:cubicBezTo>
                  <a:cubicBezTo>
                    <a:pt x="542" y="385"/>
                    <a:pt x="546" y="386"/>
                    <a:pt x="547" y="386"/>
                  </a:cubicBezTo>
                  <a:cubicBezTo>
                    <a:pt x="548" y="386"/>
                    <a:pt x="548" y="385"/>
                    <a:pt x="546" y="384"/>
                  </a:cubicBezTo>
                  <a:cubicBezTo>
                    <a:pt x="539" y="381"/>
                    <a:pt x="538" y="380"/>
                    <a:pt x="539" y="380"/>
                  </a:cubicBezTo>
                  <a:cubicBezTo>
                    <a:pt x="540" y="380"/>
                    <a:pt x="544" y="381"/>
                    <a:pt x="547" y="382"/>
                  </a:cubicBezTo>
                  <a:cubicBezTo>
                    <a:pt x="551" y="383"/>
                    <a:pt x="556" y="384"/>
                    <a:pt x="558" y="384"/>
                  </a:cubicBezTo>
                  <a:cubicBezTo>
                    <a:pt x="560" y="384"/>
                    <a:pt x="558" y="382"/>
                    <a:pt x="547" y="377"/>
                  </a:cubicBezTo>
                  <a:cubicBezTo>
                    <a:pt x="548" y="377"/>
                    <a:pt x="550" y="376"/>
                    <a:pt x="552" y="376"/>
                  </a:cubicBezTo>
                  <a:cubicBezTo>
                    <a:pt x="553" y="376"/>
                    <a:pt x="555" y="376"/>
                    <a:pt x="556" y="377"/>
                  </a:cubicBezTo>
                  <a:cubicBezTo>
                    <a:pt x="557" y="377"/>
                    <a:pt x="558" y="377"/>
                    <a:pt x="558" y="377"/>
                  </a:cubicBezTo>
                  <a:cubicBezTo>
                    <a:pt x="560" y="377"/>
                    <a:pt x="560" y="376"/>
                    <a:pt x="553" y="372"/>
                  </a:cubicBezTo>
                  <a:cubicBezTo>
                    <a:pt x="544" y="368"/>
                    <a:pt x="540" y="366"/>
                    <a:pt x="543" y="366"/>
                  </a:cubicBezTo>
                  <a:cubicBezTo>
                    <a:pt x="544" y="366"/>
                    <a:pt x="545" y="366"/>
                    <a:pt x="546" y="366"/>
                  </a:cubicBezTo>
                  <a:cubicBezTo>
                    <a:pt x="547" y="366"/>
                    <a:pt x="548" y="367"/>
                    <a:pt x="549" y="367"/>
                  </a:cubicBezTo>
                  <a:cubicBezTo>
                    <a:pt x="553" y="367"/>
                    <a:pt x="544" y="362"/>
                    <a:pt x="549" y="362"/>
                  </a:cubicBezTo>
                  <a:cubicBezTo>
                    <a:pt x="553" y="362"/>
                    <a:pt x="549" y="360"/>
                    <a:pt x="551" y="358"/>
                  </a:cubicBezTo>
                  <a:cubicBezTo>
                    <a:pt x="552" y="357"/>
                    <a:pt x="553" y="355"/>
                    <a:pt x="554" y="352"/>
                  </a:cubicBezTo>
                  <a:lnTo>
                    <a:pt x="552" y="350"/>
                  </a:lnTo>
                  <a:cubicBezTo>
                    <a:pt x="546" y="347"/>
                    <a:pt x="541" y="345"/>
                    <a:pt x="533" y="342"/>
                  </a:cubicBezTo>
                  <a:lnTo>
                    <a:pt x="533" y="342"/>
                  </a:lnTo>
                  <a:cubicBezTo>
                    <a:pt x="544" y="344"/>
                    <a:pt x="558" y="349"/>
                    <a:pt x="562" y="349"/>
                  </a:cubicBezTo>
                  <a:cubicBezTo>
                    <a:pt x="565" y="349"/>
                    <a:pt x="563" y="347"/>
                    <a:pt x="552" y="341"/>
                  </a:cubicBezTo>
                  <a:lnTo>
                    <a:pt x="552" y="341"/>
                  </a:lnTo>
                  <a:cubicBezTo>
                    <a:pt x="551" y="341"/>
                    <a:pt x="553" y="342"/>
                    <a:pt x="553" y="344"/>
                  </a:cubicBezTo>
                  <a:cubicBezTo>
                    <a:pt x="553" y="344"/>
                    <a:pt x="553" y="344"/>
                    <a:pt x="553" y="344"/>
                  </a:cubicBezTo>
                  <a:cubicBezTo>
                    <a:pt x="552" y="344"/>
                    <a:pt x="548" y="343"/>
                    <a:pt x="537" y="340"/>
                  </a:cubicBezTo>
                  <a:cubicBezTo>
                    <a:pt x="540" y="340"/>
                    <a:pt x="541" y="340"/>
                    <a:pt x="542" y="340"/>
                  </a:cubicBezTo>
                  <a:lnTo>
                    <a:pt x="542" y="340"/>
                  </a:lnTo>
                  <a:cubicBezTo>
                    <a:pt x="536" y="336"/>
                    <a:pt x="530" y="334"/>
                    <a:pt x="522" y="330"/>
                  </a:cubicBezTo>
                  <a:cubicBezTo>
                    <a:pt x="522" y="329"/>
                    <a:pt x="527" y="330"/>
                    <a:pt x="522" y="328"/>
                  </a:cubicBezTo>
                  <a:cubicBezTo>
                    <a:pt x="505" y="320"/>
                    <a:pt x="511" y="321"/>
                    <a:pt x="505" y="318"/>
                  </a:cubicBezTo>
                  <a:cubicBezTo>
                    <a:pt x="498" y="314"/>
                    <a:pt x="498" y="313"/>
                    <a:pt x="502" y="313"/>
                  </a:cubicBezTo>
                  <a:cubicBezTo>
                    <a:pt x="504" y="313"/>
                    <a:pt x="506" y="313"/>
                    <a:pt x="509" y="314"/>
                  </a:cubicBezTo>
                  <a:cubicBezTo>
                    <a:pt x="510" y="314"/>
                    <a:pt x="511" y="314"/>
                    <a:pt x="512" y="314"/>
                  </a:cubicBezTo>
                  <a:cubicBezTo>
                    <a:pt x="512" y="314"/>
                    <a:pt x="512" y="314"/>
                    <a:pt x="512" y="314"/>
                  </a:cubicBezTo>
                  <a:lnTo>
                    <a:pt x="512" y="314"/>
                  </a:lnTo>
                  <a:cubicBezTo>
                    <a:pt x="504" y="312"/>
                    <a:pt x="494" y="308"/>
                    <a:pt x="484" y="303"/>
                  </a:cubicBezTo>
                  <a:cubicBezTo>
                    <a:pt x="479" y="300"/>
                    <a:pt x="475" y="297"/>
                    <a:pt x="478" y="297"/>
                  </a:cubicBezTo>
                  <a:cubicBezTo>
                    <a:pt x="480" y="297"/>
                    <a:pt x="484" y="298"/>
                    <a:pt x="490" y="300"/>
                  </a:cubicBezTo>
                  <a:cubicBezTo>
                    <a:pt x="479" y="295"/>
                    <a:pt x="469" y="292"/>
                    <a:pt x="460" y="287"/>
                  </a:cubicBezTo>
                  <a:lnTo>
                    <a:pt x="459" y="287"/>
                  </a:lnTo>
                  <a:cubicBezTo>
                    <a:pt x="460" y="287"/>
                    <a:pt x="460" y="286"/>
                    <a:pt x="460" y="286"/>
                  </a:cubicBezTo>
                  <a:cubicBezTo>
                    <a:pt x="461" y="286"/>
                    <a:pt x="463" y="287"/>
                    <a:pt x="465" y="287"/>
                  </a:cubicBezTo>
                  <a:lnTo>
                    <a:pt x="465" y="287"/>
                  </a:lnTo>
                  <a:cubicBezTo>
                    <a:pt x="463" y="286"/>
                    <a:pt x="462" y="285"/>
                    <a:pt x="460" y="284"/>
                  </a:cubicBezTo>
                  <a:lnTo>
                    <a:pt x="458" y="282"/>
                  </a:lnTo>
                  <a:cubicBezTo>
                    <a:pt x="459" y="282"/>
                    <a:pt x="460" y="281"/>
                    <a:pt x="454" y="279"/>
                  </a:cubicBezTo>
                  <a:lnTo>
                    <a:pt x="453" y="278"/>
                  </a:lnTo>
                  <a:lnTo>
                    <a:pt x="453" y="278"/>
                  </a:lnTo>
                  <a:cubicBezTo>
                    <a:pt x="462" y="280"/>
                    <a:pt x="468" y="281"/>
                    <a:pt x="470" y="281"/>
                  </a:cubicBezTo>
                  <a:cubicBezTo>
                    <a:pt x="472" y="281"/>
                    <a:pt x="471" y="280"/>
                    <a:pt x="468" y="278"/>
                  </a:cubicBezTo>
                  <a:cubicBezTo>
                    <a:pt x="462" y="274"/>
                    <a:pt x="467" y="273"/>
                    <a:pt x="468" y="271"/>
                  </a:cubicBezTo>
                  <a:cubicBezTo>
                    <a:pt x="468" y="271"/>
                    <a:pt x="469" y="271"/>
                    <a:pt x="469" y="272"/>
                  </a:cubicBezTo>
                  <a:cubicBezTo>
                    <a:pt x="470" y="272"/>
                    <a:pt x="472" y="272"/>
                    <a:pt x="473" y="271"/>
                  </a:cubicBezTo>
                  <a:cubicBezTo>
                    <a:pt x="472" y="269"/>
                    <a:pt x="469" y="268"/>
                    <a:pt x="468" y="268"/>
                  </a:cubicBezTo>
                  <a:cubicBezTo>
                    <a:pt x="468" y="267"/>
                    <a:pt x="470" y="265"/>
                    <a:pt x="462" y="261"/>
                  </a:cubicBezTo>
                  <a:cubicBezTo>
                    <a:pt x="459" y="260"/>
                    <a:pt x="463" y="260"/>
                    <a:pt x="464" y="260"/>
                  </a:cubicBezTo>
                  <a:cubicBezTo>
                    <a:pt x="465" y="258"/>
                    <a:pt x="465" y="256"/>
                    <a:pt x="467" y="255"/>
                  </a:cubicBezTo>
                  <a:lnTo>
                    <a:pt x="465" y="253"/>
                  </a:lnTo>
                  <a:cubicBezTo>
                    <a:pt x="465" y="251"/>
                    <a:pt x="479" y="250"/>
                    <a:pt x="470" y="245"/>
                  </a:cubicBezTo>
                  <a:cubicBezTo>
                    <a:pt x="469" y="242"/>
                    <a:pt x="468" y="241"/>
                    <a:pt x="467" y="241"/>
                  </a:cubicBezTo>
                  <a:cubicBezTo>
                    <a:pt x="468" y="240"/>
                    <a:pt x="469" y="239"/>
                    <a:pt x="469" y="237"/>
                  </a:cubicBezTo>
                  <a:cubicBezTo>
                    <a:pt x="472" y="237"/>
                    <a:pt x="475" y="236"/>
                    <a:pt x="481" y="236"/>
                  </a:cubicBezTo>
                  <a:cubicBezTo>
                    <a:pt x="484" y="236"/>
                    <a:pt x="485" y="236"/>
                    <a:pt x="484" y="235"/>
                  </a:cubicBezTo>
                  <a:cubicBezTo>
                    <a:pt x="480" y="232"/>
                    <a:pt x="472" y="230"/>
                    <a:pt x="484" y="230"/>
                  </a:cubicBezTo>
                  <a:cubicBezTo>
                    <a:pt x="485" y="230"/>
                    <a:pt x="484" y="230"/>
                    <a:pt x="483" y="229"/>
                  </a:cubicBezTo>
                  <a:cubicBezTo>
                    <a:pt x="475" y="227"/>
                    <a:pt x="475" y="226"/>
                    <a:pt x="475" y="225"/>
                  </a:cubicBezTo>
                  <a:lnTo>
                    <a:pt x="475" y="225"/>
                  </a:lnTo>
                  <a:cubicBezTo>
                    <a:pt x="477" y="225"/>
                    <a:pt x="480" y="225"/>
                    <a:pt x="481" y="225"/>
                  </a:cubicBezTo>
                  <a:cubicBezTo>
                    <a:pt x="487" y="225"/>
                    <a:pt x="488" y="222"/>
                    <a:pt x="478" y="213"/>
                  </a:cubicBezTo>
                  <a:cubicBezTo>
                    <a:pt x="476" y="213"/>
                    <a:pt x="476" y="214"/>
                    <a:pt x="476" y="214"/>
                  </a:cubicBezTo>
                  <a:cubicBezTo>
                    <a:pt x="475" y="214"/>
                    <a:pt x="472" y="213"/>
                    <a:pt x="468" y="213"/>
                  </a:cubicBezTo>
                  <a:cubicBezTo>
                    <a:pt x="467" y="211"/>
                    <a:pt x="464" y="210"/>
                    <a:pt x="463" y="209"/>
                  </a:cubicBezTo>
                  <a:cubicBezTo>
                    <a:pt x="464" y="209"/>
                    <a:pt x="465" y="208"/>
                    <a:pt x="468" y="208"/>
                  </a:cubicBezTo>
                  <a:cubicBezTo>
                    <a:pt x="476" y="206"/>
                    <a:pt x="476" y="205"/>
                    <a:pt x="476" y="204"/>
                  </a:cubicBezTo>
                  <a:lnTo>
                    <a:pt x="476" y="200"/>
                  </a:lnTo>
                  <a:cubicBezTo>
                    <a:pt x="476" y="199"/>
                    <a:pt x="478" y="199"/>
                    <a:pt x="479" y="198"/>
                  </a:cubicBezTo>
                  <a:lnTo>
                    <a:pt x="478" y="197"/>
                  </a:lnTo>
                  <a:cubicBezTo>
                    <a:pt x="475" y="195"/>
                    <a:pt x="472" y="195"/>
                    <a:pt x="471" y="194"/>
                  </a:cubicBezTo>
                  <a:cubicBezTo>
                    <a:pt x="469" y="194"/>
                    <a:pt x="468" y="193"/>
                    <a:pt x="468" y="192"/>
                  </a:cubicBezTo>
                  <a:lnTo>
                    <a:pt x="469" y="190"/>
                  </a:lnTo>
                  <a:cubicBezTo>
                    <a:pt x="473" y="189"/>
                    <a:pt x="470" y="188"/>
                    <a:pt x="469" y="187"/>
                  </a:cubicBezTo>
                  <a:cubicBezTo>
                    <a:pt x="469" y="185"/>
                    <a:pt x="468" y="185"/>
                    <a:pt x="464" y="184"/>
                  </a:cubicBezTo>
                  <a:cubicBezTo>
                    <a:pt x="454" y="182"/>
                    <a:pt x="451" y="180"/>
                    <a:pt x="465" y="178"/>
                  </a:cubicBezTo>
                  <a:cubicBezTo>
                    <a:pt x="473" y="178"/>
                    <a:pt x="479" y="176"/>
                    <a:pt x="473" y="174"/>
                  </a:cubicBezTo>
                  <a:cubicBezTo>
                    <a:pt x="459" y="171"/>
                    <a:pt x="468" y="169"/>
                    <a:pt x="473" y="168"/>
                  </a:cubicBezTo>
                  <a:cubicBezTo>
                    <a:pt x="484" y="166"/>
                    <a:pt x="494" y="163"/>
                    <a:pt x="472" y="158"/>
                  </a:cubicBezTo>
                  <a:cubicBezTo>
                    <a:pt x="470" y="158"/>
                    <a:pt x="472" y="156"/>
                    <a:pt x="472" y="156"/>
                  </a:cubicBezTo>
                  <a:cubicBezTo>
                    <a:pt x="475" y="153"/>
                    <a:pt x="476" y="152"/>
                    <a:pt x="481" y="150"/>
                  </a:cubicBezTo>
                  <a:cubicBezTo>
                    <a:pt x="484" y="148"/>
                    <a:pt x="488" y="147"/>
                    <a:pt x="478" y="146"/>
                  </a:cubicBezTo>
                  <a:cubicBezTo>
                    <a:pt x="464" y="143"/>
                    <a:pt x="462" y="142"/>
                    <a:pt x="467" y="141"/>
                  </a:cubicBezTo>
                  <a:cubicBezTo>
                    <a:pt x="478" y="138"/>
                    <a:pt x="464" y="134"/>
                    <a:pt x="469" y="131"/>
                  </a:cubicBezTo>
                  <a:cubicBezTo>
                    <a:pt x="473" y="129"/>
                    <a:pt x="468" y="126"/>
                    <a:pt x="469" y="122"/>
                  </a:cubicBezTo>
                  <a:cubicBezTo>
                    <a:pt x="469" y="119"/>
                    <a:pt x="470" y="115"/>
                    <a:pt x="472" y="110"/>
                  </a:cubicBezTo>
                  <a:cubicBezTo>
                    <a:pt x="472" y="110"/>
                    <a:pt x="469" y="109"/>
                    <a:pt x="468" y="109"/>
                  </a:cubicBezTo>
                  <a:lnTo>
                    <a:pt x="448" y="109"/>
                  </a:lnTo>
                  <a:cubicBezTo>
                    <a:pt x="465" y="104"/>
                    <a:pt x="496" y="96"/>
                    <a:pt x="464" y="93"/>
                  </a:cubicBezTo>
                  <a:lnTo>
                    <a:pt x="464" y="93"/>
                  </a:lnTo>
                  <a:cubicBezTo>
                    <a:pt x="463" y="94"/>
                    <a:pt x="465" y="95"/>
                    <a:pt x="467" y="96"/>
                  </a:cubicBezTo>
                  <a:cubicBezTo>
                    <a:pt x="468" y="98"/>
                    <a:pt x="466" y="99"/>
                    <a:pt x="451" y="100"/>
                  </a:cubicBezTo>
                  <a:lnTo>
                    <a:pt x="458" y="96"/>
                  </a:lnTo>
                  <a:cubicBezTo>
                    <a:pt x="450" y="96"/>
                    <a:pt x="442" y="96"/>
                    <a:pt x="433" y="95"/>
                  </a:cubicBezTo>
                  <a:cubicBezTo>
                    <a:pt x="433" y="94"/>
                    <a:pt x="438" y="90"/>
                    <a:pt x="432" y="90"/>
                  </a:cubicBezTo>
                  <a:lnTo>
                    <a:pt x="422" y="90"/>
                  </a:lnTo>
                  <a:cubicBezTo>
                    <a:pt x="423" y="89"/>
                    <a:pt x="425" y="89"/>
                    <a:pt x="423" y="87"/>
                  </a:cubicBezTo>
                  <a:cubicBezTo>
                    <a:pt x="422" y="84"/>
                    <a:pt x="420" y="80"/>
                    <a:pt x="418" y="77"/>
                  </a:cubicBezTo>
                  <a:cubicBezTo>
                    <a:pt x="417" y="75"/>
                    <a:pt x="417" y="74"/>
                    <a:pt x="417" y="73"/>
                  </a:cubicBezTo>
                  <a:cubicBezTo>
                    <a:pt x="416" y="69"/>
                    <a:pt x="420" y="68"/>
                    <a:pt x="421" y="66"/>
                  </a:cubicBezTo>
                  <a:cubicBezTo>
                    <a:pt x="415" y="62"/>
                    <a:pt x="411" y="61"/>
                    <a:pt x="410" y="59"/>
                  </a:cubicBezTo>
                  <a:lnTo>
                    <a:pt x="395" y="45"/>
                  </a:lnTo>
                  <a:cubicBezTo>
                    <a:pt x="384" y="38"/>
                    <a:pt x="375" y="33"/>
                    <a:pt x="364" y="25"/>
                  </a:cubicBezTo>
                  <a:cubicBezTo>
                    <a:pt x="363" y="24"/>
                    <a:pt x="363" y="22"/>
                    <a:pt x="362" y="20"/>
                  </a:cubicBezTo>
                  <a:cubicBezTo>
                    <a:pt x="357" y="17"/>
                    <a:pt x="353" y="17"/>
                    <a:pt x="347" y="14"/>
                  </a:cubicBezTo>
                  <a:cubicBezTo>
                    <a:pt x="336" y="9"/>
                    <a:pt x="331" y="6"/>
                    <a:pt x="327" y="6"/>
                  </a:cubicBezTo>
                  <a:cubicBezTo>
                    <a:pt x="317" y="4"/>
                    <a:pt x="308" y="4"/>
                    <a:pt x="300" y="3"/>
                  </a:cubicBezTo>
                  <a:cubicBezTo>
                    <a:pt x="297" y="3"/>
                    <a:pt x="293" y="1"/>
                    <a:pt x="291" y="1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91" y="3"/>
                    <a:pt x="289" y="4"/>
                    <a:pt x="287" y="4"/>
                  </a:cubicBezTo>
                  <a:cubicBezTo>
                    <a:pt x="284" y="4"/>
                    <a:pt x="281" y="3"/>
                    <a:pt x="279" y="3"/>
                  </a:cubicBezTo>
                  <a:cubicBezTo>
                    <a:pt x="273" y="3"/>
                    <a:pt x="26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-301815" y="-1238521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1"/>
                  </a:moveTo>
                  <a:cubicBezTo>
                    <a:pt x="1" y="2"/>
                    <a:pt x="2" y="2"/>
                    <a:pt x="2" y="4"/>
                  </a:cubicBezTo>
                  <a:cubicBezTo>
                    <a:pt x="4" y="4"/>
                    <a:pt x="5" y="5"/>
                    <a:pt x="6" y="5"/>
                  </a:cubicBezTo>
                  <a:cubicBezTo>
                    <a:pt x="6" y="4"/>
                    <a:pt x="5" y="4"/>
                    <a:pt x="5" y="2"/>
                  </a:cubicBezTo>
                  <a:cubicBezTo>
                    <a:pt x="4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-302318" y="-1238018"/>
              <a:ext cx="1341" cy="726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16" y="0"/>
                  </a:moveTo>
                  <a:cubicBezTo>
                    <a:pt x="14" y="1"/>
                    <a:pt x="13" y="1"/>
                    <a:pt x="10" y="2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0" y="7"/>
                    <a:pt x="3" y="11"/>
                    <a:pt x="9" y="13"/>
                  </a:cubicBezTo>
                  <a:cubicBezTo>
                    <a:pt x="14" y="11"/>
                    <a:pt x="23" y="8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0"/>
            <p:cNvSpPr/>
            <p:nvPr/>
          </p:nvSpPr>
          <p:spPr>
            <a:xfrm>
              <a:off x="-303658" y="-1236565"/>
              <a:ext cx="559" cy="279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3" y="3"/>
                    <a:pt x="8" y="5"/>
                    <a:pt x="9" y="5"/>
                  </a:cubicBezTo>
                  <a:cubicBezTo>
                    <a:pt x="10" y="5"/>
                    <a:pt x="8" y="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0"/>
            <p:cNvSpPr/>
            <p:nvPr/>
          </p:nvSpPr>
          <p:spPr>
            <a:xfrm>
              <a:off x="-303882" y="-1236845"/>
              <a:ext cx="447" cy="168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1" y="0"/>
                  </a:moveTo>
                  <a:lnTo>
                    <a:pt x="1" y="1"/>
                  </a:lnTo>
                  <a:cubicBezTo>
                    <a:pt x="2" y="2"/>
                    <a:pt x="4" y="2"/>
                    <a:pt x="4" y="2"/>
                  </a:cubicBezTo>
                  <a:lnTo>
                    <a:pt x="7" y="2"/>
                  </a:lnTo>
                  <a:cubicBezTo>
                    <a:pt x="7" y="2"/>
                    <a:pt x="5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-303100" y="-1238744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1"/>
                  </a:moveTo>
                  <a:cubicBezTo>
                    <a:pt x="2" y="3"/>
                    <a:pt x="2" y="3"/>
                    <a:pt x="1" y="3"/>
                  </a:cubicBezTo>
                  <a:lnTo>
                    <a:pt x="6" y="3"/>
                  </a:lnTo>
                  <a:cubicBezTo>
                    <a:pt x="4" y="3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-303603" y="-1238130"/>
              <a:ext cx="726" cy="279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0" y="0"/>
                  </a:moveTo>
                  <a:cubicBezTo>
                    <a:pt x="2" y="2"/>
                    <a:pt x="6" y="3"/>
                    <a:pt x="10" y="4"/>
                  </a:cubicBezTo>
                  <a:lnTo>
                    <a:pt x="13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-304105" y="-1238018"/>
              <a:ext cx="1062" cy="782"/>
            </a:xfrm>
            <a:custGeom>
              <a:avLst/>
              <a:gdLst/>
              <a:ahLst/>
              <a:cxnLst/>
              <a:rect l="l" t="t" r="r" b="b"/>
              <a:pathLst>
                <a:path w="19" h="14" extrusionOk="0">
                  <a:moveTo>
                    <a:pt x="9" y="0"/>
                  </a:moveTo>
                  <a:cubicBezTo>
                    <a:pt x="1" y="1"/>
                    <a:pt x="3" y="6"/>
                    <a:pt x="5" y="11"/>
                  </a:cubicBezTo>
                  <a:cubicBezTo>
                    <a:pt x="10" y="12"/>
                    <a:pt x="13" y="13"/>
                    <a:pt x="14" y="13"/>
                  </a:cubicBezTo>
                  <a:cubicBezTo>
                    <a:pt x="18" y="13"/>
                    <a:pt x="14" y="10"/>
                    <a:pt x="15" y="9"/>
                  </a:cubicBezTo>
                  <a:cubicBezTo>
                    <a:pt x="19" y="8"/>
                    <a:pt x="15" y="5"/>
                    <a:pt x="14" y="2"/>
                  </a:cubicBezTo>
                  <a:cubicBezTo>
                    <a:pt x="13" y="1"/>
                    <a:pt x="10" y="1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-304161" y="-1237348"/>
              <a:ext cx="1006" cy="447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4" y="0"/>
                  </a:moveTo>
                  <a:cubicBezTo>
                    <a:pt x="1" y="0"/>
                    <a:pt x="3" y="3"/>
                    <a:pt x="11" y="7"/>
                  </a:cubicBezTo>
                  <a:cubicBezTo>
                    <a:pt x="14" y="6"/>
                    <a:pt x="18" y="6"/>
                    <a:pt x="12" y="2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0"/>
            <p:cNvSpPr/>
            <p:nvPr/>
          </p:nvSpPr>
          <p:spPr>
            <a:xfrm>
              <a:off x="-304720" y="-1245784"/>
              <a:ext cx="559" cy="279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" y="1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5" y="4"/>
                    <a:pt x="8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9" y="3"/>
                    <a:pt x="9" y="3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0"/>
            <p:cNvSpPr/>
            <p:nvPr/>
          </p:nvSpPr>
          <p:spPr>
            <a:xfrm>
              <a:off x="-306229" y="-1250812"/>
              <a:ext cx="447" cy="223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1"/>
                  </a:moveTo>
                  <a:lnTo>
                    <a:pt x="2" y="4"/>
                  </a:lnTo>
                  <a:lnTo>
                    <a:pt x="7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0"/>
            <p:cNvSpPr/>
            <p:nvPr/>
          </p:nvSpPr>
          <p:spPr>
            <a:xfrm>
              <a:off x="-306452" y="-1250309"/>
              <a:ext cx="1229" cy="1564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3" y="0"/>
                  </a:moveTo>
                  <a:lnTo>
                    <a:pt x="8" y="9"/>
                  </a:lnTo>
                  <a:lnTo>
                    <a:pt x="3" y="18"/>
                  </a:lnTo>
                  <a:cubicBezTo>
                    <a:pt x="1" y="22"/>
                    <a:pt x="4" y="26"/>
                    <a:pt x="9" y="27"/>
                  </a:cubicBezTo>
                  <a:cubicBezTo>
                    <a:pt x="14" y="18"/>
                    <a:pt x="22" y="9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-307402" y="-1250309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0"/>
            <p:cNvSpPr/>
            <p:nvPr/>
          </p:nvSpPr>
          <p:spPr>
            <a:xfrm>
              <a:off x="-307681" y="-1249136"/>
              <a:ext cx="670" cy="168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4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-304105" y="-1235560"/>
              <a:ext cx="559" cy="39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3" y="3"/>
                    <a:pt x="3" y="5"/>
                  </a:cubicBezTo>
                  <a:cubicBezTo>
                    <a:pt x="5" y="6"/>
                    <a:pt x="6" y="6"/>
                    <a:pt x="9" y="7"/>
                  </a:cubicBezTo>
                  <a:cubicBezTo>
                    <a:pt x="8" y="6"/>
                    <a:pt x="8" y="5"/>
                    <a:pt x="6" y="3"/>
                  </a:cubicBezTo>
                  <a:cubicBezTo>
                    <a:pt x="4" y="1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-308184" y="-1230532"/>
              <a:ext cx="503" cy="279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0" y="0"/>
                  </a:moveTo>
                  <a:lnTo>
                    <a:pt x="5" y="5"/>
                  </a:ln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7" y="5"/>
                    <a:pt x="7" y="5"/>
                  </a:cubicBezTo>
                  <a:cubicBezTo>
                    <a:pt x="8" y="5"/>
                    <a:pt x="7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-307122" y="-1231425"/>
              <a:ext cx="2179" cy="782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7" y="1"/>
                  </a:moveTo>
                  <a:cubicBezTo>
                    <a:pt x="1" y="1"/>
                    <a:pt x="0" y="3"/>
                    <a:pt x="2" y="6"/>
                  </a:cubicBezTo>
                  <a:cubicBezTo>
                    <a:pt x="11" y="8"/>
                    <a:pt x="12" y="6"/>
                    <a:pt x="22" y="10"/>
                  </a:cubicBezTo>
                  <a:cubicBezTo>
                    <a:pt x="30" y="13"/>
                    <a:pt x="34" y="13"/>
                    <a:pt x="36" y="13"/>
                  </a:cubicBezTo>
                  <a:cubicBezTo>
                    <a:pt x="38" y="13"/>
                    <a:pt x="37" y="12"/>
                    <a:pt x="38" y="11"/>
                  </a:cubicBezTo>
                  <a:cubicBezTo>
                    <a:pt x="22" y="6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-304217" y="-1230587"/>
              <a:ext cx="726" cy="279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3" y="4"/>
                    <a:pt x="5" y="4"/>
                    <a:pt x="7" y="5"/>
                  </a:cubicBezTo>
                  <a:cubicBezTo>
                    <a:pt x="8" y="5"/>
                    <a:pt x="10" y="5"/>
                    <a:pt x="11" y="5"/>
                  </a:cubicBezTo>
                  <a:cubicBezTo>
                    <a:pt x="12" y="5"/>
                    <a:pt x="11" y="4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-304441" y="-1235280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0" y="1"/>
                  </a:moveTo>
                  <a:cubicBezTo>
                    <a:pt x="0" y="2"/>
                    <a:pt x="2" y="4"/>
                    <a:pt x="4" y="5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6" y="2"/>
                    <a:pt x="4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-308016" y="-1243884"/>
              <a:ext cx="112" cy="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-306340" y="-1237012"/>
              <a:ext cx="503" cy="335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0"/>
                  </a:moveTo>
                  <a:lnTo>
                    <a:pt x="3" y="3"/>
                  </a:lnTo>
                  <a:lnTo>
                    <a:pt x="3" y="4"/>
                  </a:lnTo>
                  <a:cubicBezTo>
                    <a:pt x="4" y="4"/>
                    <a:pt x="6" y="5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-305335" y="-1233325"/>
              <a:ext cx="1453" cy="726"/>
            </a:xfrm>
            <a:custGeom>
              <a:avLst/>
              <a:gdLst/>
              <a:ahLst/>
              <a:cxnLst/>
              <a:rect l="l" t="t" r="r" b="b"/>
              <a:pathLst>
                <a:path w="26" h="13" extrusionOk="0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3"/>
                    <a:pt x="4" y="5"/>
                  </a:cubicBezTo>
                  <a:cubicBezTo>
                    <a:pt x="7" y="7"/>
                    <a:pt x="14" y="11"/>
                    <a:pt x="21" y="13"/>
                  </a:cubicBezTo>
                  <a:cubicBezTo>
                    <a:pt x="22" y="13"/>
                    <a:pt x="25" y="12"/>
                    <a:pt x="26" y="12"/>
                  </a:cubicBezTo>
                  <a:cubicBezTo>
                    <a:pt x="8" y="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-306620" y="-1236454"/>
              <a:ext cx="223" cy="168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-306731" y="-1236230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1"/>
                  </a:moveTo>
                  <a:cubicBezTo>
                    <a:pt x="0" y="1"/>
                    <a:pt x="1" y="1"/>
                    <a:pt x="6" y="5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-305837" y="-1233046"/>
              <a:ext cx="1955" cy="950"/>
            </a:xfrm>
            <a:custGeom>
              <a:avLst/>
              <a:gdLst/>
              <a:ahLst/>
              <a:cxnLst/>
              <a:rect l="l" t="t" r="r" b="b"/>
              <a:pathLst>
                <a:path w="35" h="17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2"/>
                    <a:pt x="0" y="6"/>
                  </a:cubicBezTo>
                  <a:lnTo>
                    <a:pt x="6" y="8"/>
                  </a:lnTo>
                  <a:lnTo>
                    <a:pt x="14" y="8"/>
                  </a:lnTo>
                  <a:cubicBezTo>
                    <a:pt x="19" y="11"/>
                    <a:pt x="24" y="12"/>
                    <a:pt x="35" y="16"/>
                  </a:cubicBezTo>
                  <a:cubicBezTo>
                    <a:pt x="15" y="7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0" y="1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-305837" y="-1232487"/>
              <a:ext cx="1341" cy="447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3" y="6"/>
                    <a:pt x="6" y="6"/>
                    <a:pt x="8" y="7"/>
                  </a:cubicBezTo>
                  <a:lnTo>
                    <a:pt x="23" y="7"/>
                  </a:lnTo>
                  <a:cubicBezTo>
                    <a:pt x="9" y="2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306340" y="-1232152"/>
              <a:ext cx="1397" cy="391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1" y="0"/>
                  </a:moveTo>
                  <a:cubicBezTo>
                    <a:pt x="6" y="2"/>
                    <a:pt x="12" y="5"/>
                    <a:pt x="14" y="5"/>
                  </a:cubicBezTo>
                  <a:cubicBezTo>
                    <a:pt x="18" y="6"/>
                    <a:pt x="22" y="6"/>
                    <a:pt x="24" y="6"/>
                  </a:cubicBezTo>
                  <a:cubicBezTo>
                    <a:pt x="24" y="6"/>
                    <a:pt x="20" y="4"/>
                    <a:pt x="17" y="2"/>
                  </a:cubicBezTo>
                  <a:cubicBezTo>
                    <a:pt x="12" y="1"/>
                    <a:pt x="10" y="1"/>
                    <a:pt x="9" y="1"/>
                  </a:cubicBezTo>
                  <a:cubicBezTo>
                    <a:pt x="7" y="1"/>
                    <a:pt x="9" y="2"/>
                    <a:pt x="8" y="2"/>
                  </a:cubicBezTo>
                  <a:cubicBezTo>
                    <a:pt x="7" y="2"/>
                    <a:pt x="5" y="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-306899" y="-1233772"/>
              <a:ext cx="782" cy="39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3" y="0"/>
                  </a:moveTo>
                  <a:cubicBezTo>
                    <a:pt x="0" y="0"/>
                    <a:pt x="0" y="2"/>
                    <a:pt x="7" y="6"/>
                  </a:cubicBezTo>
                  <a:cubicBezTo>
                    <a:pt x="6" y="6"/>
                    <a:pt x="6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1" y="5"/>
                    <a:pt x="13" y="5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306340" y="-1231817"/>
              <a:ext cx="1900" cy="950"/>
            </a:xfrm>
            <a:custGeom>
              <a:avLst/>
              <a:gdLst/>
              <a:ahLst/>
              <a:cxnLst/>
              <a:rect l="l" t="t" r="r" b="b"/>
              <a:pathLst>
                <a:path w="34" h="17" extrusionOk="0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1"/>
                    <a:pt x="1" y="5"/>
                    <a:pt x="1" y="7"/>
                  </a:cubicBezTo>
                  <a:lnTo>
                    <a:pt x="3" y="8"/>
                  </a:lnTo>
                  <a:cubicBezTo>
                    <a:pt x="9" y="11"/>
                    <a:pt x="18" y="13"/>
                    <a:pt x="23" y="15"/>
                  </a:cubicBezTo>
                  <a:cubicBezTo>
                    <a:pt x="25" y="15"/>
                    <a:pt x="29" y="16"/>
                    <a:pt x="29" y="16"/>
                  </a:cubicBezTo>
                  <a:cubicBezTo>
                    <a:pt x="30" y="15"/>
                    <a:pt x="30" y="13"/>
                    <a:pt x="32" y="13"/>
                  </a:cubicBezTo>
                  <a:cubicBezTo>
                    <a:pt x="33" y="13"/>
                    <a:pt x="28" y="11"/>
                    <a:pt x="15" y="6"/>
                  </a:cubicBezTo>
                  <a:lnTo>
                    <a:pt x="23" y="6"/>
                  </a:lnTo>
                  <a:cubicBezTo>
                    <a:pt x="12" y="2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307402" y="-1232766"/>
              <a:ext cx="559" cy="22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3" y="0"/>
                  </a:moveTo>
                  <a:cubicBezTo>
                    <a:pt x="1" y="0"/>
                    <a:pt x="3" y="2"/>
                    <a:pt x="7" y="4"/>
                  </a:cubicBezTo>
                  <a:cubicBezTo>
                    <a:pt x="7" y="3"/>
                    <a:pt x="9" y="3"/>
                    <a:pt x="9" y="2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307737" y="-1231984"/>
              <a:ext cx="782" cy="39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5" y="3"/>
                    <a:pt x="6" y="4"/>
                  </a:cubicBezTo>
                  <a:cubicBezTo>
                    <a:pt x="9" y="6"/>
                    <a:pt x="11" y="7"/>
                    <a:pt x="12" y="7"/>
                  </a:cubicBezTo>
                  <a:cubicBezTo>
                    <a:pt x="13" y="7"/>
                    <a:pt x="11" y="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-307960" y="-1231817"/>
              <a:ext cx="503" cy="335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2" y="0"/>
                  </a:moveTo>
                  <a:cubicBezTo>
                    <a:pt x="2" y="1"/>
                    <a:pt x="2" y="3"/>
                    <a:pt x="1" y="5"/>
                  </a:cubicBezTo>
                  <a:cubicBezTo>
                    <a:pt x="1" y="5"/>
                    <a:pt x="2" y="6"/>
                    <a:pt x="4" y="6"/>
                  </a:cubicBezTo>
                  <a:cubicBezTo>
                    <a:pt x="5" y="5"/>
                    <a:pt x="7" y="5"/>
                    <a:pt x="9" y="3"/>
                  </a:cubicBezTo>
                  <a:cubicBezTo>
                    <a:pt x="6" y="1"/>
                    <a:pt x="5" y="1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308407" y="-1231146"/>
              <a:ext cx="1173" cy="782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19" y="1"/>
                  </a:moveTo>
                  <a:cubicBezTo>
                    <a:pt x="13" y="4"/>
                    <a:pt x="8" y="6"/>
                    <a:pt x="0" y="10"/>
                  </a:cubicBezTo>
                  <a:cubicBezTo>
                    <a:pt x="2" y="11"/>
                    <a:pt x="4" y="11"/>
                    <a:pt x="8" y="14"/>
                  </a:cubicBezTo>
                  <a:cubicBezTo>
                    <a:pt x="17" y="10"/>
                    <a:pt x="20" y="8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-318743" y="-1229749"/>
              <a:ext cx="559" cy="335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3" y="1"/>
                    <a:pt x="3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8" y="5"/>
                    <a:pt x="9" y="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-317682" y="-1231872"/>
              <a:ext cx="447" cy="223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2" y="0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2" y="4"/>
                    <a:pt x="3" y="4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-321313" y="-1250030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8" y="1"/>
                    <a:pt x="8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2" y="1"/>
                    <a:pt x="1" y="2"/>
                    <a:pt x="5" y="7"/>
                  </a:cubicBezTo>
                  <a:cubicBezTo>
                    <a:pt x="6" y="7"/>
                    <a:pt x="7" y="8"/>
                    <a:pt x="8" y="8"/>
                  </a:cubicBezTo>
                  <a:cubicBezTo>
                    <a:pt x="11" y="8"/>
                    <a:pt x="11" y="5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-321816" y="-1252265"/>
              <a:ext cx="1341" cy="67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1"/>
                  </a:moveTo>
                  <a:lnTo>
                    <a:pt x="6" y="7"/>
                  </a:lnTo>
                  <a:cubicBezTo>
                    <a:pt x="10" y="9"/>
                    <a:pt x="12" y="10"/>
                    <a:pt x="13" y="10"/>
                  </a:cubicBezTo>
                  <a:cubicBezTo>
                    <a:pt x="15" y="10"/>
                    <a:pt x="14" y="8"/>
                    <a:pt x="16" y="8"/>
                  </a:cubicBezTo>
                  <a:cubicBezTo>
                    <a:pt x="17" y="8"/>
                    <a:pt x="19" y="8"/>
                    <a:pt x="23" y="11"/>
                  </a:cubicBezTo>
                  <a:cubicBezTo>
                    <a:pt x="18" y="7"/>
                    <a:pt x="13" y="4"/>
                    <a:pt x="12" y="4"/>
                  </a:cubicBezTo>
                  <a:cubicBezTo>
                    <a:pt x="6" y="2"/>
                    <a:pt x="2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-320308" y="-1251148"/>
              <a:ext cx="559" cy="39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3" y="1"/>
                  </a:moveTo>
                  <a:cubicBezTo>
                    <a:pt x="2" y="2"/>
                    <a:pt x="2" y="3"/>
                    <a:pt x="0" y="5"/>
                  </a:cubicBezTo>
                  <a:cubicBezTo>
                    <a:pt x="4" y="6"/>
                    <a:pt x="7" y="7"/>
                    <a:pt x="8" y="7"/>
                  </a:cubicBezTo>
                  <a:cubicBezTo>
                    <a:pt x="9" y="7"/>
                    <a:pt x="8" y="5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-319693" y="-1252265"/>
              <a:ext cx="670" cy="559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" y="0"/>
                  </a:moveTo>
                  <a:cubicBezTo>
                    <a:pt x="1" y="0"/>
                    <a:pt x="3" y="2"/>
                    <a:pt x="11" y="9"/>
                  </a:cubicBezTo>
                  <a:cubicBezTo>
                    <a:pt x="10" y="7"/>
                    <a:pt x="9" y="5"/>
                    <a:pt x="7" y="4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-318185" y="-1253941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4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1" y="1"/>
                    <a:pt x="6" y="5"/>
                  </a:cubicBezTo>
                  <a:cubicBezTo>
                    <a:pt x="5" y="3"/>
                    <a:pt x="5" y="2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-319023" y="-1253718"/>
              <a:ext cx="1397" cy="838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18" y="0"/>
                  </a:moveTo>
                  <a:cubicBezTo>
                    <a:pt x="8" y="1"/>
                    <a:pt x="1" y="7"/>
                    <a:pt x="1" y="14"/>
                  </a:cubicBezTo>
                  <a:cubicBezTo>
                    <a:pt x="9" y="11"/>
                    <a:pt x="16" y="7"/>
                    <a:pt x="25" y="5"/>
                  </a:cubicBezTo>
                  <a:cubicBezTo>
                    <a:pt x="21" y="4"/>
                    <a:pt x="20" y="1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-319190" y="-1252377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7" y="1"/>
                  </a:moveTo>
                  <a:cubicBezTo>
                    <a:pt x="6" y="2"/>
                    <a:pt x="2" y="2"/>
                    <a:pt x="0" y="3"/>
                  </a:cubicBezTo>
                  <a:cubicBezTo>
                    <a:pt x="2" y="4"/>
                    <a:pt x="4" y="6"/>
                    <a:pt x="7" y="7"/>
                  </a:cubicBezTo>
                  <a:cubicBezTo>
                    <a:pt x="7" y="6"/>
                    <a:pt x="8" y="4"/>
                    <a:pt x="9" y="3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-321425" y="-1253773"/>
              <a:ext cx="2123" cy="1173"/>
            </a:xfrm>
            <a:custGeom>
              <a:avLst/>
              <a:gdLst/>
              <a:ahLst/>
              <a:cxnLst/>
              <a:rect l="l" t="t" r="r" b="b"/>
              <a:pathLst>
                <a:path w="38" h="21" extrusionOk="0">
                  <a:moveTo>
                    <a:pt x="5" y="1"/>
                  </a:moveTo>
                  <a:cubicBezTo>
                    <a:pt x="2" y="1"/>
                    <a:pt x="2" y="3"/>
                    <a:pt x="1" y="5"/>
                  </a:cubicBezTo>
                  <a:cubicBezTo>
                    <a:pt x="15" y="12"/>
                    <a:pt x="27" y="20"/>
                    <a:pt x="30" y="20"/>
                  </a:cubicBezTo>
                  <a:cubicBezTo>
                    <a:pt x="35" y="20"/>
                    <a:pt x="37" y="18"/>
                    <a:pt x="36" y="13"/>
                  </a:cubicBezTo>
                  <a:cubicBezTo>
                    <a:pt x="30" y="12"/>
                    <a:pt x="28" y="12"/>
                    <a:pt x="17" y="7"/>
                  </a:cubicBezTo>
                  <a:cubicBezTo>
                    <a:pt x="10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-322040" y="-1253382"/>
              <a:ext cx="1844" cy="1397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2" y="1"/>
                    <a:pt x="2" y="4"/>
                    <a:pt x="1" y="4"/>
                  </a:cubicBezTo>
                  <a:cubicBezTo>
                    <a:pt x="0" y="5"/>
                    <a:pt x="4" y="9"/>
                    <a:pt x="16" y="16"/>
                  </a:cubicBezTo>
                  <a:cubicBezTo>
                    <a:pt x="13" y="15"/>
                    <a:pt x="10" y="15"/>
                    <a:pt x="7" y="15"/>
                  </a:cubicBezTo>
                  <a:cubicBezTo>
                    <a:pt x="18" y="22"/>
                    <a:pt x="22" y="24"/>
                    <a:pt x="24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8" y="21"/>
                    <a:pt x="30" y="20"/>
                    <a:pt x="33" y="16"/>
                  </a:cubicBezTo>
                  <a:lnTo>
                    <a:pt x="30" y="14"/>
                  </a:lnTo>
                  <a:cubicBezTo>
                    <a:pt x="23" y="10"/>
                    <a:pt x="17" y="6"/>
                    <a:pt x="12" y="4"/>
                  </a:cubicBezTo>
                  <a:cubicBezTo>
                    <a:pt x="10" y="3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-322766" y="-1254332"/>
              <a:ext cx="559" cy="559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2"/>
                    <a:pt x="9" y="9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9" y="5"/>
                    <a:pt x="7" y="4"/>
                    <a:pt x="5" y="2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-322431" y="-1251818"/>
              <a:ext cx="1117" cy="726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6" y="0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11" y="9"/>
                    <a:pt x="17" y="12"/>
                    <a:pt x="19" y="12"/>
                  </a:cubicBezTo>
                  <a:cubicBezTo>
                    <a:pt x="19" y="12"/>
                    <a:pt x="20" y="12"/>
                    <a:pt x="20" y="11"/>
                  </a:cubicBezTo>
                  <a:cubicBezTo>
                    <a:pt x="19" y="8"/>
                    <a:pt x="20" y="7"/>
                    <a:pt x="20" y="6"/>
                  </a:cubicBezTo>
                  <a:lnTo>
                    <a:pt x="16" y="2"/>
                  </a:lnTo>
                  <a:cubicBezTo>
                    <a:pt x="13" y="1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-323213" y="-1251930"/>
              <a:ext cx="1844" cy="1453"/>
            </a:xfrm>
            <a:custGeom>
              <a:avLst/>
              <a:gdLst/>
              <a:ahLst/>
              <a:cxnLst/>
              <a:rect l="l" t="t" r="r" b="b"/>
              <a:pathLst>
                <a:path w="33" h="26" extrusionOk="0">
                  <a:moveTo>
                    <a:pt x="0" y="1"/>
                  </a:moveTo>
                  <a:cubicBezTo>
                    <a:pt x="2" y="2"/>
                    <a:pt x="3" y="3"/>
                    <a:pt x="4" y="4"/>
                  </a:cubicBezTo>
                  <a:lnTo>
                    <a:pt x="4" y="4"/>
                  </a:lnTo>
                  <a:cubicBezTo>
                    <a:pt x="3" y="3"/>
                    <a:pt x="2" y="2"/>
                    <a:pt x="0" y="1"/>
                  </a:cubicBezTo>
                  <a:close/>
                  <a:moveTo>
                    <a:pt x="4" y="4"/>
                  </a:moveTo>
                  <a:cubicBezTo>
                    <a:pt x="17" y="14"/>
                    <a:pt x="17" y="16"/>
                    <a:pt x="15" y="16"/>
                  </a:cubicBezTo>
                  <a:cubicBezTo>
                    <a:pt x="14" y="16"/>
                    <a:pt x="13" y="15"/>
                    <a:pt x="12" y="15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24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4"/>
                    <a:pt x="31" y="21"/>
                    <a:pt x="33" y="19"/>
                  </a:cubicBezTo>
                  <a:cubicBezTo>
                    <a:pt x="33" y="19"/>
                    <a:pt x="30" y="16"/>
                    <a:pt x="27" y="15"/>
                  </a:cubicBezTo>
                  <a:cubicBezTo>
                    <a:pt x="25" y="13"/>
                    <a:pt x="21" y="13"/>
                    <a:pt x="18" y="13"/>
                  </a:cubicBezTo>
                  <a:cubicBezTo>
                    <a:pt x="14" y="11"/>
                    <a:pt x="11" y="9"/>
                    <a:pt x="4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-323492" y="-1251315"/>
              <a:ext cx="1397" cy="1062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7" y="0"/>
                  </a:moveTo>
                  <a:cubicBezTo>
                    <a:pt x="6" y="0"/>
                    <a:pt x="4" y="2"/>
                    <a:pt x="1" y="4"/>
                  </a:cubicBezTo>
                  <a:cubicBezTo>
                    <a:pt x="17" y="15"/>
                    <a:pt x="23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6"/>
                    <a:pt x="23" y="14"/>
                    <a:pt x="23" y="1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-322375" y="-1246678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0"/>
                  </a:moveTo>
                  <a:cubicBezTo>
                    <a:pt x="1" y="1"/>
                    <a:pt x="2" y="3"/>
                    <a:pt x="2" y="4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5" y="5"/>
                    <a:pt x="5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-322543" y="-1246399"/>
              <a:ext cx="279" cy="279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4" y="5"/>
                  </a:lnTo>
                  <a:cubicBezTo>
                    <a:pt x="4" y="4"/>
                    <a:pt x="5" y="4"/>
                    <a:pt x="5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-318799" y="-1230420"/>
              <a:ext cx="950" cy="726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11" y="1"/>
                  </a:moveTo>
                  <a:cubicBezTo>
                    <a:pt x="7" y="3"/>
                    <a:pt x="4" y="6"/>
                    <a:pt x="1" y="8"/>
                  </a:cubicBezTo>
                  <a:cubicBezTo>
                    <a:pt x="4" y="9"/>
                    <a:pt x="5" y="11"/>
                    <a:pt x="7" y="12"/>
                  </a:cubicBezTo>
                  <a:cubicBezTo>
                    <a:pt x="11" y="11"/>
                    <a:pt x="14" y="8"/>
                    <a:pt x="16" y="6"/>
                  </a:cubicBezTo>
                  <a:cubicBezTo>
                    <a:pt x="15" y="3"/>
                    <a:pt x="12" y="2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-323213" y="-1245896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2" y="1"/>
                  </a:moveTo>
                  <a:cubicBezTo>
                    <a:pt x="1" y="2"/>
                    <a:pt x="1" y="3"/>
                    <a:pt x="0" y="3"/>
                  </a:cubicBezTo>
                  <a:cubicBezTo>
                    <a:pt x="1" y="5"/>
                    <a:pt x="4" y="6"/>
                    <a:pt x="5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-324554" y="-1248298"/>
              <a:ext cx="447" cy="44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4" y="1"/>
                  </a:moveTo>
                  <a:cubicBezTo>
                    <a:pt x="4" y="2"/>
                    <a:pt x="3" y="3"/>
                    <a:pt x="1" y="3"/>
                  </a:cubicBezTo>
                  <a:cubicBezTo>
                    <a:pt x="3" y="4"/>
                    <a:pt x="5" y="6"/>
                    <a:pt x="7" y="7"/>
                  </a:cubicBezTo>
                  <a:cubicBezTo>
                    <a:pt x="7" y="6"/>
                    <a:pt x="5" y="3"/>
                    <a:pt x="5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-324889" y="-1248075"/>
              <a:ext cx="335" cy="559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1" y="0"/>
                  </a:moveTo>
                  <a:lnTo>
                    <a:pt x="1" y="5"/>
                  </a:lnTo>
                  <a:cubicBezTo>
                    <a:pt x="4" y="7"/>
                    <a:pt x="5" y="8"/>
                    <a:pt x="6" y="9"/>
                  </a:cubicBezTo>
                  <a:lnTo>
                    <a:pt x="6" y="4"/>
                  </a:lnTo>
                  <a:cubicBezTo>
                    <a:pt x="5" y="3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-328577" y="-1244331"/>
              <a:ext cx="279" cy="33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1" y="0"/>
                  </a:moveTo>
                  <a:lnTo>
                    <a:pt x="1" y="3"/>
                  </a:lnTo>
                  <a:cubicBezTo>
                    <a:pt x="2" y="4"/>
                    <a:pt x="2" y="4"/>
                    <a:pt x="4" y="5"/>
                  </a:cubicBezTo>
                  <a:lnTo>
                    <a:pt x="4" y="5"/>
                  </a:lnTo>
                  <a:cubicBezTo>
                    <a:pt x="4" y="5"/>
                    <a:pt x="4" y="4"/>
                    <a:pt x="4" y="3"/>
                  </a:cubicBezTo>
                  <a:cubicBezTo>
                    <a:pt x="3" y="1"/>
                    <a:pt x="2" y="1"/>
                    <a:pt x="1" y="0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-328800" y="-1245505"/>
              <a:ext cx="1285" cy="894"/>
            </a:xfrm>
            <a:custGeom>
              <a:avLst/>
              <a:gdLst/>
              <a:ahLst/>
              <a:cxnLst/>
              <a:rect l="l" t="t" r="r" b="b"/>
              <a:pathLst>
                <a:path w="23" h="16" extrusionOk="0">
                  <a:moveTo>
                    <a:pt x="17" y="0"/>
                  </a:moveTo>
                  <a:cubicBezTo>
                    <a:pt x="11" y="3"/>
                    <a:pt x="0" y="4"/>
                    <a:pt x="3" y="16"/>
                  </a:cubicBezTo>
                  <a:cubicBezTo>
                    <a:pt x="7" y="15"/>
                    <a:pt x="10" y="15"/>
                    <a:pt x="12" y="14"/>
                  </a:cubicBezTo>
                  <a:cubicBezTo>
                    <a:pt x="16" y="12"/>
                    <a:pt x="18" y="11"/>
                    <a:pt x="18" y="11"/>
                  </a:cubicBezTo>
                  <a:cubicBezTo>
                    <a:pt x="22" y="10"/>
                    <a:pt x="21" y="4"/>
                    <a:pt x="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-327403" y="-1243773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1" y="1"/>
                  </a:moveTo>
                  <a:cubicBezTo>
                    <a:pt x="2" y="2"/>
                    <a:pt x="3" y="2"/>
                    <a:pt x="4" y="4"/>
                  </a:cubicBezTo>
                  <a:cubicBezTo>
                    <a:pt x="4" y="2"/>
                    <a:pt x="4" y="2"/>
                    <a:pt x="6" y="2"/>
                  </a:cubicBezTo>
                  <a:cubicBezTo>
                    <a:pt x="6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-326006" y="-1246678"/>
              <a:ext cx="615" cy="50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2" y="1"/>
                  </a:moveTo>
                  <a:cubicBezTo>
                    <a:pt x="1" y="1"/>
                    <a:pt x="2" y="2"/>
                    <a:pt x="8" y="9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8" y="3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-327012" y="-1244722"/>
              <a:ext cx="726" cy="447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cubicBezTo>
                    <a:pt x="4" y="2"/>
                    <a:pt x="5" y="5"/>
                    <a:pt x="7" y="6"/>
                  </a:cubicBezTo>
                  <a:cubicBezTo>
                    <a:pt x="10" y="7"/>
                    <a:pt x="11" y="7"/>
                    <a:pt x="13" y="7"/>
                  </a:cubicBezTo>
                  <a:cubicBezTo>
                    <a:pt x="10" y="5"/>
                    <a:pt x="7" y="3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-326621" y="-1245505"/>
              <a:ext cx="894" cy="1117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5" y="1"/>
                  </a:moveTo>
                  <a:cubicBezTo>
                    <a:pt x="3" y="1"/>
                    <a:pt x="5" y="5"/>
                    <a:pt x="3" y="5"/>
                  </a:cubicBezTo>
                  <a:cubicBezTo>
                    <a:pt x="0" y="6"/>
                    <a:pt x="2" y="12"/>
                    <a:pt x="2" y="15"/>
                  </a:cubicBezTo>
                  <a:cubicBezTo>
                    <a:pt x="3" y="16"/>
                    <a:pt x="6" y="17"/>
                    <a:pt x="8" y="19"/>
                  </a:cubicBezTo>
                  <a:cubicBezTo>
                    <a:pt x="15" y="19"/>
                    <a:pt x="16" y="14"/>
                    <a:pt x="15" y="5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-326230" y="-1245840"/>
              <a:ext cx="894" cy="61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8" y="1"/>
                  </a:moveTo>
                  <a:cubicBezTo>
                    <a:pt x="4" y="2"/>
                    <a:pt x="1" y="2"/>
                    <a:pt x="4" y="7"/>
                  </a:cubicBezTo>
                  <a:cubicBezTo>
                    <a:pt x="9" y="9"/>
                    <a:pt x="12" y="10"/>
                    <a:pt x="13" y="10"/>
                  </a:cubicBezTo>
                  <a:cubicBezTo>
                    <a:pt x="16" y="10"/>
                    <a:pt x="14" y="7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-325839" y="-1246175"/>
              <a:ext cx="447" cy="279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cubicBezTo>
                    <a:pt x="1" y="1"/>
                    <a:pt x="4" y="3"/>
                    <a:pt x="6" y="5"/>
                  </a:cubicBezTo>
                  <a:lnTo>
                    <a:pt x="7" y="3"/>
                  </a:ln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-132585" y="-1285172"/>
              <a:ext cx="35813" cy="32740"/>
            </a:xfrm>
            <a:custGeom>
              <a:avLst/>
              <a:gdLst/>
              <a:ahLst/>
              <a:cxnLst/>
              <a:rect l="l" t="t" r="r" b="b"/>
              <a:pathLst>
                <a:path w="641" h="586" extrusionOk="0">
                  <a:moveTo>
                    <a:pt x="258" y="1"/>
                  </a:moveTo>
                  <a:cubicBezTo>
                    <a:pt x="248" y="2"/>
                    <a:pt x="243" y="6"/>
                    <a:pt x="238" y="9"/>
                  </a:cubicBezTo>
                  <a:cubicBezTo>
                    <a:pt x="229" y="19"/>
                    <a:pt x="221" y="32"/>
                    <a:pt x="213" y="43"/>
                  </a:cubicBezTo>
                  <a:cubicBezTo>
                    <a:pt x="208" y="50"/>
                    <a:pt x="203" y="58"/>
                    <a:pt x="199" y="66"/>
                  </a:cubicBezTo>
                  <a:cubicBezTo>
                    <a:pt x="195" y="75"/>
                    <a:pt x="192" y="84"/>
                    <a:pt x="188" y="93"/>
                  </a:cubicBezTo>
                  <a:cubicBezTo>
                    <a:pt x="185" y="100"/>
                    <a:pt x="182" y="106"/>
                    <a:pt x="179" y="113"/>
                  </a:cubicBezTo>
                  <a:cubicBezTo>
                    <a:pt x="178" y="116"/>
                    <a:pt x="180" y="119"/>
                    <a:pt x="178" y="122"/>
                  </a:cubicBezTo>
                  <a:cubicBezTo>
                    <a:pt x="175" y="124"/>
                    <a:pt x="168" y="126"/>
                    <a:pt x="167" y="130"/>
                  </a:cubicBezTo>
                  <a:cubicBezTo>
                    <a:pt x="164" y="137"/>
                    <a:pt x="167" y="147"/>
                    <a:pt x="159" y="150"/>
                  </a:cubicBezTo>
                  <a:cubicBezTo>
                    <a:pt x="156" y="153"/>
                    <a:pt x="154" y="156"/>
                    <a:pt x="153" y="159"/>
                  </a:cubicBezTo>
                  <a:cubicBezTo>
                    <a:pt x="152" y="161"/>
                    <a:pt x="152" y="165"/>
                    <a:pt x="151" y="169"/>
                  </a:cubicBezTo>
                  <a:cubicBezTo>
                    <a:pt x="148" y="174"/>
                    <a:pt x="147" y="176"/>
                    <a:pt x="147" y="180"/>
                  </a:cubicBezTo>
                  <a:cubicBezTo>
                    <a:pt x="146" y="182"/>
                    <a:pt x="146" y="186"/>
                    <a:pt x="143" y="189"/>
                  </a:cubicBezTo>
                  <a:cubicBezTo>
                    <a:pt x="142" y="190"/>
                    <a:pt x="138" y="190"/>
                    <a:pt x="138" y="192"/>
                  </a:cubicBezTo>
                  <a:cubicBezTo>
                    <a:pt x="137" y="198"/>
                    <a:pt x="137" y="203"/>
                    <a:pt x="136" y="208"/>
                  </a:cubicBezTo>
                  <a:cubicBezTo>
                    <a:pt x="135" y="212"/>
                    <a:pt x="130" y="213"/>
                    <a:pt x="125" y="215"/>
                  </a:cubicBezTo>
                  <a:cubicBezTo>
                    <a:pt x="121" y="218"/>
                    <a:pt x="115" y="218"/>
                    <a:pt x="111" y="221"/>
                  </a:cubicBezTo>
                  <a:cubicBezTo>
                    <a:pt x="105" y="224"/>
                    <a:pt x="104" y="232"/>
                    <a:pt x="95" y="234"/>
                  </a:cubicBezTo>
                  <a:cubicBezTo>
                    <a:pt x="86" y="237"/>
                    <a:pt x="78" y="239"/>
                    <a:pt x="78" y="247"/>
                  </a:cubicBezTo>
                  <a:cubicBezTo>
                    <a:pt x="78" y="250"/>
                    <a:pt x="80" y="255"/>
                    <a:pt x="79" y="258"/>
                  </a:cubicBezTo>
                  <a:cubicBezTo>
                    <a:pt x="77" y="263"/>
                    <a:pt x="70" y="266"/>
                    <a:pt x="67" y="269"/>
                  </a:cubicBezTo>
                  <a:cubicBezTo>
                    <a:pt x="64" y="270"/>
                    <a:pt x="64" y="273"/>
                    <a:pt x="62" y="275"/>
                  </a:cubicBezTo>
                  <a:cubicBezTo>
                    <a:pt x="59" y="279"/>
                    <a:pt x="58" y="285"/>
                    <a:pt x="56" y="289"/>
                  </a:cubicBezTo>
                  <a:cubicBezTo>
                    <a:pt x="56" y="289"/>
                    <a:pt x="56" y="289"/>
                    <a:pt x="56" y="289"/>
                  </a:cubicBezTo>
                  <a:cubicBezTo>
                    <a:pt x="55" y="289"/>
                    <a:pt x="51" y="287"/>
                    <a:pt x="42" y="280"/>
                  </a:cubicBezTo>
                  <a:lnTo>
                    <a:pt x="42" y="280"/>
                  </a:lnTo>
                  <a:cubicBezTo>
                    <a:pt x="42" y="281"/>
                    <a:pt x="43" y="284"/>
                    <a:pt x="43" y="285"/>
                  </a:cubicBezTo>
                  <a:cubicBezTo>
                    <a:pt x="43" y="287"/>
                    <a:pt x="46" y="291"/>
                    <a:pt x="44" y="292"/>
                  </a:cubicBezTo>
                  <a:cubicBezTo>
                    <a:pt x="42" y="296"/>
                    <a:pt x="36" y="297"/>
                    <a:pt x="33" y="301"/>
                  </a:cubicBezTo>
                  <a:cubicBezTo>
                    <a:pt x="32" y="306"/>
                    <a:pt x="33" y="311"/>
                    <a:pt x="33" y="315"/>
                  </a:cubicBezTo>
                  <a:lnTo>
                    <a:pt x="33" y="320"/>
                  </a:lnTo>
                  <a:cubicBezTo>
                    <a:pt x="32" y="322"/>
                    <a:pt x="32" y="327"/>
                    <a:pt x="31" y="329"/>
                  </a:cubicBezTo>
                  <a:cubicBezTo>
                    <a:pt x="30" y="331"/>
                    <a:pt x="25" y="331"/>
                    <a:pt x="20" y="331"/>
                  </a:cubicBezTo>
                  <a:cubicBezTo>
                    <a:pt x="19" y="330"/>
                    <a:pt x="18" y="330"/>
                    <a:pt x="18" y="330"/>
                  </a:cubicBezTo>
                  <a:cubicBezTo>
                    <a:pt x="15" y="330"/>
                    <a:pt x="19" y="336"/>
                    <a:pt x="15" y="337"/>
                  </a:cubicBezTo>
                  <a:cubicBezTo>
                    <a:pt x="7" y="337"/>
                    <a:pt x="6" y="342"/>
                    <a:pt x="4" y="344"/>
                  </a:cubicBezTo>
                  <a:cubicBezTo>
                    <a:pt x="2" y="346"/>
                    <a:pt x="1" y="348"/>
                    <a:pt x="2" y="350"/>
                  </a:cubicBezTo>
                  <a:cubicBezTo>
                    <a:pt x="4" y="354"/>
                    <a:pt x="9" y="360"/>
                    <a:pt x="10" y="364"/>
                  </a:cubicBezTo>
                  <a:cubicBezTo>
                    <a:pt x="12" y="365"/>
                    <a:pt x="9" y="365"/>
                    <a:pt x="7" y="368"/>
                  </a:cubicBezTo>
                  <a:lnTo>
                    <a:pt x="21" y="375"/>
                  </a:lnTo>
                  <a:cubicBezTo>
                    <a:pt x="26" y="380"/>
                    <a:pt x="31" y="384"/>
                    <a:pt x="36" y="389"/>
                  </a:cubicBezTo>
                  <a:cubicBezTo>
                    <a:pt x="48" y="396"/>
                    <a:pt x="57" y="400"/>
                    <a:pt x="68" y="406"/>
                  </a:cubicBezTo>
                  <a:cubicBezTo>
                    <a:pt x="69" y="407"/>
                    <a:pt x="69" y="409"/>
                    <a:pt x="70" y="411"/>
                  </a:cubicBezTo>
                  <a:cubicBezTo>
                    <a:pt x="75" y="413"/>
                    <a:pt x="79" y="413"/>
                    <a:pt x="86" y="417"/>
                  </a:cubicBezTo>
                  <a:cubicBezTo>
                    <a:pt x="95" y="421"/>
                    <a:pt x="100" y="422"/>
                    <a:pt x="103" y="422"/>
                  </a:cubicBezTo>
                  <a:cubicBezTo>
                    <a:pt x="103" y="423"/>
                    <a:pt x="103" y="423"/>
                    <a:pt x="101" y="425"/>
                  </a:cubicBezTo>
                  <a:cubicBezTo>
                    <a:pt x="99" y="427"/>
                    <a:pt x="95" y="430"/>
                    <a:pt x="93" y="433"/>
                  </a:cubicBezTo>
                  <a:cubicBezTo>
                    <a:pt x="93" y="433"/>
                    <a:pt x="94" y="437"/>
                    <a:pt x="94" y="438"/>
                  </a:cubicBezTo>
                  <a:lnTo>
                    <a:pt x="110" y="449"/>
                  </a:lnTo>
                  <a:cubicBezTo>
                    <a:pt x="100" y="446"/>
                    <a:pt x="87" y="440"/>
                    <a:pt x="81" y="440"/>
                  </a:cubicBezTo>
                  <a:cubicBezTo>
                    <a:pt x="77" y="440"/>
                    <a:pt x="77" y="444"/>
                    <a:pt x="86" y="453"/>
                  </a:cubicBezTo>
                  <a:cubicBezTo>
                    <a:pt x="89" y="453"/>
                    <a:pt x="86" y="451"/>
                    <a:pt x="86" y="448"/>
                  </a:cubicBezTo>
                  <a:cubicBezTo>
                    <a:pt x="86" y="448"/>
                    <a:pt x="86" y="447"/>
                    <a:pt x="86" y="447"/>
                  </a:cubicBezTo>
                  <a:cubicBezTo>
                    <a:pt x="88" y="447"/>
                    <a:pt x="92" y="449"/>
                    <a:pt x="100" y="454"/>
                  </a:cubicBezTo>
                  <a:cubicBezTo>
                    <a:pt x="98" y="454"/>
                    <a:pt x="95" y="453"/>
                    <a:pt x="93" y="453"/>
                  </a:cubicBezTo>
                  <a:cubicBezTo>
                    <a:pt x="99" y="459"/>
                    <a:pt x="104" y="464"/>
                    <a:pt x="111" y="470"/>
                  </a:cubicBezTo>
                  <a:cubicBezTo>
                    <a:pt x="110" y="472"/>
                    <a:pt x="104" y="470"/>
                    <a:pt x="110" y="474"/>
                  </a:cubicBezTo>
                  <a:cubicBezTo>
                    <a:pt x="122" y="486"/>
                    <a:pt x="117" y="485"/>
                    <a:pt x="122" y="490"/>
                  </a:cubicBezTo>
                  <a:cubicBezTo>
                    <a:pt x="127" y="496"/>
                    <a:pt x="127" y="498"/>
                    <a:pt x="125" y="498"/>
                  </a:cubicBezTo>
                  <a:cubicBezTo>
                    <a:pt x="123" y="498"/>
                    <a:pt x="120" y="497"/>
                    <a:pt x="116" y="495"/>
                  </a:cubicBezTo>
                  <a:cubicBezTo>
                    <a:pt x="114" y="494"/>
                    <a:pt x="112" y="494"/>
                    <a:pt x="110" y="494"/>
                  </a:cubicBezTo>
                  <a:cubicBezTo>
                    <a:pt x="116" y="496"/>
                    <a:pt x="126" y="505"/>
                    <a:pt x="138" y="512"/>
                  </a:cubicBezTo>
                  <a:cubicBezTo>
                    <a:pt x="141" y="517"/>
                    <a:pt x="144" y="521"/>
                    <a:pt x="141" y="521"/>
                  </a:cubicBezTo>
                  <a:cubicBezTo>
                    <a:pt x="139" y="521"/>
                    <a:pt x="136" y="520"/>
                    <a:pt x="130" y="516"/>
                  </a:cubicBezTo>
                  <a:lnTo>
                    <a:pt x="130" y="516"/>
                  </a:lnTo>
                  <a:cubicBezTo>
                    <a:pt x="140" y="525"/>
                    <a:pt x="147" y="531"/>
                    <a:pt x="156" y="536"/>
                  </a:cubicBezTo>
                  <a:cubicBezTo>
                    <a:pt x="167" y="546"/>
                    <a:pt x="183" y="556"/>
                    <a:pt x="192" y="561"/>
                  </a:cubicBezTo>
                  <a:cubicBezTo>
                    <a:pt x="221" y="578"/>
                    <a:pt x="238" y="586"/>
                    <a:pt x="247" y="586"/>
                  </a:cubicBezTo>
                  <a:cubicBezTo>
                    <a:pt x="248" y="586"/>
                    <a:pt x="249" y="586"/>
                    <a:pt x="250" y="585"/>
                  </a:cubicBezTo>
                  <a:cubicBezTo>
                    <a:pt x="261" y="584"/>
                    <a:pt x="268" y="580"/>
                    <a:pt x="273" y="575"/>
                  </a:cubicBezTo>
                  <a:cubicBezTo>
                    <a:pt x="285" y="563"/>
                    <a:pt x="294" y="551"/>
                    <a:pt x="305" y="537"/>
                  </a:cubicBezTo>
                  <a:cubicBezTo>
                    <a:pt x="311" y="530"/>
                    <a:pt x="318" y="520"/>
                    <a:pt x="323" y="511"/>
                  </a:cubicBezTo>
                  <a:cubicBezTo>
                    <a:pt x="329" y="502"/>
                    <a:pt x="334" y="490"/>
                    <a:pt x="339" y="481"/>
                  </a:cubicBezTo>
                  <a:cubicBezTo>
                    <a:pt x="342" y="474"/>
                    <a:pt x="347" y="467"/>
                    <a:pt x="351" y="460"/>
                  </a:cubicBezTo>
                  <a:lnTo>
                    <a:pt x="356" y="460"/>
                  </a:lnTo>
                  <a:cubicBezTo>
                    <a:pt x="357" y="460"/>
                    <a:pt x="360" y="461"/>
                    <a:pt x="362" y="461"/>
                  </a:cubicBezTo>
                  <a:cubicBezTo>
                    <a:pt x="363" y="461"/>
                    <a:pt x="363" y="460"/>
                    <a:pt x="363" y="460"/>
                  </a:cubicBezTo>
                  <a:cubicBezTo>
                    <a:pt x="363" y="458"/>
                    <a:pt x="366" y="457"/>
                    <a:pt x="370" y="457"/>
                  </a:cubicBezTo>
                  <a:cubicBezTo>
                    <a:pt x="372" y="457"/>
                    <a:pt x="375" y="458"/>
                    <a:pt x="377" y="458"/>
                  </a:cubicBezTo>
                  <a:cubicBezTo>
                    <a:pt x="379" y="457"/>
                    <a:pt x="381" y="457"/>
                    <a:pt x="383" y="457"/>
                  </a:cubicBezTo>
                  <a:cubicBezTo>
                    <a:pt x="388" y="457"/>
                    <a:pt x="394" y="458"/>
                    <a:pt x="399" y="458"/>
                  </a:cubicBezTo>
                  <a:cubicBezTo>
                    <a:pt x="400" y="458"/>
                    <a:pt x="395" y="454"/>
                    <a:pt x="393" y="452"/>
                  </a:cubicBezTo>
                  <a:cubicBezTo>
                    <a:pt x="386" y="451"/>
                    <a:pt x="378" y="449"/>
                    <a:pt x="371" y="448"/>
                  </a:cubicBezTo>
                  <a:cubicBezTo>
                    <a:pt x="371" y="447"/>
                    <a:pt x="371" y="447"/>
                    <a:pt x="372" y="446"/>
                  </a:cubicBezTo>
                  <a:cubicBezTo>
                    <a:pt x="378" y="444"/>
                    <a:pt x="384" y="444"/>
                    <a:pt x="389" y="443"/>
                  </a:cubicBezTo>
                  <a:cubicBezTo>
                    <a:pt x="394" y="443"/>
                    <a:pt x="395" y="441"/>
                    <a:pt x="397" y="439"/>
                  </a:cubicBezTo>
                  <a:cubicBezTo>
                    <a:pt x="398" y="438"/>
                    <a:pt x="395" y="437"/>
                    <a:pt x="398" y="437"/>
                  </a:cubicBezTo>
                  <a:cubicBezTo>
                    <a:pt x="401" y="437"/>
                    <a:pt x="405" y="437"/>
                    <a:pt x="409" y="437"/>
                  </a:cubicBezTo>
                  <a:cubicBezTo>
                    <a:pt x="411" y="437"/>
                    <a:pt x="412" y="437"/>
                    <a:pt x="414" y="437"/>
                  </a:cubicBezTo>
                  <a:cubicBezTo>
                    <a:pt x="419" y="437"/>
                    <a:pt x="416" y="431"/>
                    <a:pt x="415" y="427"/>
                  </a:cubicBezTo>
                  <a:cubicBezTo>
                    <a:pt x="414" y="423"/>
                    <a:pt x="418" y="423"/>
                    <a:pt x="419" y="421"/>
                  </a:cubicBezTo>
                  <a:cubicBezTo>
                    <a:pt x="420" y="418"/>
                    <a:pt x="423" y="415"/>
                    <a:pt x="424" y="410"/>
                  </a:cubicBezTo>
                  <a:cubicBezTo>
                    <a:pt x="418" y="407"/>
                    <a:pt x="414" y="406"/>
                    <a:pt x="409" y="404"/>
                  </a:cubicBezTo>
                  <a:cubicBezTo>
                    <a:pt x="413" y="404"/>
                    <a:pt x="420" y="406"/>
                    <a:pt x="424" y="407"/>
                  </a:cubicBezTo>
                  <a:cubicBezTo>
                    <a:pt x="426" y="408"/>
                    <a:pt x="428" y="408"/>
                    <a:pt x="430" y="408"/>
                  </a:cubicBezTo>
                  <a:cubicBezTo>
                    <a:pt x="434" y="408"/>
                    <a:pt x="437" y="407"/>
                    <a:pt x="439" y="407"/>
                  </a:cubicBezTo>
                  <a:cubicBezTo>
                    <a:pt x="449" y="404"/>
                    <a:pt x="457" y="400"/>
                    <a:pt x="466" y="396"/>
                  </a:cubicBezTo>
                  <a:cubicBezTo>
                    <a:pt x="468" y="395"/>
                    <a:pt x="472" y="395"/>
                    <a:pt x="475" y="395"/>
                  </a:cubicBezTo>
                  <a:cubicBezTo>
                    <a:pt x="479" y="399"/>
                    <a:pt x="482" y="400"/>
                    <a:pt x="479" y="400"/>
                  </a:cubicBezTo>
                  <a:cubicBezTo>
                    <a:pt x="477" y="399"/>
                    <a:pt x="476" y="399"/>
                    <a:pt x="475" y="399"/>
                  </a:cubicBezTo>
                  <a:cubicBezTo>
                    <a:pt x="471" y="399"/>
                    <a:pt x="476" y="405"/>
                    <a:pt x="471" y="405"/>
                  </a:cubicBezTo>
                  <a:cubicBezTo>
                    <a:pt x="470" y="405"/>
                    <a:pt x="469" y="405"/>
                    <a:pt x="466" y="404"/>
                  </a:cubicBezTo>
                  <a:cubicBezTo>
                    <a:pt x="463" y="405"/>
                    <a:pt x="461" y="407"/>
                    <a:pt x="458" y="409"/>
                  </a:cubicBezTo>
                  <a:cubicBezTo>
                    <a:pt x="456" y="410"/>
                    <a:pt x="450" y="411"/>
                    <a:pt x="450" y="416"/>
                  </a:cubicBezTo>
                  <a:cubicBezTo>
                    <a:pt x="451" y="418"/>
                    <a:pt x="447" y="420"/>
                    <a:pt x="446" y="421"/>
                  </a:cubicBezTo>
                  <a:cubicBezTo>
                    <a:pt x="445" y="421"/>
                    <a:pt x="446" y="423"/>
                    <a:pt x="446" y="425"/>
                  </a:cubicBezTo>
                  <a:cubicBezTo>
                    <a:pt x="454" y="428"/>
                    <a:pt x="458" y="430"/>
                    <a:pt x="458" y="430"/>
                  </a:cubicBezTo>
                  <a:cubicBezTo>
                    <a:pt x="461" y="428"/>
                    <a:pt x="462" y="427"/>
                    <a:pt x="463" y="425"/>
                  </a:cubicBezTo>
                  <a:cubicBezTo>
                    <a:pt x="467" y="421"/>
                    <a:pt x="470" y="417"/>
                    <a:pt x="473" y="413"/>
                  </a:cubicBezTo>
                  <a:cubicBezTo>
                    <a:pt x="474" y="412"/>
                    <a:pt x="474" y="412"/>
                    <a:pt x="475" y="412"/>
                  </a:cubicBezTo>
                  <a:cubicBezTo>
                    <a:pt x="476" y="412"/>
                    <a:pt x="479" y="413"/>
                    <a:pt x="481" y="413"/>
                  </a:cubicBezTo>
                  <a:cubicBezTo>
                    <a:pt x="481" y="413"/>
                    <a:pt x="482" y="413"/>
                    <a:pt x="482" y="413"/>
                  </a:cubicBezTo>
                  <a:cubicBezTo>
                    <a:pt x="482" y="407"/>
                    <a:pt x="488" y="405"/>
                    <a:pt x="496" y="404"/>
                  </a:cubicBezTo>
                  <a:cubicBezTo>
                    <a:pt x="498" y="404"/>
                    <a:pt x="500" y="401"/>
                    <a:pt x="492" y="395"/>
                  </a:cubicBezTo>
                  <a:lnTo>
                    <a:pt x="482" y="395"/>
                  </a:lnTo>
                  <a:cubicBezTo>
                    <a:pt x="481" y="394"/>
                    <a:pt x="479" y="394"/>
                    <a:pt x="476" y="392"/>
                  </a:cubicBezTo>
                  <a:cubicBezTo>
                    <a:pt x="481" y="390"/>
                    <a:pt x="483" y="389"/>
                    <a:pt x="487" y="388"/>
                  </a:cubicBezTo>
                  <a:cubicBezTo>
                    <a:pt x="491" y="390"/>
                    <a:pt x="492" y="390"/>
                    <a:pt x="492" y="390"/>
                  </a:cubicBezTo>
                  <a:cubicBezTo>
                    <a:pt x="494" y="392"/>
                    <a:pt x="496" y="394"/>
                    <a:pt x="502" y="397"/>
                  </a:cubicBezTo>
                  <a:cubicBezTo>
                    <a:pt x="503" y="395"/>
                    <a:pt x="504" y="394"/>
                    <a:pt x="504" y="392"/>
                  </a:cubicBezTo>
                  <a:cubicBezTo>
                    <a:pt x="502" y="390"/>
                    <a:pt x="500" y="389"/>
                    <a:pt x="497" y="388"/>
                  </a:cubicBezTo>
                  <a:cubicBezTo>
                    <a:pt x="493" y="386"/>
                    <a:pt x="489" y="385"/>
                    <a:pt x="484" y="384"/>
                  </a:cubicBezTo>
                  <a:cubicBezTo>
                    <a:pt x="487" y="381"/>
                    <a:pt x="488" y="380"/>
                    <a:pt x="492" y="379"/>
                  </a:cubicBezTo>
                  <a:cubicBezTo>
                    <a:pt x="493" y="379"/>
                    <a:pt x="498" y="380"/>
                    <a:pt x="503" y="381"/>
                  </a:cubicBezTo>
                  <a:cubicBezTo>
                    <a:pt x="505" y="381"/>
                    <a:pt x="508" y="383"/>
                    <a:pt x="508" y="383"/>
                  </a:cubicBezTo>
                  <a:cubicBezTo>
                    <a:pt x="512" y="383"/>
                    <a:pt x="514" y="381"/>
                    <a:pt x="517" y="381"/>
                  </a:cubicBezTo>
                  <a:lnTo>
                    <a:pt x="515" y="380"/>
                  </a:lnTo>
                  <a:cubicBezTo>
                    <a:pt x="510" y="378"/>
                    <a:pt x="507" y="375"/>
                    <a:pt x="497" y="370"/>
                  </a:cubicBezTo>
                  <a:lnTo>
                    <a:pt x="497" y="370"/>
                  </a:lnTo>
                  <a:cubicBezTo>
                    <a:pt x="503" y="371"/>
                    <a:pt x="505" y="371"/>
                    <a:pt x="510" y="374"/>
                  </a:cubicBezTo>
                  <a:cubicBezTo>
                    <a:pt x="514" y="375"/>
                    <a:pt x="518" y="376"/>
                    <a:pt x="519" y="376"/>
                  </a:cubicBezTo>
                  <a:cubicBezTo>
                    <a:pt x="521" y="376"/>
                    <a:pt x="519" y="375"/>
                    <a:pt x="514" y="371"/>
                  </a:cubicBezTo>
                  <a:lnTo>
                    <a:pt x="510" y="371"/>
                  </a:lnTo>
                  <a:cubicBezTo>
                    <a:pt x="509" y="370"/>
                    <a:pt x="507" y="368"/>
                    <a:pt x="505" y="367"/>
                  </a:cubicBezTo>
                  <a:lnTo>
                    <a:pt x="505" y="367"/>
                  </a:lnTo>
                  <a:cubicBezTo>
                    <a:pt x="509" y="368"/>
                    <a:pt x="512" y="370"/>
                    <a:pt x="515" y="371"/>
                  </a:cubicBezTo>
                  <a:cubicBezTo>
                    <a:pt x="513" y="368"/>
                    <a:pt x="507" y="365"/>
                    <a:pt x="507" y="364"/>
                  </a:cubicBezTo>
                  <a:cubicBezTo>
                    <a:pt x="505" y="363"/>
                    <a:pt x="507" y="363"/>
                    <a:pt x="508" y="362"/>
                  </a:cubicBezTo>
                  <a:cubicBezTo>
                    <a:pt x="509" y="360"/>
                    <a:pt x="509" y="358"/>
                    <a:pt x="513" y="358"/>
                  </a:cubicBezTo>
                  <a:cubicBezTo>
                    <a:pt x="515" y="358"/>
                    <a:pt x="517" y="358"/>
                    <a:pt x="521" y="359"/>
                  </a:cubicBezTo>
                  <a:cubicBezTo>
                    <a:pt x="523" y="360"/>
                    <a:pt x="524" y="360"/>
                    <a:pt x="525" y="360"/>
                  </a:cubicBezTo>
                  <a:cubicBezTo>
                    <a:pt x="528" y="360"/>
                    <a:pt x="527" y="358"/>
                    <a:pt x="529" y="357"/>
                  </a:cubicBezTo>
                  <a:lnTo>
                    <a:pt x="529" y="355"/>
                  </a:lnTo>
                  <a:cubicBezTo>
                    <a:pt x="530" y="353"/>
                    <a:pt x="529" y="350"/>
                    <a:pt x="533" y="350"/>
                  </a:cubicBezTo>
                  <a:cubicBezTo>
                    <a:pt x="535" y="350"/>
                    <a:pt x="534" y="348"/>
                    <a:pt x="535" y="346"/>
                  </a:cubicBezTo>
                  <a:cubicBezTo>
                    <a:pt x="535" y="346"/>
                    <a:pt x="534" y="344"/>
                    <a:pt x="530" y="342"/>
                  </a:cubicBezTo>
                  <a:cubicBezTo>
                    <a:pt x="521" y="336"/>
                    <a:pt x="518" y="334"/>
                    <a:pt x="519" y="334"/>
                  </a:cubicBezTo>
                  <a:cubicBezTo>
                    <a:pt x="520" y="334"/>
                    <a:pt x="523" y="335"/>
                    <a:pt x="529" y="337"/>
                  </a:cubicBezTo>
                  <a:cubicBezTo>
                    <a:pt x="530" y="338"/>
                    <a:pt x="533" y="339"/>
                    <a:pt x="534" y="339"/>
                  </a:cubicBezTo>
                  <a:cubicBezTo>
                    <a:pt x="534" y="339"/>
                    <a:pt x="534" y="338"/>
                    <a:pt x="534" y="338"/>
                  </a:cubicBezTo>
                  <a:cubicBezTo>
                    <a:pt x="532" y="336"/>
                    <a:pt x="532" y="335"/>
                    <a:pt x="533" y="335"/>
                  </a:cubicBezTo>
                  <a:cubicBezTo>
                    <a:pt x="535" y="335"/>
                    <a:pt x="542" y="338"/>
                    <a:pt x="550" y="341"/>
                  </a:cubicBezTo>
                  <a:cubicBezTo>
                    <a:pt x="530" y="328"/>
                    <a:pt x="522" y="321"/>
                    <a:pt x="525" y="321"/>
                  </a:cubicBezTo>
                  <a:cubicBezTo>
                    <a:pt x="525" y="321"/>
                    <a:pt x="525" y="321"/>
                    <a:pt x="526" y="321"/>
                  </a:cubicBezTo>
                  <a:cubicBezTo>
                    <a:pt x="528" y="321"/>
                    <a:pt x="526" y="320"/>
                    <a:pt x="526" y="318"/>
                  </a:cubicBezTo>
                  <a:cubicBezTo>
                    <a:pt x="528" y="317"/>
                    <a:pt x="530" y="317"/>
                    <a:pt x="533" y="317"/>
                  </a:cubicBezTo>
                  <a:cubicBezTo>
                    <a:pt x="534" y="318"/>
                    <a:pt x="535" y="318"/>
                    <a:pt x="538" y="320"/>
                  </a:cubicBezTo>
                  <a:cubicBezTo>
                    <a:pt x="539" y="321"/>
                    <a:pt x="540" y="322"/>
                    <a:pt x="541" y="326"/>
                  </a:cubicBezTo>
                  <a:cubicBezTo>
                    <a:pt x="547" y="328"/>
                    <a:pt x="547" y="327"/>
                    <a:pt x="549" y="328"/>
                  </a:cubicBezTo>
                  <a:cubicBezTo>
                    <a:pt x="551" y="329"/>
                    <a:pt x="555" y="331"/>
                    <a:pt x="557" y="332"/>
                  </a:cubicBezTo>
                  <a:cubicBezTo>
                    <a:pt x="552" y="329"/>
                    <a:pt x="549" y="326"/>
                    <a:pt x="544" y="322"/>
                  </a:cubicBezTo>
                  <a:cubicBezTo>
                    <a:pt x="540" y="321"/>
                    <a:pt x="536" y="318"/>
                    <a:pt x="531" y="315"/>
                  </a:cubicBezTo>
                  <a:cubicBezTo>
                    <a:pt x="534" y="315"/>
                    <a:pt x="535" y="313"/>
                    <a:pt x="539" y="313"/>
                  </a:cubicBezTo>
                  <a:cubicBezTo>
                    <a:pt x="540" y="313"/>
                    <a:pt x="541" y="313"/>
                    <a:pt x="541" y="313"/>
                  </a:cubicBezTo>
                  <a:cubicBezTo>
                    <a:pt x="545" y="314"/>
                    <a:pt x="548" y="315"/>
                    <a:pt x="550" y="315"/>
                  </a:cubicBezTo>
                  <a:cubicBezTo>
                    <a:pt x="553" y="315"/>
                    <a:pt x="554" y="314"/>
                    <a:pt x="554" y="312"/>
                  </a:cubicBezTo>
                  <a:cubicBezTo>
                    <a:pt x="554" y="311"/>
                    <a:pt x="554" y="310"/>
                    <a:pt x="555" y="310"/>
                  </a:cubicBezTo>
                  <a:cubicBezTo>
                    <a:pt x="557" y="310"/>
                    <a:pt x="561" y="310"/>
                    <a:pt x="552" y="302"/>
                  </a:cubicBezTo>
                  <a:cubicBezTo>
                    <a:pt x="549" y="300"/>
                    <a:pt x="548" y="298"/>
                    <a:pt x="549" y="298"/>
                  </a:cubicBezTo>
                  <a:cubicBezTo>
                    <a:pt x="550" y="298"/>
                    <a:pt x="558" y="302"/>
                    <a:pt x="571" y="310"/>
                  </a:cubicBezTo>
                  <a:cubicBezTo>
                    <a:pt x="545" y="294"/>
                    <a:pt x="573" y="307"/>
                    <a:pt x="555" y="295"/>
                  </a:cubicBezTo>
                  <a:lnTo>
                    <a:pt x="555" y="295"/>
                  </a:lnTo>
                  <a:cubicBezTo>
                    <a:pt x="566" y="301"/>
                    <a:pt x="572" y="303"/>
                    <a:pt x="573" y="303"/>
                  </a:cubicBezTo>
                  <a:cubicBezTo>
                    <a:pt x="575" y="303"/>
                    <a:pt x="574" y="302"/>
                    <a:pt x="572" y="300"/>
                  </a:cubicBezTo>
                  <a:cubicBezTo>
                    <a:pt x="566" y="294"/>
                    <a:pt x="575" y="296"/>
                    <a:pt x="573" y="292"/>
                  </a:cubicBezTo>
                  <a:cubicBezTo>
                    <a:pt x="572" y="290"/>
                    <a:pt x="577" y="291"/>
                    <a:pt x="568" y="285"/>
                  </a:cubicBezTo>
                  <a:cubicBezTo>
                    <a:pt x="567" y="284"/>
                    <a:pt x="567" y="284"/>
                    <a:pt x="568" y="284"/>
                  </a:cubicBezTo>
                  <a:cubicBezTo>
                    <a:pt x="569" y="284"/>
                    <a:pt x="570" y="284"/>
                    <a:pt x="571" y="284"/>
                  </a:cubicBezTo>
                  <a:lnTo>
                    <a:pt x="575" y="279"/>
                  </a:lnTo>
                  <a:lnTo>
                    <a:pt x="575" y="278"/>
                  </a:lnTo>
                  <a:cubicBezTo>
                    <a:pt x="576" y="275"/>
                    <a:pt x="588" y="279"/>
                    <a:pt x="581" y="273"/>
                  </a:cubicBezTo>
                  <a:cubicBezTo>
                    <a:pt x="578" y="269"/>
                    <a:pt x="577" y="267"/>
                    <a:pt x="580" y="267"/>
                  </a:cubicBezTo>
                  <a:cubicBezTo>
                    <a:pt x="583" y="267"/>
                    <a:pt x="587" y="268"/>
                    <a:pt x="594" y="270"/>
                  </a:cubicBezTo>
                  <a:cubicBezTo>
                    <a:pt x="595" y="270"/>
                    <a:pt x="596" y="271"/>
                    <a:pt x="597" y="271"/>
                  </a:cubicBezTo>
                  <a:cubicBezTo>
                    <a:pt x="597" y="271"/>
                    <a:pt x="598" y="270"/>
                    <a:pt x="597" y="270"/>
                  </a:cubicBezTo>
                  <a:cubicBezTo>
                    <a:pt x="595" y="268"/>
                    <a:pt x="591" y="264"/>
                    <a:pt x="593" y="264"/>
                  </a:cubicBezTo>
                  <a:cubicBezTo>
                    <a:pt x="594" y="264"/>
                    <a:pt x="595" y="264"/>
                    <a:pt x="598" y="266"/>
                  </a:cubicBezTo>
                  <a:cubicBezTo>
                    <a:pt x="599" y="266"/>
                    <a:pt x="598" y="266"/>
                    <a:pt x="597" y="265"/>
                  </a:cubicBezTo>
                  <a:cubicBezTo>
                    <a:pt x="585" y="257"/>
                    <a:pt x="593" y="259"/>
                    <a:pt x="592" y="257"/>
                  </a:cubicBezTo>
                  <a:cubicBezTo>
                    <a:pt x="591" y="255"/>
                    <a:pt x="592" y="255"/>
                    <a:pt x="589" y="253"/>
                  </a:cubicBezTo>
                  <a:cubicBezTo>
                    <a:pt x="583" y="250"/>
                    <a:pt x="581" y="248"/>
                    <a:pt x="583" y="248"/>
                  </a:cubicBezTo>
                  <a:cubicBezTo>
                    <a:pt x="584" y="248"/>
                    <a:pt x="586" y="249"/>
                    <a:pt x="589" y="250"/>
                  </a:cubicBezTo>
                  <a:cubicBezTo>
                    <a:pt x="592" y="251"/>
                    <a:pt x="595" y="253"/>
                    <a:pt x="596" y="253"/>
                  </a:cubicBezTo>
                  <a:cubicBezTo>
                    <a:pt x="597" y="253"/>
                    <a:pt x="595" y="251"/>
                    <a:pt x="587" y="245"/>
                  </a:cubicBezTo>
                  <a:cubicBezTo>
                    <a:pt x="583" y="244"/>
                    <a:pt x="582" y="242"/>
                    <a:pt x="582" y="242"/>
                  </a:cubicBezTo>
                  <a:cubicBezTo>
                    <a:pt x="583" y="242"/>
                    <a:pt x="584" y="241"/>
                    <a:pt x="586" y="241"/>
                  </a:cubicBezTo>
                  <a:cubicBezTo>
                    <a:pt x="587" y="241"/>
                    <a:pt x="588" y="241"/>
                    <a:pt x="591" y="243"/>
                  </a:cubicBezTo>
                  <a:cubicBezTo>
                    <a:pt x="594" y="244"/>
                    <a:pt x="596" y="244"/>
                    <a:pt x="597" y="244"/>
                  </a:cubicBezTo>
                  <a:cubicBezTo>
                    <a:pt x="601" y="244"/>
                    <a:pt x="598" y="239"/>
                    <a:pt x="601" y="239"/>
                  </a:cubicBezTo>
                  <a:cubicBezTo>
                    <a:pt x="602" y="239"/>
                    <a:pt x="602" y="240"/>
                    <a:pt x="602" y="240"/>
                  </a:cubicBezTo>
                  <a:lnTo>
                    <a:pt x="602" y="239"/>
                  </a:lnTo>
                  <a:cubicBezTo>
                    <a:pt x="598" y="235"/>
                    <a:pt x="593" y="231"/>
                    <a:pt x="594" y="231"/>
                  </a:cubicBezTo>
                  <a:cubicBezTo>
                    <a:pt x="595" y="231"/>
                    <a:pt x="595" y="231"/>
                    <a:pt x="596" y="231"/>
                  </a:cubicBezTo>
                  <a:cubicBezTo>
                    <a:pt x="596" y="231"/>
                    <a:pt x="597" y="231"/>
                    <a:pt x="597" y="231"/>
                  </a:cubicBezTo>
                  <a:cubicBezTo>
                    <a:pt x="599" y="231"/>
                    <a:pt x="598" y="229"/>
                    <a:pt x="597" y="228"/>
                  </a:cubicBezTo>
                  <a:cubicBezTo>
                    <a:pt x="597" y="227"/>
                    <a:pt x="597" y="227"/>
                    <a:pt x="593" y="224"/>
                  </a:cubicBezTo>
                  <a:cubicBezTo>
                    <a:pt x="589" y="220"/>
                    <a:pt x="586" y="218"/>
                    <a:pt x="587" y="218"/>
                  </a:cubicBezTo>
                  <a:lnTo>
                    <a:pt x="587" y="218"/>
                  </a:lnTo>
                  <a:cubicBezTo>
                    <a:pt x="587" y="218"/>
                    <a:pt x="590" y="219"/>
                    <a:pt x="596" y="222"/>
                  </a:cubicBezTo>
                  <a:cubicBezTo>
                    <a:pt x="601" y="223"/>
                    <a:pt x="604" y="224"/>
                    <a:pt x="606" y="224"/>
                  </a:cubicBezTo>
                  <a:cubicBezTo>
                    <a:pt x="606" y="224"/>
                    <a:pt x="606" y="224"/>
                    <a:pt x="604" y="223"/>
                  </a:cubicBezTo>
                  <a:cubicBezTo>
                    <a:pt x="598" y="218"/>
                    <a:pt x="598" y="216"/>
                    <a:pt x="599" y="216"/>
                  </a:cubicBezTo>
                  <a:cubicBezTo>
                    <a:pt x="601" y="216"/>
                    <a:pt x="604" y="218"/>
                    <a:pt x="607" y="219"/>
                  </a:cubicBezTo>
                  <a:cubicBezTo>
                    <a:pt x="612" y="220"/>
                    <a:pt x="616" y="221"/>
                    <a:pt x="618" y="221"/>
                  </a:cubicBezTo>
                  <a:cubicBezTo>
                    <a:pt x="621" y="221"/>
                    <a:pt x="620" y="219"/>
                    <a:pt x="610" y="211"/>
                  </a:cubicBezTo>
                  <a:cubicBezTo>
                    <a:pt x="609" y="211"/>
                    <a:pt x="609" y="211"/>
                    <a:pt x="609" y="211"/>
                  </a:cubicBezTo>
                  <a:lnTo>
                    <a:pt x="609" y="211"/>
                  </a:lnTo>
                  <a:cubicBezTo>
                    <a:pt x="609" y="211"/>
                    <a:pt x="610" y="211"/>
                    <a:pt x="612" y="211"/>
                  </a:cubicBezTo>
                  <a:cubicBezTo>
                    <a:pt x="614" y="211"/>
                    <a:pt x="617" y="210"/>
                    <a:pt x="622" y="210"/>
                  </a:cubicBezTo>
                  <a:cubicBezTo>
                    <a:pt x="623" y="210"/>
                    <a:pt x="624" y="210"/>
                    <a:pt x="624" y="210"/>
                  </a:cubicBezTo>
                  <a:cubicBezTo>
                    <a:pt x="626" y="210"/>
                    <a:pt x="626" y="210"/>
                    <a:pt x="619" y="205"/>
                  </a:cubicBezTo>
                  <a:cubicBezTo>
                    <a:pt x="610" y="198"/>
                    <a:pt x="607" y="195"/>
                    <a:pt x="610" y="195"/>
                  </a:cubicBezTo>
                  <a:cubicBezTo>
                    <a:pt x="611" y="195"/>
                    <a:pt x="612" y="195"/>
                    <a:pt x="613" y="196"/>
                  </a:cubicBezTo>
                  <a:cubicBezTo>
                    <a:pt x="614" y="196"/>
                    <a:pt x="615" y="196"/>
                    <a:pt x="616" y="196"/>
                  </a:cubicBezTo>
                  <a:cubicBezTo>
                    <a:pt x="621" y="196"/>
                    <a:pt x="613" y="190"/>
                    <a:pt x="618" y="190"/>
                  </a:cubicBezTo>
                  <a:cubicBezTo>
                    <a:pt x="623" y="190"/>
                    <a:pt x="619" y="186"/>
                    <a:pt x="620" y="184"/>
                  </a:cubicBezTo>
                  <a:cubicBezTo>
                    <a:pt x="622" y="181"/>
                    <a:pt x="625" y="179"/>
                    <a:pt x="627" y="176"/>
                  </a:cubicBezTo>
                  <a:lnTo>
                    <a:pt x="624" y="174"/>
                  </a:lnTo>
                  <a:cubicBezTo>
                    <a:pt x="618" y="169"/>
                    <a:pt x="614" y="166"/>
                    <a:pt x="607" y="164"/>
                  </a:cubicBezTo>
                  <a:lnTo>
                    <a:pt x="607" y="164"/>
                  </a:lnTo>
                  <a:cubicBezTo>
                    <a:pt x="617" y="166"/>
                    <a:pt x="631" y="171"/>
                    <a:pt x="636" y="171"/>
                  </a:cubicBezTo>
                  <a:cubicBezTo>
                    <a:pt x="640" y="171"/>
                    <a:pt x="639" y="169"/>
                    <a:pt x="628" y="160"/>
                  </a:cubicBezTo>
                  <a:cubicBezTo>
                    <a:pt x="627" y="160"/>
                    <a:pt x="628" y="163"/>
                    <a:pt x="628" y="164"/>
                  </a:cubicBezTo>
                  <a:cubicBezTo>
                    <a:pt x="628" y="164"/>
                    <a:pt x="628" y="164"/>
                    <a:pt x="628" y="164"/>
                  </a:cubicBezTo>
                  <a:cubicBezTo>
                    <a:pt x="627" y="164"/>
                    <a:pt x="622" y="163"/>
                    <a:pt x="613" y="159"/>
                  </a:cubicBezTo>
                  <a:cubicBezTo>
                    <a:pt x="615" y="159"/>
                    <a:pt x="618" y="159"/>
                    <a:pt x="620" y="160"/>
                  </a:cubicBezTo>
                  <a:cubicBezTo>
                    <a:pt x="614" y="156"/>
                    <a:pt x="607" y="150"/>
                    <a:pt x="599" y="145"/>
                  </a:cubicBezTo>
                  <a:cubicBezTo>
                    <a:pt x="599" y="144"/>
                    <a:pt x="606" y="145"/>
                    <a:pt x="601" y="142"/>
                  </a:cubicBezTo>
                  <a:cubicBezTo>
                    <a:pt x="585" y="132"/>
                    <a:pt x="592" y="133"/>
                    <a:pt x="587" y="128"/>
                  </a:cubicBezTo>
                  <a:cubicBezTo>
                    <a:pt x="580" y="124"/>
                    <a:pt x="580" y="122"/>
                    <a:pt x="584" y="122"/>
                  </a:cubicBezTo>
                  <a:cubicBezTo>
                    <a:pt x="586" y="122"/>
                    <a:pt x="588" y="122"/>
                    <a:pt x="592" y="123"/>
                  </a:cubicBezTo>
                  <a:cubicBezTo>
                    <a:pt x="594" y="124"/>
                    <a:pt x="596" y="124"/>
                    <a:pt x="598" y="124"/>
                  </a:cubicBezTo>
                  <a:cubicBezTo>
                    <a:pt x="592" y="122"/>
                    <a:pt x="580" y="116"/>
                    <a:pt x="568" y="109"/>
                  </a:cubicBezTo>
                  <a:cubicBezTo>
                    <a:pt x="564" y="105"/>
                    <a:pt x="561" y="102"/>
                    <a:pt x="563" y="102"/>
                  </a:cubicBezTo>
                  <a:cubicBezTo>
                    <a:pt x="565" y="102"/>
                    <a:pt x="569" y="103"/>
                    <a:pt x="576" y="106"/>
                  </a:cubicBezTo>
                  <a:cubicBezTo>
                    <a:pt x="565" y="100"/>
                    <a:pt x="556" y="95"/>
                    <a:pt x="549" y="90"/>
                  </a:cubicBezTo>
                  <a:cubicBezTo>
                    <a:pt x="535" y="81"/>
                    <a:pt x="519" y="72"/>
                    <a:pt x="509" y="69"/>
                  </a:cubicBezTo>
                  <a:cubicBezTo>
                    <a:pt x="479" y="55"/>
                    <a:pt x="461" y="47"/>
                    <a:pt x="453" y="47"/>
                  </a:cubicBezTo>
                  <a:cubicBezTo>
                    <a:pt x="452" y="47"/>
                    <a:pt x="451" y="48"/>
                    <a:pt x="450" y="48"/>
                  </a:cubicBezTo>
                  <a:cubicBezTo>
                    <a:pt x="440" y="49"/>
                    <a:pt x="435" y="53"/>
                    <a:pt x="430" y="56"/>
                  </a:cubicBezTo>
                  <a:cubicBezTo>
                    <a:pt x="421" y="67"/>
                    <a:pt x="415" y="77"/>
                    <a:pt x="408" y="90"/>
                  </a:cubicBezTo>
                  <a:cubicBezTo>
                    <a:pt x="405" y="93"/>
                    <a:pt x="404" y="96"/>
                    <a:pt x="403" y="100"/>
                  </a:cubicBezTo>
                  <a:cubicBezTo>
                    <a:pt x="393" y="92"/>
                    <a:pt x="397" y="92"/>
                    <a:pt x="393" y="88"/>
                  </a:cubicBezTo>
                  <a:cubicBezTo>
                    <a:pt x="387" y="83"/>
                    <a:pt x="387" y="81"/>
                    <a:pt x="390" y="81"/>
                  </a:cubicBezTo>
                  <a:cubicBezTo>
                    <a:pt x="392" y="81"/>
                    <a:pt x="395" y="82"/>
                    <a:pt x="398" y="82"/>
                  </a:cubicBezTo>
                  <a:cubicBezTo>
                    <a:pt x="400" y="84"/>
                    <a:pt x="402" y="84"/>
                    <a:pt x="404" y="84"/>
                  </a:cubicBezTo>
                  <a:cubicBezTo>
                    <a:pt x="398" y="81"/>
                    <a:pt x="386" y="75"/>
                    <a:pt x="376" y="67"/>
                  </a:cubicBezTo>
                  <a:cubicBezTo>
                    <a:pt x="371" y="63"/>
                    <a:pt x="369" y="59"/>
                    <a:pt x="371" y="59"/>
                  </a:cubicBezTo>
                  <a:cubicBezTo>
                    <a:pt x="373" y="59"/>
                    <a:pt x="377" y="61"/>
                    <a:pt x="383" y="65"/>
                  </a:cubicBezTo>
                  <a:cubicBezTo>
                    <a:pt x="373" y="56"/>
                    <a:pt x="363" y="51"/>
                    <a:pt x="356" y="46"/>
                  </a:cubicBezTo>
                  <a:cubicBezTo>
                    <a:pt x="342" y="38"/>
                    <a:pt x="327" y="28"/>
                    <a:pt x="318" y="24"/>
                  </a:cubicBezTo>
                  <a:cubicBezTo>
                    <a:pt x="285" y="7"/>
                    <a:pt x="267" y="1"/>
                    <a:pt x="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-99007" y="-1275786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ubicBezTo>
                    <a:pt x="2" y="3"/>
                    <a:pt x="3" y="3"/>
                    <a:pt x="3" y="4"/>
                  </a:cubicBezTo>
                  <a:lnTo>
                    <a:pt x="3" y="4"/>
                  </a:ln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  <a:moveTo>
                    <a:pt x="3" y="4"/>
                  </a:moveTo>
                  <a:cubicBezTo>
                    <a:pt x="4" y="5"/>
                    <a:pt x="4" y="6"/>
                    <a:pt x="5" y="6"/>
                  </a:cubicBezTo>
                  <a:cubicBezTo>
                    <a:pt x="5" y="5"/>
                    <a:pt x="4" y="4"/>
                    <a:pt x="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-99901" y="-1275172"/>
              <a:ext cx="1397" cy="1173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21" y="1"/>
                  </a:moveTo>
                  <a:lnTo>
                    <a:pt x="21" y="1"/>
                  </a:lnTo>
                  <a:cubicBezTo>
                    <a:pt x="17" y="2"/>
                    <a:pt x="14" y="3"/>
                    <a:pt x="12" y="5"/>
                  </a:cubicBezTo>
                  <a:cubicBezTo>
                    <a:pt x="9" y="6"/>
                    <a:pt x="7" y="7"/>
                    <a:pt x="4" y="9"/>
                  </a:cubicBezTo>
                  <a:cubicBezTo>
                    <a:pt x="0" y="12"/>
                    <a:pt x="2" y="17"/>
                    <a:pt x="7" y="21"/>
                  </a:cubicBezTo>
                  <a:cubicBezTo>
                    <a:pt x="14" y="14"/>
                    <a:pt x="25" y="12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-100348" y="-1276010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5" y="2"/>
                  </a:lnTo>
                  <a:cubicBezTo>
                    <a:pt x="4" y="1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-101912" y="-1273272"/>
              <a:ext cx="447" cy="223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3" y="4"/>
                  </a:lnTo>
                  <a:lnTo>
                    <a:pt x="7" y="4"/>
                  </a:lnTo>
                  <a:cubicBezTo>
                    <a:pt x="7" y="4"/>
                    <a:pt x="6" y="2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-101912" y="-1273049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3" y="1"/>
                  </a:moveTo>
                  <a:cubicBezTo>
                    <a:pt x="2" y="2"/>
                    <a:pt x="1" y="4"/>
                    <a:pt x="1" y="5"/>
                  </a:cubicBezTo>
                  <a:cubicBezTo>
                    <a:pt x="4" y="6"/>
                    <a:pt x="8" y="7"/>
                    <a:pt x="10" y="7"/>
                  </a:cubicBezTo>
                  <a:cubicBezTo>
                    <a:pt x="11" y="7"/>
                    <a:pt x="10" y="6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-102694" y="-1271428"/>
              <a:ext cx="391" cy="50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1" y="6"/>
                  </a:cubicBezTo>
                  <a:cubicBezTo>
                    <a:pt x="3" y="6"/>
                    <a:pt x="5" y="7"/>
                    <a:pt x="6" y="8"/>
                  </a:cubicBezTo>
                  <a:cubicBezTo>
                    <a:pt x="6" y="7"/>
                    <a:pt x="5" y="4"/>
                    <a:pt x="5" y="3"/>
                  </a:cubicBezTo>
                  <a:cubicBezTo>
                    <a:pt x="4" y="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-103141" y="-1271037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4"/>
                    <a:pt x="1" y="6"/>
                  </a:cubicBezTo>
                  <a:cubicBezTo>
                    <a:pt x="2" y="6"/>
                    <a:pt x="2" y="8"/>
                    <a:pt x="3" y="8"/>
                  </a:cubicBezTo>
                  <a:cubicBezTo>
                    <a:pt x="4" y="6"/>
                    <a:pt x="4" y="5"/>
                    <a:pt x="6" y="4"/>
                  </a:cubicBezTo>
                  <a:cubicBezTo>
                    <a:pt x="4" y="2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-109175" y="-1263886"/>
              <a:ext cx="503" cy="279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0"/>
                  </a:moveTo>
                  <a:cubicBezTo>
                    <a:pt x="1" y="2"/>
                    <a:pt x="2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7" y="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-109287" y="-1264892"/>
              <a:ext cx="1341" cy="1006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24" y="0"/>
                  </a:moveTo>
                  <a:lnTo>
                    <a:pt x="24" y="0"/>
                  </a:lnTo>
                  <a:cubicBezTo>
                    <a:pt x="17" y="4"/>
                    <a:pt x="8" y="9"/>
                    <a:pt x="1" y="13"/>
                  </a:cubicBezTo>
                  <a:cubicBezTo>
                    <a:pt x="3" y="15"/>
                    <a:pt x="4" y="16"/>
                    <a:pt x="7" y="17"/>
                  </a:cubicBezTo>
                  <a:cubicBezTo>
                    <a:pt x="18" y="15"/>
                    <a:pt x="24" y="8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-104761" y="-1264389"/>
              <a:ext cx="726" cy="447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2" y="1"/>
                  </a:moveTo>
                  <a:cubicBezTo>
                    <a:pt x="2" y="2"/>
                    <a:pt x="0" y="2"/>
                    <a:pt x="0" y="3"/>
                  </a:cubicBezTo>
                  <a:cubicBezTo>
                    <a:pt x="4" y="4"/>
                    <a:pt x="5" y="6"/>
                    <a:pt x="7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2" y="7"/>
                    <a:pt x="12" y="6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-104985" y="-1268132"/>
              <a:ext cx="1453" cy="950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3"/>
                    <a:pt x="2" y="5"/>
                    <a:pt x="3" y="7"/>
                  </a:cubicBezTo>
                  <a:cubicBezTo>
                    <a:pt x="8" y="10"/>
                    <a:pt x="13" y="12"/>
                    <a:pt x="19" y="16"/>
                  </a:cubicBezTo>
                  <a:cubicBezTo>
                    <a:pt x="21" y="15"/>
                    <a:pt x="23" y="15"/>
                    <a:pt x="25" y="13"/>
                  </a:cubicBezTo>
                  <a:cubicBezTo>
                    <a:pt x="12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-105655" y="-1267853"/>
              <a:ext cx="2011" cy="1229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5" y="3"/>
                    <a:pt x="2" y="6"/>
                    <a:pt x="1" y="8"/>
                  </a:cubicBezTo>
                  <a:lnTo>
                    <a:pt x="6" y="11"/>
                  </a:lnTo>
                  <a:lnTo>
                    <a:pt x="15" y="11"/>
                  </a:lnTo>
                  <a:cubicBezTo>
                    <a:pt x="21" y="13"/>
                    <a:pt x="26" y="17"/>
                    <a:pt x="35" y="22"/>
                  </a:cubicBezTo>
                  <a:cubicBezTo>
                    <a:pt x="15" y="9"/>
                    <a:pt x="16" y="7"/>
                    <a:pt x="19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12" y="1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-105823" y="-1267015"/>
              <a:ext cx="1341" cy="503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4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7"/>
                  </a:cubicBezTo>
                  <a:cubicBezTo>
                    <a:pt x="4" y="8"/>
                    <a:pt x="5" y="8"/>
                    <a:pt x="7" y="9"/>
                  </a:cubicBezTo>
                  <a:lnTo>
                    <a:pt x="24" y="9"/>
                  </a:lnTo>
                  <a:cubicBezTo>
                    <a:pt x="13" y="3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-106493" y="-1266456"/>
              <a:ext cx="1453" cy="447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0" y="0"/>
                  </a:moveTo>
                  <a:cubicBezTo>
                    <a:pt x="7" y="0"/>
                    <a:pt x="10" y="3"/>
                    <a:pt x="7" y="3"/>
                  </a:cubicBezTo>
                  <a:cubicBezTo>
                    <a:pt x="6" y="3"/>
                    <a:pt x="4" y="2"/>
                    <a:pt x="0" y="1"/>
                  </a:cubicBezTo>
                  <a:lnTo>
                    <a:pt x="0" y="1"/>
                  </a:lnTo>
                  <a:cubicBezTo>
                    <a:pt x="5" y="3"/>
                    <a:pt x="11" y="7"/>
                    <a:pt x="12" y="7"/>
                  </a:cubicBezTo>
                  <a:lnTo>
                    <a:pt x="24" y="7"/>
                  </a:lnTo>
                  <a:cubicBezTo>
                    <a:pt x="25" y="7"/>
                    <a:pt x="21" y="4"/>
                    <a:pt x="17" y="2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-107164" y="-1267238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0"/>
                  </a:moveTo>
                  <a:cubicBezTo>
                    <a:pt x="3" y="0"/>
                    <a:pt x="3" y="1"/>
                    <a:pt x="1" y="1"/>
                  </a:cubicBezTo>
                  <a:lnTo>
                    <a:pt x="3" y="5"/>
                  </a:lnTo>
                  <a:cubicBezTo>
                    <a:pt x="5" y="2"/>
                    <a:pt x="5" y="1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-106773" y="-1266065"/>
              <a:ext cx="2011" cy="1173"/>
            </a:xfrm>
            <a:custGeom>
              <a:avLst/>
              <a:gdLst/>
              <a:ahLst/>
              <a:cxnLst/>
              <a:rect l="l" t="t" r="r" b="b"/>
              <a:pathLst>
                <a:path w="36" h="21" extrusionOk="0"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5" y="4"/>
                    <a:pt x="4" y="7"/>
                    <a:pt x="1" y="7"/>
                  </a:cubicBezTo>
                  <a:cubicBezTo>
                    <a:pt x="1" y="8"/>
                    <a:pt x="4" y="10"/>
                    <a:pt x="4" y="10"/>
                  </a:cubicBezTo>
                  <a:cubicBezTo>
                    <a:pt x="11" y="12"/>
                    <a:pt x="19" y="15"/>
                    <a:pt x="24" y="17"/>
                  </a:cubicBezTo>
                  <a:cubicBezTo>
                    <a:pt x="26" y="18"/>
                    <a:pt x="30" y="20"/>
                    <a:pt x="30" y="20"/>
                  </a:cubicBezTo>
                  <a:cubicBezTo>
                    <a:pt x="32" y="20"/>
                    <a:pt x="32" y="18"/>
                    <a:pt x="34" y="17"/>
                  </a:cubicBezTo>
                  <a:cubicBezTo>
                    <a:pt x="35" y="17"/>
                    <a:pt x="30" y="13"/>
                    <a:pt x="19" y="7"/>
                  </a:cubicBezTo>
                  <a:lnTo>
                    <a:pt x="26" y="7"/>
                  </a:lnTo>
                  <a:cubicBezTo>
                    <a:pt x="15" y="3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-107667" y="-1265283"/>
              <a:ext cx="2235" cy="950"/>
            </a:xfrm>
            <a:custGeom>
              <a:avLst/>
              <a:gdLst/>
              <a:ahLst/>
              <a:cxnLst/>
              <a:rect l="l" t="t" r="r" b="b"/>
              <a:pathLst>
                <a:path w="40" h="17" extrusionOk="0">
                  <a:moveTo>
                    <a:pt x="10" y="1"/>
                  </a:moveTo>
                  <a:cubicBezTo>
                    <a:pt x="3" y="1"/>
                    <a:pt x="0" y="3"/>
                    <a:pt x="3" y="8"/>
                  </a:cubicBezTo>
                  <a:cubicBezTo>
                    <a:pt x="10" y="9"/>
                    <a:pt x="12" y="8"/>
                    <a:pt x="22" y="12"/>
                  </a:cubicBezTo>
                  <a:cubicBezTo>
                    <a:pt x="30" y="15"/>
                    <a:pt x="33" y="17"/>
                    <a:pt x="35" y="17"/>
                  </a:cubicBezTo>
                  <a:cubicBezTo>
                    <a:pt x="38" y="17"/>
                    <a:pt x="38" y="15"/>
                    <a:pt x="40" y="14"/>
                  </a:cubicBezTo>
                  <a:cubicBezTo>
                    <a:pt x="24" y="7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-108058" y="-1266121"/>
              <a:ext cx="726" cy="503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3" y="3"/>
                    <a:pt x="5" y="5"/>
                  </a:cubicBezTo>
                  <a:cubicBezTo>
                    <a:pt x="8" y="7"/>
                    <a:pt x="11" y="8"/>
                    <a:pt x="12" y="8"/>
                  </a:cubicBezTo>
                  <a:cubicBezTo>
                    <a:pt x="12" y="8"/>
                    <a:pt x="10" y="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-108393" y="-1265841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3" y="0"/>
                  </a:move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6" y="7"/>
                    <a:pt x="7" y="6"/>
                    <a:pt x="9" y="4"/>
                  </a:cubicBezTo>
                  <a:cubicBezTo>
                    <a:pt x="7" y="3"/>
                    <a:pt x="6" y="2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-112304" y="-1277406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3" y="3"/>
                    <a:pt x="6" y="5"/>
                    <a:pt x="9" y="6"/>
                  </a:cubicBezTo>
                  <a:lnTo>
                    <a:pt x="13" y="6"/>
                  </a:lnTo>
                  <a:cubicBezTo>
                    <a:pt x="11" y="4"/>
                    <a:pt x="9" y="3"/>
                    <a:pt x="6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-112918" y="-1277183"/>
              <a:ext cx="950" cy="1062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0" y="0"/>
                  </a:moveTo>
                  <a:cubicBezTo>
                    <a:pt x="1" y="1"/>
                    <a:pt x="1" y="7"/>
                    <a:pt x="1" y="16"/>
                  </a:cubicBezTo>
                  <a:cubicBezTo>
                    <a:pt x="6" y="18"/>
                    <a:pt x="9" y="18"/>
                    <a:pt x="11" y="18"/>
                  </a:cubicBezTo>
                  <a:cubicBezTo>
                    <a:pt x="15" y="18"/>
                    <a:pt x="11" y="14"/>
                    <a:pt x="14" y="13"/>
                  </a:cubicBezTo>
                  <a:cubicBezTo>
                    <a:pt x="17" y="12"/>
                    <a:pt x="15" y="7"/>
                    <a:pt x="15" y="4"/>
                  </a:cubicBezTo>
                  <a:cubicBezTo>
                    <a:pt x="14" y="2"/>
                    <a:pt x="11" y="1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0"/>
            <p:cNvSpPr/>
            <p:nvPr/>
          </p:nvSpPr>
          <p:spPr>
            <a:xfrm>
              <a:off x="-113254" y="-1276233"/>
              <a:ext cx="950" cy="559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3" y="0"/>
                  </a:moveTo>
                  <a:cubicBezTo>
                    <a:pt x="1" y="0"/>
                    <a:pt x="3" y="3"/>
                    <a:pt x="9" y="9"/>
                  </a:cubicBezTo>
                  <a:cubicBezTo>
                    <a:pt x="12" y="8"/>
                    <a:pt x="16" y="8"/>
                    <a:pt x="12" y="3"/>
                  </a:cubicBezTo>
                  <a:cubicBezTo>
                    <a:pt x="8" y="1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0"/>
            <p:cNvSpPr/>
            <p:nvPr/>
          </p:nvSpPr>
          <p:spPr>
            <a:xfrm>
              <a:off x="-114539" y="-1273160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0"/>
                  </a:moveTo>
                  <a:lnTo>
                    <a:pt x="0" y="6"/>
                  </a:lnTo>
                  <a:cubicBezTo>
                    <a:pt x="2" y="6"/>
                    <a:pt x="2" y="7"/>
                    <a:pt x="3" y="7"/>
                  </a:cubicBezTo>
                  <a:cubicBezTo>
                    <a:pt x="4" y="5"/>
                    <a:pt x="4" y="4"/>
                    <a:pt x="6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2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0"/>
            <p:cNvSpPr/>
            <p:nvPr/>
          </p:nvSpPr>
          <p:spPr>
            <a:xfrm>
              <a:off x="-116494" y="-1274836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0"/>
                  </a:moveTo>
                  <a:cubicBezTo>
                    <a:pt x="2" y="0"/>
                    <a:pt x="1" y="1"/>
                    <a:pt x="2" y="1"/>
                  </a:cubicBezTo>
                  <a:lnTo>
                    <a:pt x="4" y="2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0"/>
            <p:cNvSpPr/>
            <p:nvPr/>
          </p:nvSpPr>
          <p:spPr>
            <a:xfrm>
              <a:off x="-116829" y="-1274557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6" y="0"/>
                  </a:moveTo>
                  <a:cubicBezTo>
                    <a:pt x="3" y="0"/>
                    <a:pt x="1" y="0"/>
                    <a:pt x="7" y="6"/>
                  </a:cubicBezTo>
                  <a:cubicBezTo>
                    <a:pt x="6" y="2"/>
                    <a:pt x="6" y="1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0"/>
            <p:cNvSpPr/>
            <p:nvPr/>
          </p:nvSpPr>
          <p:spPr>
            <a:xfrm>
              <a:off x="-116717" y="-1270199"/>
              <a:ext cx="168" cy="223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3" y="2"/>
                  </a:moveTo>
                  <a:cubicBezTo>
                    <a:pt x="3" y="2"/>
                    <a:pt x="3" y="3"/>
                    <a:pt x="3" y="2"/>
                  </a:cubicBezTo>
                  <a:cubicBezTo>
                    <a:pt x="1" y="2"/>
                    <a:pt x="1" y="2"/>
                    <a:pt x="3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0"/>
            <p:cNvSpPr/>
            <p:nvPr/>
          </p:nvSpPr>
          <p:spPr>
            <a:xfrm>
              <a:off x="-117276" y="-1269976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6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3" y="2"/>
                    <a:pt x="2" y="4"/>
                    <a:pt x="0" y="6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8" y="6"/>
                    <a:pt x="9" y="4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0"/>
            <p:cNvSpPr/>
            <p:nvPr/>
          </p:nvSpPr>
          <p:spPr>
            <a:xfrm>
              <a:off x="-118058" y="-1270702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0"/>
                  </a:moveTo>
                  <a:cubicBezTo>
                    <a:pt x="1" y="2"/>
                    <a:pt x="2" y="2"/>
                    <a:pt x="2" y="4"/>
                  </a:cubicBezTo>
                  <a:lnTo>
                    <a:pt x="3" y="5"/>
                  </a:lnTo>
                  <a:lnTo>
                    <a:pt x="6" y="5"/>
                  </a:lnTo>
                  <a:cubicBezTo>
                    <a:pt x="4" y="4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0"/>
            <p:cNvSpPr/>
            <p:nvPr/>
          </p:nvSpPr>
          <p:spPr>
            <a:xfrm>
              <a:off x="-122696" y="-1262936"/>
              <a:ext cx="782" cy="503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5" y="1"/>
                  </a:moveTo>
                  <a:cubicBezTo>
                    <a:pt x="3" y="1"/>
                    <a:pt x="5" y="3"/>
                    <a:pt x="2" y="4"/>
                  </a:cubicBezTo>
                  <a:cubicBezTo>
                    <a:pt x="2" y="4"/>
                    <a:pt x="1" y="4"/>
                    <a:pt x="2" y="6"/>
                  </a:cubicBezTo>
                  <a:cubicBezTo>
                    <a:pt x="6" y="8"/>
                    <a:pt x="9" y="9"/>
                    <a:pt x="10" y="9"/>
                  </a:cubicBezTo>
                  <a:cubicBezTo>
                    <a:pt x="14" y="9"/>
                    <a:pt x="13" y="6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-123366" y="-1262545"/>
              <a:ext cx="1062" cy="1173"/>
            </a:xfrm>
            <a:custGeom>
              <a:avLst/>
              <a:gdLst/>
              <a:ahLst/>
              <a:cxnLst/>
              <a:rect l="l" t="t" r="r" b="b"/>
              <a:pathLst>
                <a:path w="19" h="21" extrusionOk="0">
                  <a:moveTo>
                    <a:pt x="9" y="1"/>
                  </a:moveTo>
                  <a:cubicBezTo>
                    <a:pt x="5" y="1"/>
                    <a:pt x="7" y="6"/>
                    <a:pt x="4" y="6"/>
                  </a:cubicBezTo>
                  <a:cubicBezTo>
                    <a:pt x="6" y="6"/>
                    <a:pt x="8" y="8"/>
                    <a:pt x="9" y="8"/>
                  </a:cubicBezTo>
                  <a:cubicBezTo>
                    <a:pt x="10" y="6"/>
                    <a:pt x="12" y="5"/>
                    <a:pt x="14" y="4"/>
                  </a:cubicBezTo>
                  <a:lnTo>
                    <a:pt x="18" y="4"/>
                  </a:lnTo>
                  <a:cubicBezTo>
                    <a:pt x="13" y="2"/>
                    <a:pt x="11" y="1"/>
                    <a:pt x="9" y="1"/>
                  </a:cubicBezTo>
                  <a:close/>
                  <a:moveTo>
                    <a:pt x="9" y="8"/>
                  </a:moveTo>
                  <a:cubicBezTo>
                    <a:pt x="10" y="10"/>
                    <a:pt x="15" y="13"/>
                    <a:pt x="14" y="13"/>
                  </a:cubicBezTo>
                  <a:lnTo>
                    <a:pt x="1" y="13"/>
                  </a:lnTo>
                  <a:lnTo>
                    <a:pt x="0" y="16"/>
                  </a:lnTo>
                  <a:cubicBezTo>
                    <a:pt x="2" y="17"/>
                    <a:pt x="4" y="18"/>
                    <a:pt x="6" y="20"/>
                  </a:cubicBezTo>
                  <a:cubicBezTo>
                    <a:pt x="13" y="18"/>
                    <a:pt x="15" y="15"/>
                    <a:pt x="16" y="10"/>
                  </a:cubicBezTo>
                  <a:cubicBezTo>
                    <a:pt x="15" y="10"/>
                    <a:pt x="13" y="10"/>
                    <a:pt x="9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-123813" y="-1261428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0"/>
                  </a:moveTo>
                  <a:cubicBezTo>
                    <a:pt x="4" y="1"/>
                    <a:pt x="5" y="3"/>
                    <a:pt x="7" y="5"/>
                  </a:cubicBezTo>
                  <a:cubicBezTo>
                    <a:pt x="9" y="5"/>
                    <a:pt x="11" y="6"/>
                    <a:pt x="12" y="6"/>
                  </a:cubicBezTo>
                  <a:cubicBezTo>
                    <a:pt x="10" y="3"/>
                    <a:pt x="7" y="2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-124483" y="-1260366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3"/>
                    <a:pt x="6" y="3"/>
                    <a:pt x="6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-125657" y="-1261707"/>
              <a:ext cx="1006" cy="503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" y="1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3" y="7"/>
                    <a:pt x="7" y="4"/>
                    <a:pt x="11" y="3"/>
                  </a:cubicBezTo>
                  <a:cubicBezTo>
                    <a:pt x="13" y="3"/>
                    <a:pt x="14" y="2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-125768" y="-1260813"/>
              <a:ext cx="279" cy="39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1"/>
                  </a:moveTo>
                  <a:lnTo>
                    <a:pt x="0" y="5"/>
                  </a:lnTo>
                  <a:cubicBezTo>
                    <a:pt x="2" y="6"/>
                    <a:pt x="3" y="6"/>
                    <a:pt x="4" y="7"/>
                  </a:cubicBezTo>
                  <a:lnTo>
                    <a:pt x="4" y="3"/>
                  </a:lnTo>
                  <a:cubicBezTo>
                    <a:pt x="3" y="2"/>
                    <a:pt x="2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-123366" y="-1200976"/>
              <a:ext cx="23577" cy="20840"/>
            </a:xfrm>
            <a:custGeom>
              <a:avLst/>
              <a:gdLst/>
              <a:ahLst/>
              <a:cxnLst/>
              <a:rect l="l" t="t" r="r" b="b"/>
              <a:pathLst>
                <a:path w="422" h="373" extrusionOk="0">
                  <a:moveTo>
                    <a:pt x="373" y="231"/>
                  </a:moveTo>
                  <a:lnTo>
                    <a:pt x="373" y="231"/>
                  </a:lnTo>
                  <a:cubicBezTo>
                    <a:pt x="373" y="231"/>
                    <a:pt x="373" y="231"/>
                    <a:pt x="373" y="231"/>
                  </a:cubicBezTo>
                  <a:cubicBezTo>
                    <a:pt x="374" y="231"/>
                    <a:pt x="374" y="231"/>
                    <a:pt x="373" y="231"/>
                  </a:cubicBezTo>
                  <a:close/>
                  <a:moveTo>
                    <a:pt x="340" y="258"/>
                  </a:moveTo>
                  <a:lnTo>
                    <a:pt x="340" y="258"/>
                  </a:lnTo>
                  <a:cubicBezTo>
                    <a:pt x="341" y="259"/>
                    <a:pt x="343" y="260"/>
                    <a:pt x="345" y="262"/>
                  </a:cubicBezTo>
                  <a:cubicBezTo>
                    <a:pt x="343" y="260"/>
                    <a:pt x="341" y="259"/>
                    <a:pt x="340" y="258"/>
                  </a:cubicBezTo>
                  <a:close/>
                  <a:moveTo>
                    <a:pt x="259" y="324"/>
                  </a:moveTo>
                  <a:cubicBezTo>
                    <a:pt x="259" y="324"/>
                    <a:pt x="259" y="324"/>
                    <a:pt x="259" y="324"/>
                  </a:cubicBezTo>
                  <a:lnTo>
                    <a:pt x="259" y="324"/>
                  </a:lnTo>
                  <a:cubicBezTo>
                    <a:pt x="259" y="324"/>
                    <a:pt x="259" y="324"/>
                    <a:pt x="259" y="324"/>
                  </a:cubicBezTo>
                  <a:lnTo>
                    <a:pt x="259" y="324"/>
                  </a:lnTo>
                  <a:cubicBezTo>
                    <a:pt x="259" y="324"/>
                    <a:pt x="259" y="324"/>
                    <a:pt x="259" y="324"/>
                  </a:cubicBezTo>
                  <a:close/>
                  <a:moveTo>
                    <a:pt x="259" y="324"/>
                  </a:moveTo>
                  <a:cubicBezTo>
                    <a:pt x="261" y="326"/>
                    <a:pt x="262" y="328"/>
                    <a:pt x="264" y="328"/>
                  </a:cubicBezTo>
                  <a:cubicBezTo>
                    <a:pt x="266" y="329"/>
                    <a:pt x="269" y="331"/>
                    <a:pt x="272" y="335"/>
                  </a:cubicBezTo>
                  <a:cubicBezTo>
                    <a:pt x="273" y="334"/>
                    <a:pt x="275" y="333"/>
                    <a:pt x="275" y="331"/>
                  </a:cubicBezTo>
                  <a:cubicBezTo>
                    <a:pt x="274" y="330"/>
                    <a:pt x="271" y="329"/>
                    <a:pt x="270" y="328"/>
                  </a:cubicBezTo>
                  <a:cubicBezTo>
                    <a:pt x="266" y="326"/>
                    <a:pt x="263" y="325"/>
                    <a:pt x="259" y="324"/>
                  </a:cubicBezTo>
                  <a:close/>
                  <a:moveTo>
                    <a:pt x="247" y="1"/>
                  </a:moveTo>
                  <a:cubicBezTo>
                    <a:pt x="238" y="1"/>
                    <a:pt x="231" y="4"/>
                    <a:pt x="228" y="8"/>
                  </a:cubicBezTo>
                  <a:cubicBezTo>
                    <a:pt x="218" y="15"/>
                    <a:pt x="210" y="26"/>
                    <a:pt x="204" y="35"/>
                  </a:cubicBezTo>
                  <a:cubicBezTo>
                    <a:pt x="204" y="35"/>
                    <a:pt x="204" y="36"/>
                    <a:pt x="202" y="36"/>
                  </a:cubicBezTo>
                  <a:cubicBezTo>
                    <a:pt x="175" y="16"/>
                    <a:pt x="161" y="8"/>
                    <a:pt x="155" y="6"/>
                  </a:cubicBezTo>
                  <a:cubicBezTo>
                    <a:pt x="150" y="5"/>
                    <a:pt x="147" y="4"/>
                    <a:pt x="145" y="4"/>
                  </a:cubicBezTo>
                  <a:cubicBezTo>
                    <a:pt x="143" y="4"/>
                    <a:pt x="142" y="5"/>
                    <a:pt x="141" y="5"/>
                  </a:cubicBezTo>
                  <a:cubicBezTo>
                    <a:pt x="135" y="8"/>
                    <a:pt x="131" y="11"/>
                    <a:pt x="129" y="15"/>
                  </a:cubicBezTo>
                  <a:cubicBezTo>
                    <a:pt x="126" y="19"/>
                    <a:pt x="124" y="21"/>
                    <a:pt x="123" y="25"/>
                  </a:cubicBezTo>
                  <a:cubicBezTo>
                    <a:pt x="121" y="29"/>
                    <a:pt x="121" y="32"/>
                    <a:pt x="120" y="36"/>
                  </a:cubicBezTo>
                  <a:cubicBezTo>
                    <a:pt x="119" y="40"/>
                    <a:pt x="118" y="42"/>
                    <a:pt x="118" y="46"/>
                  </a:cubicBezTo>
                  <a:cubicBezTo>
                    <a:pt x="118" y="47"/>
                    <a:pt x="120" y="50"/>
                    <a:pt x="119" y="51"/>
                  </a:cubicBezTo>
                  <a:cubicBezTo>
                    <a:pt x="118" y="51"/>
                    <a:pt x="118" y="51"/>
                    <a:pt x="117" y="51"/>
                  </a:cubicBezTo>
                  <a:cubicBezTo>
                    <a:pt x="116" y="51"/>
                    <a:pt x="115" y="51"/>
                    <a:pt x="114" y="51"/>
                  </a:cubicBezTo>
                  <a:cubicBezTo>
                    <a:pt x="113" y="51"/>
                    <a:pt x="112" y="51"/>
                    <a:pt x="112" y="52"/>
                  </a:cubicBezTo>
                  <a:cubicBezTo>
                    <a:pt x="112" y="55"/>
                    <a:pt x="115" y="62"/>
                    <a:pt x="111" y="62"/>
                  </a:cubicBezTo>
                  <a:cubicBezTo>
                    <a:pt x="111" y="62"/>
                    <a:pt x="111" y="62"/>
                    <a:pt x="110" y="62"/>
                  </a:cubicBezTo>
                  <a:cubicBezTo>
                    <a:pt x="108" y="62"/>
                    <a:pt x="108" y="63"/>
                    <a:pt x="108" y="64"/>
                  </a:cubicBezTo>
                  <a:lnTo>
                    <a:pt x="108" y="69"/>
                  </a:lnTo>
                  <a:lnTo>
                    <a:pt x="108" y="74"/>
                  </a:lnTo>
                  <a:cubicBezTo>
                    <a:pt x="108" y="76"/>
                    <a:pt x="108" y="77"/>
                    <a:pt x="107" y="78"/>
                  </a:cubicBezTo>
                  <a:cubicBezTo>
                    <a:pt x="107" y="78"/>
                    <a:pt x="105" y="78"/>
                    <a:pt x="104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81"/>
                    <a:pt x="104" y="85"/>
                    <a:pt x="104" y="87"/>
                  </a:cubicBezTo>
                  <a:cubicBezTo>
                    <a:pt x="104" y="87"/>
                    <a:pt x="103" y="87"/>
                    <a:pt x="102" y="87"/>
                  </a:cubicBezTo>
                  <a:cubicBezTo>
                    <a:pt x="100" y="87"/>
                    <a:pt x="99" y="87"/>
                    <a:pt x="98" y="87"/>
                  </a:cubicBezTo>
                  <a:cubicBezTo>
                    <a:pt x="95" y="87"/>
                    <a:pt x="89" y="85"/>
                    <a:pt x="87" y="85"/>
                  </a:cubicBezTo>
                  <a:cubicBezTo>
                    <a:pt x="83" y="85"/>
                    <a:pt x="84" y="88"/>
                    <a:pt x="80" y="88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4" y="87"/>
                    <a:pt x="71" y="86"/>
                    <a:pt x="68" y="86"/>
                  </a:cubicBezTo>
                  <a:cubicBezTo>
                    <a:pt x="67" y="86"/>
                    <a:pt x="66" y="87"/>
                    <a:pt x="66" y="89"/>
                  </a:cubicBezTo>
                  <a:cubicBezTo>
                    <a:pt x="66" y="92"/>
                    <a:pt x="70" y="95"/>
                    <a:pt x="70" y="97"/>
                  </a:cubicBezTo>
                  <a:cubicBezTo>
                    <a:pt x="68" y="98"/>
                    <a:pt x="65" y="98"/>
                    <a:pt x="62" y="98"/>
                  </a:cubicBezTo>
                  <a:cubicBezTo>
                    <a:pt x="61" y="98"/>
                    <a:pt x="61" y="99"/>
                    <a:pt x="61" y="100"/>
                  </a:cubicBezTo>
                  <a:cubicBezTo>
                    <a:pt x="60" y="102"/>
                    <a:pt x="60" y="105"/>
                    <a:pt x="58" y="106"/>
                  </a:cubicBezTo>
                  <a:cubicBezTo>
                    <a:pt x="58" y="106"/>
                    <a:pt x="56" y="105"/>
                    <a:pt x="45" y="97"/>
                  </a:cubicBezTo>
                  <a:lnTo>
                    <a:pt x="45" y="97"/>
                  </a:lnTo>
                  <a:cubicBezTo>
                    <a:pt x="45" y="98"/>
                    <a:pt x="46" y="98"/>
                    <a:pt x="46" y="99"/>
                  </a:cubicBezTo>
                  <a:cubicBezTo>
                    <a:pt x="47" y="100"/>
                    <a:pt x="49" y="103"/>
                    <a:pt x="49" y="105"/>
                  </a:cubicBezTo>
                  <a:cubicBezTo>
                    <a:pt x="47" y="106"/>
                    <a:pt x="44" y="105"/>
                    <a:pt x="42" y="108"/>
                  </a:cubicBezTo>
                  <a:cubicBezTo>
                    <a:pt x="41" y="109"/>
                    <a:pt x="44" y="113"/>
                    <a:pt x="45" y="115"/>
                  </a:cubicBezTo>
                  <a:cubicBezTo>
                    <a:pt x="45" y="116"/>
                    <a:pt x="46" y="118"/>
                    <a:pt x="46" y="118"/>
                  </a:cubicBezTo>
                  <a:cubicBezTo>
                    <a:pt x="46" y="119"/>
                    <a:pt x="47" y="121"/>
                    <a:pt x="46" y="121"/>
                  </a:cubicBezTo>
                  <a:cubicBezTo>
                    <a:pt x="45" y="121"/>
                    <a:pt x="41" y="120"/>
                    <a:pt x="37" y="118"/>
                  </a:cubicBezTo>
                  <a:cubicBezTo>
                    <a:pt x="36" y="118"/>
                    <a:pt x="36" y="117"/>
                    <a:pt x="36" y="117"/>
                  </a:cubicBezTo>
                  <a:lnTo>
                    <a:pt x="36" y="117"/>
                  </a:lnTo>
                  <a:cubicBezTo>
                    <a:pt x="36" y="117"/>
                    <a:pt x="38" y="120"/>
                    <a:pt x="36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4" y="120"/>
                    <a:pt x="33" y="119"/>
                    <a:pt x="32" y="119"/>
                  </a:cubicBezTo>
                  <a:cubicBezTo>
                    <a:pt x="30" y="119"/>
                    <a:pt x="30" y="121"/>
                    <a:pt x="28" y="121"/>
                  </a:cubicBezTo>
                  <a:cubicBezTo>
                    <a:pt x="26" y="121"/>
                    <a:pt x="26" y="121"/>
                    <a:pt x="28" y="124"/>
                  </a:cubicBezTo>
                  <a:cubicBezTo>
                    <a:pt x="31" y="127"/>
                    <a:pt x="36" y="134"/>
                    <a:pt x="37" y="135"/>
                  </a:cubicBezTo>
                  <a:cubicBezTo>
                    <a:pt x="39" y="137"/>
                    <a:pt x="36" y="136"/>
                    <a:pt x="36" y="137"/>
                  </a:cubicBezTo>
                  <a:cubicBezTo>
                    <a:pt x="42" y="141"/>
                    <a:pt x="45" y="144"/>
                    <a:pt x="48" y="145"/>
                  </a:cubicBezTo>
                  <a:cubicBezTo>
                    <a:pt x="54" y="151"/>
                    <a:pt x="59" y="154"/>
                    <a:pt x="64" y="160"/>
                  </a:cubicBezTo>
                  <a:cubicBezTo>
                    <a:pt x="75" y="167"/>
                    <a:pt x="83" y="173"/>
                    <a:pt x="92" y="180"/>
                  </a:cubicBezTo>
                  <a:cubicBezTo>
                    <a:pt x="93" y="182"/>
                    <a:pt x="96" y="183"/>
                    <a:pt x="96" y="184"/>
                  </a:cubicBezTo>
                  <a:cubicBezTo>
                    <a:pt x="98" y="186"/>
                    <a:pt x="101" y="188"/>
                    <a:pt x="104" y="189"/>
                  </a:cubicBezTo>
                  <a:cubicBezTo>
                    <a:pt x="102" y="193"/>
                    <a:pt x="99" y="197"/>
                    <a:pt x="92" y="198"/>
                  </a:cubicBezTo>
                  <a:cubicBezTo>
                    <a:pt x="85" y="199"/>
                    <a:pt x="77" y="199"/>
                    <a:pt x="76" y="205"/>
                  </a:cubicBezTo>
                  <a:cubicBezTo>
                    <a:pt x="76" y="208"/>
                    <a:pt x="78" y="215"/>
                    <a:pt x="77" y="216"/>
                  </a:cubicBezTo>
                  <a:cubicBezTo>
                    <a:pt x="75" y="220"/>
                    <a:pt x="67" y="221"/>
                    <a:pt x="64" y="225"/>
                  </a:cubicBezTo>
                  <a:cubicBezTo>
                    <a:pt x="62" y="226"/>
                    <a:pt x="61" y="229"/>
                    <a:pt x="60" y="230"/>
                  </a:cubicBezTo>
                  <a:cubicBezTo>
                    <a:pt x="57" y="234"/>
                    <a:pt x="56" y="239"/>
                    <a:pt x="54" y="242"/>
                  </a:cubicBezTo>
                  <a:cubicBezTo>
                    <a:pt x="54" y="242"/>
                    <a:pt x="53" y="243"/>
                    <a:pt x="53" y="243"/>
                  </a:cubicBezTo>
                  <a:cubicBezTo>
                    <a:pt x="52" y="243"/>
                    <a:pt x="48" y="240"/>
                    <a:pt x="39" y="233"/>
                  </a:cubicBezTo>
                  <a:lnTo>
                    <a:pt x="39" y="233"/>
                  </a:lnTo>
                  <a:cubicBezTo>
                    <a:pt x="39" y="234"/>
                    <a:pt x="40" y="236"/>
                    <a:pt x="40" y="237"/>
                  </a:cubicBezTo>
                  <a:cubicBezTo>
                    <a:pt x="40" y="240"/>
                    <a:pt x="43" y="242"/>
                    <a:pt x="41" y="244"/>
                  </a:cubicBezTo>
                  <a:cubicBezTo>
                    <a:pt x="39" y="246"/>
                    <a:pt x="34" y="247"/>
                    <a:pt x="31" y="251"/>
                  </a:cubicBezTo>
                  <a:cubicBezTo>
                    <a:pt x="30" y="254"/>
                    <a:pt x="31" y="260"/>
                    <a:pt x="31" y="263"/>
                  </a:cubicBezTo>
                  <a:lnTo>
                    <a:pt x="31" y="267"/>
                  </a:lnTo>
                  <a:cubicBezTo>
                    <a:pt x="30" y="270"/>
                    <a:pt x="31" y="273"/>
                    <a:pt x="28" y="275"/>
                  </a:cubicBezTo>
                  <a:cubicBezTo>
                    <a:pt x="28" y="276"/>
                    <a:pt x="28" y="276"/>
                    <a:pt x="27" y="276"/>
                  </a:cubicBezTo>
                  <a:cubicBezTo>
                    <a:pt x="25" y="276"/>
                    <a:pt x="21" y="275"/>
                    <a:pt x="18" y="273"/>
                  </a:cubicBezTo>
                  <a:cubicBezTo>
                    <a:pt x="18" y="273"/>
                    <a:pt x="17" y="273"/>
                    <a:pt x="17" y="273"/>
                  </a:cubicBezTo>
                  <a:cubicBezTo>
                    <a:pt x="14" y="273"/>
                    <a:pt x="18" y="279"/>
                    <a:pt x="15" y="279"/>
                  </a:cubicBezTo>
                  <a:cubicBezTo>
                    <a:pt x="9" y="279"/>
                    <a:pt x="8" y="283"/>
                    <a:pt x="3" y="286"/>
                  </a:cubicBezTo>
                  <a:cubicBezTo>
                    <a:pt x="2" y="287"/>
                    <a:pt x="0" y="287"/>
                    <a:pt x="2" y="289"/>
                  </a:cubicBezTo>
                  <a:cubicBezTo>
                    <a:pt x="3" y="293"/>
                    <a:pt x="9" y="299"/>
                    <a:pt x="9" y="304"/>
                  </a:cubicBezTo>
                  <a:cubicBezTo>
                    <a:pt x="8" y="305"/>
                    <a:pt x="3" y="307"/>
                    <a:pt x="2" y="308"/>
                  </a:cubicBezTo>
                  <a:cubicBezTo>
                    <a:pt x="9" y="312"/>
                    <a:pt x="13" y="313"/>
                    <a:pt x="14" y="314"/>
                  </a:cubicBezTo>
                  <a:lnTo>
                    <a:pt x="28" y="329"/>
                  </a:lnTo>
                  <a:cubicBezTo>
                    <a:pt x="39" y="335"/>
                    <a:pt x="48" y="341"/>
                    <a:pt x="59" y="349"/>
                  </a:cubicBezTo>
                  <a:cubicBezTo>
                    <a:pt x="60" y="350"/>
                    <a:pt x="60" y="351"/>
                    <a:pt x="61" y="354"/>
                  </a:cubicBezTo>
                  <a:cubicBezTo>
                    <a:pt x="66" y="356"/>
                    <a:pt x="70" y="356"/>
                    <a:pt x="77" y="360"/>
                  </a:cubicBezTo>
                  <a:cubicBezTo>
                    <a:pt x="87" y="365"/>
                    <a:pt x="92" y="368"/>
                    <a:pt x="97" y="368"/>
                  </a:cubicBezTo>
                  <a:cubicBezTo>
                    <a:pt x="106" y="370"/>
                    <a:pt x="114" y="370"/>
                    <a:pt x="124" y="371"/>
                  </a:cubicBezTo>
                  <a:cubicBezTo>
                    <a:pt x="126" y="371"/>
                    <a:pt x="130" y="372"/>
                    <a:pt x="131" y="372"/>
                  </a:cubicBezTo>
                  <a:cubicBezTo>
                    <a:pt x="131" y="372"/>
                    <a:pt x="131" y="372"/>
                    <a:pt x="131" y="372"/>
                  </a:cubicBezTo>
                  <a:cubicBezTo>
                    <a:pt x="131" y="370"/>
                    <a:pt x="133" y="370"/>
                    <a:pt x="134" y="370"/>
                  </a:cubicBezTo>
                  <a:cubicBezTo>
                    <a:pt x="137" y="370"/>
                    <a:pt x="142" y="371"/>
                    <a:pt x="145" y="371"/>
                  </a:cubicBezTo>
                  <a:cubicBezTo>
                    <a:pt x="150" y="371"/>
                    <a:pt x="160" y="373"/>
                    <a:pt x="166" y="373"/>
                  </a:cubicBezTo>
                  <a:lnTo>
                    <a:pt x="161" y="368"/>
                  </a:lnTo>
                  <a:cubicBezTo>
                    <a:pt x="154" y="365"/>
                    <a:pt x="147" y="362"/>
                    <a:pt x="140" y="360"/>
                  </a:cubicBezTo>
                  <a:cubicBezTo>
                    <a:pt x="140" y="358"/>
                    <a:pt x="140" y="358"/>
                    <a:pt x="141" y="358"/>
                  </a:cubicBezTo>
                  <a:cubicBezTo>
                    <a:pt x="147" y="358"/>
                    <a:pt x="154" y="360"/>
                    <a:pt x="160" y="360"/>
                  </a:cubicBezTo>
                  <a:cubicBezTo>
                    <a:pt x="163" y="360"/>
                    <a:pt x="165" y="358"/>
                    <a:pt x="166" y="357"/>
                  </a:cubicBezTo>
                  <a:cubicBezTo>
                    <a:pt x="167" y="357"/>
                    <a:pt x="166" y="355"/>
                    <a:pt x="167" y="355"/>
                  </a:cubicBezTo>
                  <a:cubicBezTo>
                    <a:pt x="171" y="355"/>
                    <a:pt x="177" y="357"/>
                    <a:pt x="183" y="357"/>
                  </a:cubicBezTo>
                  <a:cubicBezTo>
                    <a:pt x="188" y="357"/>
                    <a:pt x="187" y="353"/>
                    <a:pt x="186" y="349"/>
                  </a:cubicBezTo>
                  <a:cubicBezTo>
                    <a:pt x="184" y="345"/>
                    <a:pt x="188" y="345"/>
                    <a:pt x="189" y="343"/>
                  </a:cubicBezTo>
                  <a:cubicBezTo>
                    <a:pt x="192" y="340"/>
                    <a:pt x="193" y="337"/>
                    <a:pt x="196" y="335"/>
                  </a:cubicBezTo>
                  <a:cubicBezTo>
                    <a:pt x="189" y="331"/>
                    <a:pt x="187" y="330"/>
                    <a:pt x="183" y="328"/>
                  </a:cubicBezTo>
                  <a:cubicBezTo>
                    <a:pt x="186" y="328"/>
                    <a:pt x="193" y="331"/>
                    <a:pt x="196" y="333"/>
                  </a:cubicBezTo>
                  <a:cubicBezTo>
                    <a:pt x="201" y="334"/>
                    <a:pt x="204" y="334"/>
                    <a:pt x="207" y="334"/>
                  </a:cubicBezTo>
                  <a:cubicBezTo>
                    <a:pt x="208" y="334"/>
                    <a:pt x="209" y="334"/>
                    <a:pt x="210" y="334"/>
                  </a:cubicBezTo>
                  <a:cubicBezTo>
                    <a:pt x="220" y="333"/>
                    <a:pt x="229" y="330"/>
                    <a:pt x="238" y="328"/>
                  </a:cubicBezTo>
                  <a:lnTo>
                    <a:pt x="247" y="328"/>
                  </a:lnTo>
                  <a:cubicBezTo>
                    <a:pt x="250" y="330"/>
                    <a:pt x="253" y="333"/>
                    <a:pt x="252" y="333"/>
                  </a:cubicBezTo>
                  <a:cubicBezTo>
                    <a:pt x="251" y="333"/>
                    <a:pt x="251" y="333"/>
                    <a:pt x="251" y="333"/>
                  </a:cubicBezTo>
                  <a:cubicBezTo>
                    <a:pt x="249" y="332"/>
                    <a:pt x="248" y="332"/>
                    <a:pt x="247" y="332"/>
                  </a:cubicBezTo>
                  <a:cubicBezTo>
                    <a:pt x="244" y="332"/>
                    <a:pt x="248" y="336"/>
                    <a:pt x="245" y="336"/>
                  </a:cubicBezTo>
                  <a:cubicBezTo>
                    <a:pt x="244" y="336"/>
                    <a:pt x="242" y="336"/>
                    <a:pt x="238" y="334"/>
                  </a:cubicBezTo>
                  <a:lnTo>
                    <a:pt x="230" y="338"/>
                  </a:lnTo>
                  <a:cubicBezTo>
                    <a:pt x="228" y="339"/>
                    <a:pt x="222" y="339"/>
                    <a:pt x="222" y="343"/>
                  </a:cubicBezTo>
                  <a:cubicBezTo>
                    <a:pt x="222" y="346"/>
                    <a:pt x="219" y="347"/>
                    <a:pt x="217" y="349"/>
                  </a:cubicBezTo>
                  <a:cubicBezTo>
                    <a:pt x="215" y="349"/>
                    <a:pt x="217" y="351"/>
                    <a:pt x="217" y="351"/>
                  </a:cubicBezTo>
                  <a:cubicBezTo>
                    <a:pt x="223" y="356"/>
                    <a:pt x="228" y="357"/>
                    <a:pt x="229" y="357"/>
                  </a:cubicBezTo>
                  <a:cubicBezTo>
                    <a:pt x="231" y="356"/>
                    <a:pt x="233" y="355"/>
                    <a:pt x="234" y="354"/>
                  </a:cubicBezTo>
                  <a:cubicBezTo>
                    <a:pt x="238" y="351"/>
                    <a:pt x="241" y="347"/>
                    <a:pt x="245" y="345"/>
                  </a:cubicBezTo>
                  <a:cubicBezTo>
                    <a:pt x="246" y="345"/>
                    <a:pt x="250" y="346"/>
                    <a:pt x="251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0"/>
                    <a:pt x="259" y="339"/>
                    <a:pt x="266" y="339"/>
                  </a:cubicBezTo>
                  <a:cubicBezTo>
                    <a:pt x="270" y="339"/>
                    <a:pt x="271" y="338"/>
                    <a:pt x="262" y="330"/>
                  </a:cubicBezTo>
                  <a:cubicBezTo>
                    <a:pt x="259" y="329"/>
                    <a:pt x="256" y="329"/>
                    <a:pt x="252" y="328"/>
                  </a:cubicBezTo>
                  <a:cubicBezTo>
                    <a:pt x="251" y="326"/>
                    <a:pt x="250" y="325"/>
                    <a:pt x="249" y="325"/>
                  </a:cubicBezTo>
                  <a:cubicBezTo>
                    <a:pt x="252" y="325"/>
                    <a:pt x="255" y="324"/>
                    <a:pt x="259" y="324"/>
                  </a:cubicBezTo>
                  <a:lnTo>
                    <a:pt x="259" y="324"/>
                  </a:lnTo>
                  <a:cubicBezTo>
                    <a:pt x="258" y="323"/>
                    <a:pt x="257" y="323"/>
                    <a:pt x="256" y="323"/>
                  </a:cubicBezTo>
                  <a:cubicBezTo>
                    <a:pt x="259" y="320"/>
                    <a:pt x="260" y="318"/>
                    <a:pt x="264" y="318"/>
                  </a:cubicBezTo>
                  <a:cubicBezTo>
                    <a:pt x="265" y="318"/>
                    <a:pt x="271" y="320"/>
                    <a:pt x="275" y="323"/>
                  </a:cubicBezTo>
                  <a:cubicBezTo>
                    <a:pt x="276" y="324"/>
                    <a:pt x="280" y="325"/>
                    <a:pt x="280" y="325"/>
                  </a:cubicBezTo>
                  <a:lnTo>
                    <a:pt x="287" y="325"/>
                  </a:lnTo>
                  <a:lnTo>
                    <a:pt x="286" y="324"/>
                  </a:lnTo>
                  <a:cubicBezTo>
                    <a:pt x="281" y="319"/>
                    <a:pt x="277" y="317"/>
                    <a:pt x="270" y="310"/>
                  </a:cubicBezTo>
                  <a:lnTo>
                    <a:pt x="270" y="310"/>
                  </a:lnTo>
                  <a:cubicBezTo>
                    <a:pt x="273" y="312"/>
                    <a:pt x="277" y="313"/>
                    <a:pt x="282" y="315"/>
                  </a:cubicBezTo>
                  <a:cubicBezTo>
                    <a:pt x="285" y="317"/>
                    <a:pt x="289" y="319"/>
                    <a:pt x="291" y="319"/>
                  </a:cubicBezTo>
                  <a:cubicBezTo>
                    <a:pt x="292" y="319"/>
                    <a:pt x="291" y="318"/>
                    <a:pt x="286" y="313"/>
                  </a:cubicBezTo>
                  <a:lnTo>
                    <a:pt x="282" y="313"/>
                  </a:lnTo>
                  <a:cubicBezTo>
                    <a:pt x="281" y="312"/>
                    <a:pt x="278" y="310"/>
                    <a:pt x="277" y="309"/>
                  </a:cubicBezTo>
                  <a:lnTo>
                    <a:pt x="277" y="309"/>
                  </a:lnTo>
                  <a:cubicBezTo>
                    <a:pt x="280" y="310"/>
                    <a:pt x="283" y="312"/>
                    <a:pt x="286" y="313"/>
                  </a:cubicBezTo>
                  <a:cubicBezTo>
                    <a:pt x="283" y="310"/>
                    <a:pt x="278" y="307"/>
                    <a:pt x="278" y="305"/>
                  </a:cubicBezTo>
                  <a:cubicBezTo>
                    <a:pt x="277" y="304"/>
                    <a:pt x="278" y="304"/>
                    <a:pt x="280" y="303"/>
                  </a:cubicBezTo>
                  <a:cubicBezTo>
                    <a:pt x="281" y="302"/>
                    <a:pt x="282" y="300"/>
                    <a:pt x="285" y="300"/>
                  </a:cubicBezTo>
                  <a:cubicBezTo>
                    <a:pt x="286" y="300"/>
                    <a:pt x="289" y="301"/>
                    <a:pt x="293" y="303"/>
                  </a:cubicBezTo>
                  <a:cubicBezTo>
                    <a:pt x="295" y="304"/>
                    <a:pt x="297" y="304"/>
                    <a:pt x="298" y="304"/>
                  </a:cubicBezTo>
                  <a:cubicBezTo>
                    <a:pt x="300" y="304"/>
                    <a:pt x="299" y="302"/>
                    <a:pt x="301" y="302"/>
                  </a:cubicBezTo>
                  <a:lnTo>
                    <a:pt x="301" y="299"/>
                  </a:lnTo>
                  <a:cubicBezTo>
                    <a:pt x="302" y="298"/>
                    <a:pt x="301" y="294"/>
                    <a:pt x="304" y="294"/>
                  </a:cubicBezTo>
                  <a:cubicBezTo>
                    <a:pt x="307" y="294"/>
                    <a:pt x="306" y="293"/>
                    <a:pt x="307" y="292"/>
                  </a:cubicBezTo>
                  <a:cubicBezTo>
                    <a:pt x="307" y="292"/>
                    <a:pt x="306" y="291"/>
                    <a:pt x="302" y="288"/>
                  </a:cubicBezTo>
                  <a:cubicBezTo>
                    <a:pt x="294" y="282"/>
                    <a:pt x="291" y="279"/>
                    <a:pt x="292" y="279"/>
                  </a:cubicBezTo>
                  <a:lnTo>
                    <a:pt x="292" y="279"/>
                  </a:lnTo>
                  <a:cubicBezTo>
                    <a:pt x="292" y="279"/>
                    <a:pt x="295" y="280"/>
                    <a:pt x="301" y="284"/>
                  </a:cubicBezTo>
                  <a:cubicBezTo>
                    <a:pt x="303" y="285"/>
                    <a:pt x="306" y="287"/>
                    <a:pt x="306" y="287"/>
                  </a:cubicBezTo>
                  <a:cubicBezTo>
                    <a:pt x="306" y="287"/>
                    <a:pt x="306" y="287"/>
                    <a:pt x="306" y="287"/>
                  </a:cubicBezTo>
                  <a:cubicBezTo>
                    <a:pt x="304" y="285"/>
                    <a:pt x="303" y="284"/>
                    <a:pt x="304" y="284"/>
                  </a:cubicBezTo>
                  <a:cubicBezTo>
                    <a:pt x="306" y="284"/>
                    <a:pt x="313" y="288"/>
                    <a:pt x="320" y="291"/>
                  </a:cubicBezTo>
                  <a:cubicBezTo>
                    <a:pt x="302" y="276"/>
                    <a:pt x="295" y="268"/>
                    <a:pt x="298" y="268"/>
                  </a:cubicBezTo>
                  <a:cubicBezTo>
                    <a:pt x="298" y="268"/>
                    <a:pt x="299" y="268"/>
                    <a:pt x="299" y="268"/>
                  </a:cubicBezTo>
                  <a:cubicBezTo>
                    <a:pt x="301" y="268"/>
                    <a:pt x="299" y="267"/>
                    <a:pt x="299" y="266"/>
                  </a:cubicBezTo>
                  <a:cubicBezTo>
                    <a:pt x="301" y="266"/>
                    <a:pt x="303" y="266"/>
                    <a:pt x="306" y="265"/>
                  </a:cubicBezTo>
                  <a:lnTo>
                    <a:pt x="309" y="268"/>
                  </a:lnTo>
                  <a:cubicBezTo>
                    <a:pt x="311" y="270"/>
                    <a:pt x="313" y="272"/>
                    <a:pt x="314" y="273"/>
                  </a:cubicBezTo>
                  <a:cubicBezTo>
                    <a:pt x="318" y="276"/>
                    <a:pt x="318" y="276"/>
                    <a:pt x="320" y="276"/>
                  </a:cubicBezTo>
                  <a:cubicBezTo>
                    <a:pt x="322" y="277"/>
                    <a:pt x="325" y="281"/>
                    <a:pt x="329" y="282"/>
                  </a:cubicBezTo>
                  <a:cubicBezTo>
                    <a:pt x="325" y="277"/>
                    <a:pt x="322" y="273"/>
                    <a:pt x="317" y="271"/>
                  </a:cubicBezTo>
                  <a:cubicBezTo>
                    <a:pt x="314" y="270"/>
                    <a:pt x="311" y="267"/>
                    <a:pt x="306" y="262"/>
                  </a:cubicBezTo>
                  <a:cubicBezTo>
                    <a:pt x="308" y="262"/>
                    <a:pt x="309" y="261"/>
                    <a:pt x="311" y="261"/>
                  </a:cubicBezTo>
                  <a:cubicBezTo>
                    <a:pt x="313" y="261"/>
                    <a:pt x="314" y="261"/>
                    <a:pt x="317" y="262"/>
                  </a:cubicBezTo>
                  <a:cubicBezTo>
                    <a:pt x="320" y="264"/>
                    <a:pt x="323" y="265"/>
                    <a:pt x="325" y="265"/>
                  </a:cubicBezTo>
                  <a:cubicBezTo>
                    <a:pt x="327" y="265"/>
                    <a:pt x="328" y="263"/>
                    <a:pt x="328" y="262"/>
                  </a:cubicBezTo>
                  <a:cubicBezTo>
                    <a:pt x="328" y="261"/>
                    <a:pt x="328" y="260"/>
                    <a:pt x="329" y="260"/>
                  </a:cubicBezTo>
                  <a:cubicBezTo>
                    <a:pt x="330" y="260"/>
                    <a:pt x="331" y="260"/>
                    <a:pt x="331" y="260"/>
                  </a:cubicBezTo>
                  <a:cubicBezTo>
                    <a:pt x="333" y="260"/>
                    <a:pt x="334" y="259"/>
                    <a:pt x="327" y="252"/>
                  </a:cubicBezTo>
                  <a:cubicBezTo>
                    <a:pt x="324" y="250"/>
                    <a:pt x="323" y="248"/>
                    <a:pt x="323" y="248"/>
                  </a:cubicBezTo>
                  <a:lnTo>
                    <a:pt x="323" y="248"/>
                  </a:lnTo>
                  <a:cubicBezTo>
                    <a:pt x="325" y="248"/>
                    <a:pt x="330" y="251"/>
                    <a:pt x="340" y="258"/>
                  </a:cubicBezTo>
                  <a:lnTo>
                    <a:pt x="340" y="258"/>
                  </a:lnTo>
                  <a:cubicBezTo>
                    <a:pt x="333" y="253"/>
                    <a:pt x="333" y="253"/>
                    <a:pt x="335" y="253"/>
                  </a:cubicBezTo>
                  <a:cubicBezTo>
                    <a:pt x="335" y="253"/>
                    <a:pt x="335" y="253"/>
                    <a:pt x="336" y="253"/>
                  </a:cubicBezTo>
                  <a:cubicBezTo>
                    <a:pt x="337" y="253"/>
                    <a:pt x="338" y="252"/>
                    <a:pt x="330" y="246"/>
                  </a:cubicBezTo>
                  <a:lnTo>
                    <a:pt x="330" y="246"/>
                  </a:lnTo>
                  <a:cubicBezTo>
                    <a:pt x="342" y="253"/>
                    <a:pt x="348" y="257"/>
                    <a:pt x="349" y="257"/>
                  </a:cubicBezTo>
                  <a:cubicBezTo>
                    <a:pt x="349" y="257"/>
                    <a:pt x="348" y="256"/>
                    <a:pt x="347" y="254"/>
                  </a:cubicBezTo>
                  <a:cubicBezTo>
                    <a:pt x="341" y="247"/>
                    <a:pt x="349" y="250"/>
                    <a:pt x="348" y="246"/>
                  </a:cubicBezTo>
                  <a:cubicBezTo>
                    <a:pt x="347" y="244"/>
                    <a:pt x="351" y="245"/>
                    <a:pt x="344" y="239"/>
                  </a:cubicBezTo>
                  <a:cubicBezTo>
                    <a:pt x="343" y="238"/>
                    <a:pt x="343" y="237"/>
                    <a:pt x="343" y="237"/>
                  </a:cubicBezTo>
                  <a:lnTo>
                    <a:pt x="343" y="237"/>
                  </a:lnTo>
                  <a:cubicBezTo>
                    <a:pt x="343" y="237"/>
                    <a:pt x="346" y="239"/>
                    <a:pt x="347" y="239"/>
                  </a:cubicBezTo>
                  <a:cubicBezTo>
                    <a:pt x="348" y="237"/>
                    <a:pt x="349" y="237"/>
                    <a:pt x="350" y="236"/>
                  </a:cubicBezTo>
                  <a:lnTo>
                    <a:pt x="350" y="234"/>
                  </a:lnTo>
                  <a:cubicBezTo>
                    <a:pt x="350" y="234"/>
                    <a:pt x="351" y="234"/>
                    <a:pt x="352" y="234"/>
                  </a:cubicBezTo>
                  <a:cubicBezTo>
                    <a:pt x="354" y="234"/>
                    <a:pt x="357" y="234"/>
                    <a:pt x="358" y="234"/>
                  </a:cubicBezTo>
                  <a:cubicBezTo>
                    <a:pt x="360" y="234"/>
                    <a:pt x="361" y="234"/>
                    <a:pt x="359" y="230"/>
                  </a:cubicBezTo>
                  <a:cubicBezTo>
                    <a:pt x="356" y="227"/>
                    <a:pt x="355" y="225"/>
                    <a:pt x="357" y="225"/>
                  </a:cubicBezTo>
                  <a:cubicBezTo>
                    <a:pt x="359" y="225"/>
                    <a:pt x="363" y="227"/>
                    <a:pt x="370" y="230"/>
                  </a:cubicBezTo>
                  <a:cubicBezTo>
                    <a:pt x="371" y="231"/>
                    <a:pt x="373" y="231"/>
                    <a:pt x="373" y="231"/>
                  </a:cubicBezTo>
                  <a:lnTo>
                    <a:pt x="373" y="231"/>
                  </a:lnTo>
                  <a:cubicBezTo>
                    <a:pt x="371" y="230"/>
                    <a:pt x="367" y="226"/>
                    <a:pt x="369" y="226"/>
                  </a:cubicBezTo>
                  <a:cubicBezTo>
                    <a:pt x="370" y="226"/>
                    <a:pt x="371" y="227"/>
                    <a:pt x="374" y="228"/>
                  </a:cubicBezTo>
                  <a:lnTo>
                    <a:pt x="373" y="226"/>
                  </a:lnTo>
                  <a:cubicBezTo>
                    <a:pt x="363" y="218"/>
                    <a:pt x="369" y="221"/>
                    <a:pt x="367" y="219"/>
                  </a:cubicBezTo>
                  <a:cubicBezTo>
                    <a:pt x="366" y="218"/>
                    <a:pt x="367" y="218"/>
                    <a:pt x="365" y="215"/>
                  </a:cubicBezTo>
                  <a:cubicBezTo>
                    <a:pt x="360" y="211"/>
                    <a:pt x="359" y="209"/>
                    <a:pt x="359" y="209"/>
                  </a:cubicBezTo>
                  <a:lnTo>
                    <a:pt x="359" y="209"/>
                  </a:lnTo>
                  <a:cubicBezTo>
                    <a:pt x="360" y="209"/>
                    <a:pt x="362" y="210"/>
                    <a:pt x="366" y="212"/>
                  </a:cubicBezTo>
                  <a:cubicBezTo>
                    <a:pt x="369" y="214"/>
                    <a:pt x="372" y="215"/>
                    <a:pt x="372" y="215"/>
                  </a:cubicBezTo>
                  <a:cubicBezTo>
                    <a:pt x="373" y="215"/>
                    <a:pt x="371" y="213"/>
                    <a:pt x="364" y="207"/>
                  </a:cubicBezTo>
                  <a:cubicBezTo>
                    <a:pt x="361" y="205"/>
                    <a:pt x="360" y="203"/>
                    <a:pt x="360" y="203"/>
                  </a:cubicBezTo>
                  <a:cubicBezTo>
                    <a:pt x="361" y="203"/>
                    <a:pt x="362" y="203"/>
                    <a:pt x="366" y="204"/>
                  </a:cubicBezTo>
                  <a:cubicBezTo>
                    <a:pt x="370" y="206"/>
                    <a:pt x="372" y="206"/>
                    <a:pt x="373" y="206"/>
                  </a:cubicBezTo>
                  <a:cubicBezTo>
                    <a:pt x="376" y="206"/>
                    <a:pt x="373" y="203"/>
                    <a:pt x="377" y="203"/>
                  </a:cubicBezTo>
                  <a:cubicBezTo>
                    <a:pt x="377" y="203"/>
                    <a:pt x="377" y="203"/>
                    <a:pt x="378" y="203"/>
                  </a:cubicBezTo>
                  <a:lnTo>
                    <a:pt x="378" y="202"/>
                  </a:lnTo>
                  <a:cubicBezTo>
                    <a:pt x="373" y="198"/>
                    <a:pt x="369" y="193"/>
                    <a:pt x="371" y="193"/>
                  </a:cubicBezTo>
                  <a:cubicBezTo>
                    <a:pt x="371" y="193"/>
                    <a:pt x="371" y="193"/>
                    <a:pt x="372" y="194"/>
                  </a:cubicBezTo>
                  <a:cubicBezTo>
                    <a:pt x="373" y="194"/>
                    <a:pt x="374" y="194"/>
                    <a:pt x="374" y="194"/>
                  </a:cubicBezTo>
                  <a:cubicBezTo>
                    <a:pt x="376" y="194"/>
                    <a:pt x="375" y="192"/>
                    <a:pt x="375" y="192"/>
                  </a:cubicBezTo>
                  <a:cubicBezTo>
                    <a:pt x="375" y="189"/>
                    <a:pt x="375" y="189"/>
                    <a:pt x="372" y="187"/>
                  </a:cubicBezTo>
                  <a:cubicBezTo>
                    <a:pt x="368" y="183"/>
                    <a:pt x="366" y="180"/>
                    <a:pt x="368" y="180"/>
                  </a:cubicBezTo>
                  <a:cubicBezTo>
                    <a:pt x="369" y="180"/>
                    <a:pt x="372" y="181"/>
                    <a:pt x="376" y="184"/>
                  </a:cubicBezTo>
                  <a:cubicBezTo>
                    <a:pt x="380" y="187"/>
                    <a:pt x="384" y="188"/>
                    <a:pt x="385" y="188"/>
                  </a:cubicBezTo>
                  <a:cubicBezTo>
                    <a:pt x="386" y="188"/>
                    <a:pt x="386" y="188"/>
                    <a:pt x="385" y="186"/>
                  </a:cubicBezTo>
                  <a:cubicBezTo>
                    <a:pt x="379" y="181"/>
                    <a:pt x="379" y="179"/>
                    <a:pt x="380" y="179"/>
                  </a:cubicBezTo>
                  <a:cubicBezTo>
                    <a:pt x="382" y="179"/>
                    <a:pt x="385" y="181"/>
                    <a:pt x="387" y="182"/>
                  </a:cubicBezTo>
                  <a:cubicBezTo>
                    <a:pt x="391" y="184"/>
                    <a:pt x="395" y="185"/>
                    <a:pt x="397" y="185"/>
                  </a:cubicBezTo>
                  <a:cubicBezTo>
                    <a:pt x="400" y="185"/>
                    <a:pt x="400" y="183"/>
                    <a:pt x="390" y="174"/>
                  </a:cubicBezTo>
                  <a:cubicBezTo>
                    <a:pt x="389" y="173"/>
                    <a:pt x="389" y="173"/>
                    <a:pt x="389" y="173"/>
                  </a:cubicBezTo>
                  <a:lnTo>
                    <a:pt x="389" y="173"/>
                  </a:lnTo>
                  <a:cubicBezTo>
                    <a:pt x="389" y="173"/>
                    <a:pt x="390" y="174"/>
                    <a:pt x="391" y="174"/>
                  </a:cubicBezTo>
                  <a:cubicBezTo>
                    <a:pt x="392" y="174"/>
                    <a:pt x="393" y="174"/>
                    <a:pt x="394" y="174"/>
                  </a:cubicBezTo>
                  <a:cubicBezTo>
                    <a:pt x="396" y="174"/>
                    <a:pt x="398" y="174"/>
                    <a:pt x="402" y="176"/>
                  </a:cubicBezTo>
                  <a:cubicBezTo>
                    <a:pt x="402" y="176"/>
                    <a:pt x="403" y="176"/>
                    <a:pt x="403" y="176"/>
                  </a:cubicBezTo>
                  <a:cubicBezTo>
                    <a:pt x="405" y="176"/>
                    <a:pt x="405" y="175"/>
                    <a:pt x="401" y="171"/>
                  </a:cubicBezTo>
                  <a:cubicBezTo>
                    <a:pt x="393" y="163"/>
                    <a:pt x="390" y="160"/>
                    <a:pt x="391" y="160"/>
                  </a:cubicBezTo>
                  <a:lnTo>
                    <a:pt x="391" y="160"/>
                  </a:lnTo>
                  <a:cubicBezTo>
                    <a:pt x="391" y="160"/>
                    <a:pt x="392" y="160"/>
                    <a:pt x="393" y="161"/>
                  </a:cubicBezTo>
                  <a:cubicBezTo>
                    <a:pt x="395" y="162"/>
                    <a:pt x="396" y="162"/>
                    <a:pt x="397" y="162"/>
                  </a:cubicBezTo>
                  <a:cubicBezTo>
                    <a:pt x="400" y="162"/>
                    <a:pt x="395" y="157"/>
                    <a:pt x="398" y="157"/>
                  </a:cubicBezTo>
                  <a:cubicBezTo>
                    <a:pt x="398" y="157"/>
                    <a:pt x="398" y="157"/>
                    <a:pt x="398" y="157"/>
                  </a:cubicBezTo>
                  <a:cubicBezTo>
                    <a:pt x="399" y="157"/>
                    <a:pt x="399" y="157"/>
                    <a:pt x="400" y="157"/>
                  </a:cubicBezTo>
                  <a:cubicBezTo>
                    <a:pt x="403" y="157"/>
                    <a:pt x="402" y="153"/>
                    <a:pt x="403" y="152"/>
                  </a:cubicBezTo>
                  <a:cubicBezTo>
                    <a:pt x="406" y="150"/>
                    <a:pt x="408" y="147"/>
                    <a:pt x="409" y="145"/>
                  </a:cubicBezTo>
                  <a:cubicBezTo>
                    <a:pt x="409" y="145"/>
                    <a:pt x="408" y="142"/>
                    <a:pt x="407" y="142"/>
                  </a:cubicBezTo>
                  <a:lnTo>
                    <a:pt x="391" y="131"/>
                  </a:lnTo>
                  <a:lnTo>
                    <a:pt x="391" y="131"/>
                  </a:lnTo>
                  <a:cubicBezTo>
                    <a:pt x="401" y="135"/>
                    <a:pt x="415" y="142"/>
                    <a:pt x="419" y="142"/>
                  </a:cubicBezTo>
                  <a:cubicBezTo>
                    <a:pt x="422" y="142"/>
                    <a:pt x="421" y="139"/>
                    <a:pt x="412" y="131"/>
                  </a:cubicBezTo>
                  <a:cubicBezTo>
                    <a:pt x="411" y="131"/>
                    <a:pt x="412" y="134"/>
                    <a:pt x="412" y="135"/>
                  </a:cubicBezTo>
                  <a:cubicBezTo>
                    <a:pt x="412" y="135"/>
                    <a:pt x="412" y="135"/>
                    <a:pt x="412" y="135"/>
                  </a:cubicBezTo>
                  <a:cubicBezTo>
                    <a:pt x="411" y="135"/>
                    <a:pt x="407" y="133"/>
                    <a:pt x="397" y="127"/>
                  </a:cubicBezTo>
                  <a:lnTo>
                    <a:pt x="397" y="127"/>
                  </a:lnTo>
                  <a:cubicBezTo>
                    <a:pt x="401" y="129"/>
                    <a:pt x="403" y="129"/>
                    <a:pt x="404" y="129"/>
                  </a:cubicBezTo>
                  <a:cubicBezTo>
                    <a:pt x="397" y="123"/>
                    <a:pt x="392" y="118"/>
                    <a:pt x="386" y="113"/>
                  </a:cubicBezTo>
                  <a:cubicBezTo>
                    <a:pt x="386" y="112"/>
                    <a:pt x="386" y="112"/>
                    <a:pt x="387" y="112"/>
                  </a:cubicBezTo>
                  <a:cubicBezTo>
                    <a:pt x="387" y="112"/>
                    <a:pt x="388" y="112"/>
                    <a:pt x="388" y="112"/>
                  </a:cubicBezTo>
                  <a:cubicBezTo>
                    <a:pt x="389" y="112"/>
                    <a:pt x="389" y="112"/>
                    <a:pt x="387" y="110"/>
                  </a:cubicBezTo>
                  <a:cubicBezTo>
                    <a:pt x="372" y="98"/>
                    <a:pt x="380" y="100"/>
                    <a:pt x="374" y="95"/>
                  </a:cubicBezTo>
                  <a:cubicBezTo>
                    <a:pt x="370" y="91"/>
                    <a:pt x="369" y="89"/>
                    <a:pt x="371" y="89"/>
                  </a:cubicBezTo>
                  <a:cubicBezTo>
                    <a:pt x="372" y="89"/>
                    <a:pt x="375" y="90"/>
                    <a:pt x="380" y="92"/>
                  </a:cubicBezTo>
                  <a:cubicBezTo>
                    <a:pt x="382" y="93"/>
                    <a:pt x="383" y="93"/>
                    <a:pt x="386" y="93"/>
                  </a:cubicBezTo>
                  <a:cubicBezTo>
                    <a:pt x="380" y="89"/>
                    <a:pt x="369" y="83"/>
                    <a:pt x="359" y="74"/>
                  </a:cubicBezTo>
                  <a:cubicBezTo>
                    <a:pt x="356" y="70"/>
                    <a:pt x="353" y="67"/>
                    <a:pt x="355" y="67"/>
                  </a:cubicBezTo>
                  <a:cubicBezTo>
                    <a:pt x="356" y="67"/>
                    <a:pt x="359" y="69"/>
                    <a:pt x="366" y="73"/>
                  </a:cubicBezTo>
                  <a:cubicBezTo>
                    <a:pt x="356" y="66"/>
                    <a:pt x="348" y="58"/>
                    <a:pt x="340" y="53"/>
                  </a:cubicBezTo>
                  <a:cubicBezTo>
                    <a:pt x="328" y="45"/>
                    <a:pt x="313" y="34"/>
                    <a:pt x="303" y="29"/>
                  </a:cubicBezTo>
                  <a:cubicBezTo>
                    <a:pt x="272" y="9"/>
                    <a:pt x="255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-102191" y="-1193434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1"/>
                  </a:moveTo>
                  <a:cubicBezTo>
                    <a:pt x="2" y="1"/>
                    <a:pt x="2" y="2"/>
                    <a:pt x="2" y="4"/>
                  </a:cubicBezTo>
                  <a:cubicBezTo>
                    <a:pt x="3" y="5"/>
                    <a:pt x="5" y="5"/>
                    <a:pt x="6" y="6"/>
                  </a:cubicBezTo>
                  <a:lnTo>
                    <a:pt x="6" y="4"/>
                  </a:lnTo>
                  <a:cubicBezTo>
                    <a:pt x="5" y="2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0"/>
            <p:cNvSpPr/>
            <p:nvPr/>
          </p:nvSpPr>
          <p:spPr>
            <a:xfrm>
              <a:off x="-103029" y="-1192819"/>
              <a:ext cx="1285" cy="950"/>
            </a:xfrm>
            <a:custGeom>
              <a:avLst/>
              <a:gdLst/>
              <a:ahLst/>
              <a:cxnLst/>
              <a:rect l="l" t="t" r="r" b="b"/>
              <a:pathLst>
                <a:path w="23" h="17" extrusionOk="0">
                  <a:moveTo>
                    <a:pt x="21" y="0"/>
                  </a:moveTo>
                  <a:cubicBezTo>
                    <a:pt x="17" y="1"/>
                    <a:pt x="15" y="1"/>
                    <a:pt x="11" y="4"/>
                  </a:cubicBezTo>
                  <a:cubicBezTo>
                    <a:pt x="9" y="5"/>
                    <a:pt x="6" y="6"/>
                    <a:pt x="5" y="6"/>
                  </a:cubicBezTo>
                  <a:cubicBezTo>
                    <a:pt x="1" y="7"/>
                    <a:pt x="2" y="12"/>
                    <a:pt x="6" y="16"/>
                  </a:cubicBezTo>
                  <a:cubicBezTo>
                    <a:pt x="12" y="14"/>
                    <a:pt x="23" y="12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0"/>
            <p:cNvSpPr/>
            <p:nvPr/>
          </p:nvSpPr>
          <p:spPr>
            <a:xfrm>
              <a:off x="-103420" y="-1193825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lnTo>
                    <a:pt x="6" y="3"/>
                  </a:ln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0"/>
            <p:cNvSpPr/>
            <p:nvPr/>
          </p:nvSpPr>
          <p:spPr>
            <a:xfrm>
              <a:off x="-104258" y="-1193154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0"/>
                  </a:moveTo>
                  <a:cubicBezTo>
                    <a:pt x="3" y="2"/>
                    <a:pt x="6" y="4"/>
                    <a:pt x="8" y="6"/>
                  </a:cubicBezTo>
                  <a:lnTo>
                    <a:pt x="12" y="6"/>
                  </a:lnTo>
                  <a:cubicBezTo>
                    <a:pt x="10" y="5"/>
                    <a:pt x="8" y="2"/>
                    <a:pt x="6" y="1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0"/>
            <p:cNvSpPr/>
            <p:nvPr/>
          </p:nvSpPr>
          <p:spPr>
            <a:xfrm>
              <a:off x="-104817" y="-1193043"/>
              <a:ext cx="950" cy="1062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0" y="0"/>
                  </a:moveTo>
                  <a:cubicBezTo>
                    <a:pt x="1" y="0"/>
                    <a:pt x="0" y="8"/>
                    <a:pt x="1" y="14"/>
                  </a:cubicBezTo>
                  <a:cubicBezTo>
                    <a:pt x="7" y="17"/>
                    <a:pt x="10" y="18"/>
                    <a:pt x="11" y="18"/>
                  </a:cubicBezTo>
                  <a:cubicBezTo>
                    <a:pt x="13" y="18"/>
                    <a:pt x="11" y="15"/>
                    <a:pt x="13" y="14"/>
                  </a:cubicBezTo>
                  <a:cubicBezTo>
                    <a:pt x="16" y="13"/>
                    <a:pt x="15" y="8"/>
                    <a:pt x="15" y="4"/>
                  </a:cubicBezTo>
                  <a:cubicBezTo>
                    <a:pt x="13" y="3"/>
                    <a:pt x="11" y="2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0"/>
            <p:cNvSpPr/>
            <p:nvPr/>
          </p:nvSpPr>
          <p:spPr>
            <a:xfrm>
              <a:off x="-105152" y="-1192205"/>
              <a:ext cx="894" cy="61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3" y="1"/>
                  </a:moveTo>
                  <a:cubicBezTo>
                    <a:pt x="0" y="1"/>
                    <a:pt x="2" y="4"/>
                    <a:pt x="7" y="10"/>
                  </a:cubicBezTo>
                  <a:cubicBezTo>
                    <a:pt x="12" y="9"/>
                    <a:pt x="16" y="9"/>
                    <a:pt x="12" y="4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0"/>
            <p:cNvSpPr/>
            <p:nvPr/>
          </p:nvSpPr>
          <p:spPr>
            <a:xfrm>
              <a:off x="-105097" y="-1191590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1" y="0"/>
                  </a:moveTo>
                  <a:cubicBezTo>
                    <a:pt x="1" y="3"/>
                    <a:pt x="1" y="3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6" y="5"/>
                    <a:pt x="4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0"/>
            <p:cNvSpPr/>
            <p:nvPr/>
          </p:nvSpPr>
          <p:spPr>
            <a:xfrm>
              <a:off x="-105097" y="-1191199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1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4" y="6"/>
                    <a:pt x="8" y="8"/>
                    <a:pt x="9" y="8"/>
                  </a:cubicBezTo>
                  <a:cubicBezTo>
                    <a:pt x="10" y="8"/>
                    <a:pt x="9" y="6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0"/>
            <p:cNvSpPr/>
            <p:nvPr/>
          </p:nvSpPr>
          <p:spPr>
            <a:xfrm>
              <a:off x="-105990" y="-1189914"/>
              <a:ext cx="335" cy="615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0" y="1"/>
                  </a:moveTo>
                  <a:lnTo>
                    <a:pt x="0" y="6"/>
                  </a:lnTo>
                  <a:cubicBezTo>
                    <a:pt x="2" y="7"/>
                    <a:pt x="5" y="9"/>
                    <a:pt x="6" y="10"/>
                  </a:cubicBezTo>
                  <a:lnTo>
                    <a:pt x="6" y="5"/>
                  </a:lnTo>
                  <a:cubicBezTo>
                    <a:pt x="3" y="4"/>
                    <a:pt x="2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-106437" y="-1189579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2" y="4"/>
                    <a:pt x="2" y="5"/>
                  </a:cubicBezTo>
                  <a:lnTo>
                    <a:pt x="3" y="6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-112751" y="-1183880"/>
              <a:ext cx="447" cy="39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1"/>
                  </a:moveTo>
                  <a:cubicBezTo>
                    <a:pt x="2" y="3"/>
                    <a:pt x="2" y="4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6" y="7"/>
                    <a:pt x="7" y="7"/>
                  </a:cubicBezTo>
                  <a:cubicBezTo>
                    <a:pt x="7" y="7"/>
                    <a:pt x="6" y="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-108393" y="-1183545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0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2" y="3"/>
                    <a:pt x="4" y="5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9" y="6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-109231" y="-1186282"/>
              <a:ext cx="1173" cy="726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2" y="4"/>
                    <a:pt x="1" y="5"/>
                    <a:pt x="1" y="7"/>
                  </a:cubicBezTo>
                  <a:lnTo>
                    <a:pt x="5" y="10"/>
                  </a:lnTo>
                  <a:cubicBezTo>
                    <a:pt x="10" y="10"/>
                    <a:pt x="16" y="12"/>
                    <a:pt x="21" y="12"/>
                  </a:cubicBezTo>
                  <a:cubicBezTo>
                    <a:pt x="10" y="4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-108393" y="-1187176"/>
              <a:ext cx="1341" cy="1006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" y="0"/>
                  </a:moveTo>
                  <a:cubicBezTo>
                    <a:pt x="1" y="1"/>
                    <a:pt x="2" y="4"/>
                    <a:pt x="2" y="5"/>
                  </a:cubicBezTo>
                  <a:lnTo>
                    <a:pt x="17" y="18"/>
                  </a:lnTo>
                  <a:cubicBezTo>
                    <a:pt x="19" y="18"/>
                    <a:pt x="21" y="16"/>
                    <a:pt x="24" y="16"/>
                  </a:cubicBezTo>
                  <a:cubicBezTo>
                    <a:pt x="6" y="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-109175" y="-1186953"/>
              <a:ext cx="1900" cy="1397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4" y="5"/>
                    <a:pt x="1" y="7"/>
                  </a:cubicBezTo>
                  <a:cubicBezTo>
                    <a:pt x="1" y="7"/>
                    <a:pt x="4" y="10"/>
                    <a:pt x="6" y="11"/>
                  </a:cubicBezTo>
                  <a:cubicBezTo>
                    <a:pt x="9" y="12"/>
                    <a:pt x="12" y="12"/>
                    <a:pt x="16" y="12"/>
                  </a:cubicBezTo>
                  <a:cubicBezTo>
                    <a:pt x="18" y="13"/>
                    <a:pt x="21" y="15"/>
                    <a:pt x="24" y="17"/>
                  </a:cubicBezTo>
                  <a:lnTo>
                    <a:pt x="24" y="17"/>
                  </a:lnTo>
                  <a:cubicBezTo>
                    <a:pt x="16" y="11"/>
                    <a:pt x="17" y="10"/>
                    <a:pt x="18" y="10"/>
                  </a:cubicBezTo>
                  <a:cubicBezTo>
                    <a:pt x="19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0" y="1"/>
                    <a:pt x="8" y="0"/>
                    <a:pt x="7" y="0"/>
                  </a:cubicBezTo>
                  <a:close/>
                  <a:moveTo>
                    <a:pt x="24" y="17"/>
                  </a:moveTo>
                  <a:cubicBezTo>
                    <a:pt x="26" y="19"/>
                    <a:pt x="29" y="21"/>
                    <a:pt x="33" y="24"/>
                  </a:cubicBezTo>
                  <a:cubicBezTo>
                    <a:pt x="30" y="21"/>
                    <a:pt x="27" y="19"/>
                    <a:pt x="24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-109790" y="-1187847"/>
              <a:ext cx="670" cy="50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2" y="1"/>
                  </a:moveTo>
                  <a:cubicBezTo>
                    <a:pt x="0" y="1"/>
                    <a:pt x="0" y="3"/>
                    <a:pt x="2" y="9"/>
                  </a:cubicBezTo>
                  <a:cubicBezTo>
                    <a:pt x="2" y="7"/>
                    <a:pt x="4" y="7"/>
                    <a:pt x="6" y="7"/>
                  </a:cubicBezTo>
                  <a:lnTo>
                    <a:pt x="6" y="7"/>
                  </a:lnTo>
                  <a:cubicBezTo>
                    <a:pt x="9" y="7"/>
                    <a:pt x="11" y="7"/>
                    <a:pt x="6" y="2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-109957" y="-1185780"/>
              <a:ext cx="1341" cy="615"/>
            </a:xfrm>
            <a:custGeom>
              <a:avLst/>
              <a:gdLst/>
              <a:ahLst/>
              <a:cxnLst/>
              <a:rect l="l" t="t" r="r" b="b"/>
              <a:pathLst>
                <a:path w="24" h="11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4"/>
                    <a:pt x="10" y="9"/>
                    <a:pt x="11" y="9"/>
                  </a:cubicBezTo>
                  <a:cubicBezTo>
                    <a:pt x="16" y="10"/>
                    <a:pt x="20" y="11"/>
                    <a:pt x="23" y="11"/>
                  </a:cubicBezTo>
                  <a:lnTo>
                    <a:pt x="16" y="4"/>
                  </a:lnTo>
                  <a:cubicBezTo>
                    <a:pt x="12" y="2"/>
                    <a:pt x="10" y="1"/>
                    <a:pt x="9" y="1"/>
                  </a:cubicBezTo>
                  <a:cubicBezTo>
                    <a:pt x="7" y="1"/>
                    <a:pt x="8" y="3"/>
                    <a:pt x="7" y="3"/>
                  </a:cubicBezTo>
                  <a:cubicBezTo>
                    <a:pt x="6" y="3"/>
                    <a:pt x="4" y="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-110739" y="-1186729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3" y="1"/>
                  </a:moveTo>
                  <a:cubicBezTo>
                    <a:pt x="0" y="1"/>
                    <a:pt x="2" y="3"/>
                    <a:pt x="7" y="7"/>
                  </a:cubicBezTo>
                  <a:cubicBezTo>
                    <a:pt x="8" y="6"/>
                    <a:pt x="8" y="5"/>
                    <a:pt x="9" y="3"/>
                  </a:cubicBezTo>
                  <a:cubicBezTo>
                    <a:pt x="6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-110348" y="-1185389"/>
              <a:ext cx="1900" cy="1341"/>
            </a:xfrm>
            <a:custGeom>
              <a:avLst/>
              <a:gdLst/>
              <a:ahLst/>
              <a:cxnLst/>
              <a:rect l="l" t="t" r="r" b="b"/>
              <a:pathLst>
                <a:path w="34" h="24" extrusionOk="0">
                  <a:moveTo>
                    <a:pt x="10" y="1"/>
                  </a:moveTo>
                  <a:cubicBezTo>
                    <a:pt x="10" y="1"/>
                    <a:pt x="10" y="1"/>
                    <a:pt x="9" y="2"/>
                  </a:cubicBezTo>
                  <a:cubicBezTo>
                    <a:pt x="6" y="4"/>
                    <a:pt x="4" y="5"/>
                    <a:pt x="1" y="8"/>
                  </a:cubicBezTo>
                  <a:lnTo>
                    <a:pt x="4" y="10"/>
                  </a:lnTo>
                  <a:cubicBezTo>
                    <a:pt x="10" y="14"/>
                    <a:pt x="17" y="18"/>
                    <a:pt x="22" y="20"/>
                  </a:cubicBezTo>
                  <a:cubicBezTo>
                    <a:pt x="25" y="23"/>
                    <a:pt x="28" y="24"/>
                    <a:pt x="28" y="24"/>
                  </a:cubicBezTo>
                  <a:cubicBezTo>
                    <a:pt x="31" y="24"/>
                    <a:pt x="31" y="20"/>
                    <a:pt x="32" y="20"/>
                  </a:cubicBezTo>
                  <a:cubicBezTo>
                    <a:pt x="33" y="19"/>
                    <a:pt x="30" y="15"/>
                    <a:pt x="18" y="8"/>
                  </a:cubicBezTo>
                  <a:lnTo>
                    <a:pt x="18" y="8"/>
                  </a:lnTo>
                  <a:cubicBezTo>
                    <a:pt x="21" y="9"/>
                    <a:pt x="23" y="9"/>
                    <a:pt x="26" y="9"/>
                  </a:cubicBezTo>
                  <a:cubicBezTo>
                    <a:pt x="16" y="3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-111186" y="-1184886"/>
              <a:ext cx="2067" cy="1173"/>
            </a:xfrm>
            <a:custGeom>
              <a:avLst/>
              <a:gdLst/>
              <a:ahLst/>
              <a:cxnLst/>
              <a:rect l="l" t="t" r="r" b="b"/>
              <a:pathLst>
                <a:path w="37" h="21" extrusionOk="0">
                  <a:moveTo>
                    <a:pt x="9" y="1"/>
                  </a:moveTo>
                  <a:cubicBezTo>
                    <a:pt x="3" y="1"/>
                    <a:pt x="0" y="3"/>
                    <a:pt x="1" y="8"/>
                  </a:cubicBezTo>
                  <a:cubicBezTo>
                    <a:pt x="9" y="9"/>
                    <a:pt x="11" y="9"/>
                    <a:pt x="20" y="15"/>
                  </a:cubicBezTo>
                  <a:cubicBezTo>
                    <a:pt x="28" y="19"/>
                    <a:pt x="32" y="21"/>
                    <a:pt x="34" y="21"/>
                  </a:cubicBezTo>
                  <a:cubicBezTo>
                    <a:pt x="36" y="21"/>
                    <a:pt x="36" y="19"/>
                    <a:pt x="37" y="19"/>
                  </a:cubicBezTo>
                  <a:cubicBezTo>
                    <a:pt x="22" y="10"/>
                    <a:pt x="11" y="3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-111522" y="-1185724"/>
              <a:ext cx="670" cy="559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" y="0"/>
                  </a:moveTo>
                  <a:cubicBezTo>
                    <a:pt x="2" y="2"/>
                    <a:pt x="4" y="4"/>
                    <a:pt x="5" y="6"/>
                  </a:cubicBezTo>
                  <a:cubicBezTo>
                    <a:pt x="8" y="8"/>
                    <a:pt x="11" y="10"/>
                    <a:pt x="11" y="10"/>
                  </a:cubicBezTo>
                  <a:cubicBezTo>
                    <a:pt x="12" y="10"/>
                    <a:pt x="9" y="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>
              <a:off x="-111857" y="-1185500"/>
              <a:ext cx="615" cy="39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3" y="0"/>
                  </a:moveTo>
                  <a:cubicBezTo>
                    <a:pt x="2" y="2"/>
                    <a:pt x="1" y="4"/>
                    <a:pt x="1" y="5"/>
                  </a:cubicBezTo>
                  <a:lnTo>
                    <a:pt x="3" y="7"/>
                  </a:lnTo>
                  <a:cubicBezTo>
                    <a:pt x="6" y="6"/>
                    <a:pt x="7" y="6"/>
                    <a:pt x="10" y="5"/>
                  </a:cubicBezTo>
                  <a:cubicBezTo>
                    <a:pt x="7" y="4"/>
                    <a:pt x="6" y="2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-112918" y="-1184550"/>
              <a:ext cx="1453" cy="782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6" y="0"/>
                  </a:moveTo>
                  <a:lnTo>
                    <a:pt x="26" y="0"/>
                  </a:lnTo>
                  <a:cubicBezTo>
                    <a:pt x="19" y="3"/>
                    <a:pt x="9" y="5"/>
                    <a:pt x="1" y="10"/>
                  </a:cubicBezTo>
                  <a:cubicBezTo>
                    <a:pt x="4" y="11"/>
                    <a:pt x="5" y="13"/>
                    <a:pt x="8" y="14"/>
                  </a:cubicBezTo>
                  <a:cubicBezTo>
                    <a:pt x="19" y="13"/>
                    <a:pt x="25" y="9"/>
                    <a:pt x="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-392380" y="-1162594"/>
              <a:ext cx="23521" cy="20840"/>
            </a:xfrm>
            <a:custGeom>
              <a:avLst/>
              <a:gdLst/>
              <a:ahLst/>
              <a:cxnLst/>
              <a:rect l="l" t="t" r="r" b="b"/>
              <a:pathLst>
                <a:path w="421" h="373" extrusionOk="0">
                  <a:moveTo>
                    <a:pt x="372" y="231"/>
                  </a:moveTo>
                  <a:cubicBezTo>
                    <a:pt x="372" y="231"/>
                    <a:pt x="372" y="231"/>
                    <a:pt x="372" y="231"/>
                  </a:cubicBezTo>
                  <a:cubicBezTo>
                    <a:pt x="373" y="231"/>
                    <a:pt x="373" y="231"/>
                    <a:pt x="372" y="231"/>
                  </a:cubicBezTo>
                  <a:close/>
                  <a:moveTo>
                    <a:pt x="339" y="257"/>
                  </a:moveTo>
                  <a:cubicBezTo>
                    <a:pt x="340" y="258"/>
                    <a:pt x="342" y="260"/>
                    <a:pt x="344" y="261"/>
                  </a:cubicBezTo>
                  <a:cubicBezTo>
                    <a:pt x="342" y="260"/>
                    <a:pt x="340" y="259"/>
                    <a:pt x="339" y="257"/>
                  </a:cubicBezTo>
                  <a:close/>
                  <a:moveTo>
                    <a:pt x="258" y="323"/>
                  </a:moveTo>
                  <a:cubicBezTo>
                    <a:pt x="258" y="323"/>
                    <a:pt x="258" y="323"/>
                    <a:pt x="258" y="323"/>
                  </a:cubicBezTo>
                  <a:lnTo>
                    <a:pt x="258" y="323"/>
                  </a:lnTo>
                  <a:cubicBezTo>
                    <a:pt x="258" y="323"/>
                    <a:pt x="258" y="323"/>
                    <a:pt x="258" y="323"/>
                  </a:cubicBezTo>
                  <a:lnTo>
                    <a:pt x="258" y="323"/>
                  </a:lnTo>
                  <a:cubicBezTo>
                    <a:pt x="258" y="323"/>
                    <a:pt x="258" y="323"/>
                    <a:pt x="258" y="323"/>
                  </a:cubicBezTo>
                  <a:close/>
                  <a:moveTo>
                    <a:pt x="258" y="323"/>
                  </a:moveTo>
                  <a:cubicBezTo>
                    <a:pt x="260" y="325"/>
                    <a:pt x="262" y="327"/>
                    <a:pt x="263" y="327"/>
                  </a:cubicBezTo>
                  <a:cubicBezTo>
                    <a:pt x="265" y="328"/>
                    <a:pt x="268" y="330"/>
                    <a:pt x="271" y="335"/>
                  </a:cubicBezTo>
                  <a:cubicBezTo>
                    <a:pt x="272" y="334"/>
                    <a:pt x="274" y="333"/>
                    <a:pt x="274" y="330"/>
                  </a:cubicBezTo>
                  <a:cubicBezTo>
                    <a:pt x="273" y="329"/>
                    <a:pt x="270" y="328"/>
                    <a:pt x="269" y="327"/>
                  </a:cubicBezTo>
                  <a:cubicBezTo>
                    <a:pt x="265" y="326"/>
                    <a:pt x="262" y="325"/>
                    <a:pt x="258" y="323"/>
                  </a:cubicBezTo>
                  <a:close/>
                  <a:moveTo>
                    <a:pt x="246" y="0"/>
                  </a:moveTo>
                  <a:cubicBezTo>
                    <a:pt x="237" y="0"/>
                    <a:pt x="230" y="3"/>
                    <a:pt x="227" y="8"/>
                  </a:cubicBezTo>
                  <a:cubicBezTo>
                    <a:pt x="217" y="15"/>
                    <a:pt x="209" y="25"/>
                    <a:pt x="203" y="35"/>
                  </a:cubicBezTo>
                  <a:cubicBezTo>
                    <a:pt x="203" y="35"/>
                    <a:pt x="203" y="36"/>
                    <a:pt x="201" y="36"/>
                  </a:cubicBezTo>
                  <a:cubicBezTo>
                    <a:pt x="174" y="16"/>
                    <a:pt x="160" y="8"/>
                    <a:pt x="154" y="6"/>
                  </a:cubicBezTo>
                  <a:cubicBezTo>
                    <a:pt x="150" y="4"/>
                    <a:pt x="147" y="4"/>
                    <a:pt x="144" y="4"/>
                  </a:cubicBezTo>
                  <a:cubicBezTo>
                    <a:pt x="142" y="4"/>
                    <a:pt x="141" y="4"/>
                    <a:pt x="140" y="4"/>
                  </a:cubicBezTo>
                  <a:cubicBezTo>
                    <a:pt x="134" y="8"/>
                    <a:pt x="131" y="11"/>
                    <a:pt x="128" y="15"/>
                  </a:cubicBezTo>
                  <a:cubicBezTo>
                    <a:pt x="125" y="18"/>
                    <a:pt x="123" y="20"/>
                    <a:pt x="122" y="24"/>
                  </a:cubicBezTo>
                  <a:cubicBezTo>
                    <a:pt x="121" y="29"/>
                    <a:pt x="121" y="32"/>
                    <a:pt x="119" y="36"/>
                  </a:cubicBezTo>
                  <a:cubicBezTo>
                    <a:pt x="118" y="39"/>
                    <a:pt x="117" y="41"/>
                    <a:pt x="117" y="45"/>
                  </a:cubicBezTo>
                  <a:cubicBezTo>
                    <a:pt x="117" y="46"/>
                    <a:pt x="119" y="50"/>
                    <a:pt x="118" y="51"/>
                  </a:cubicBezTo>
                  <a:cubicBezTo>
                    <a:pt x="117" y="51"/>
                    <a:pt x="117" y="51"/>
                    <a:pt x="116" y="51"/>
                  </a:cubicBezTo>
                  <a:cubicBezTo>
                    <a:pt x="115" y="51"/>
                    <a:pt x="114" y="51"/>
                    <a:pt x="113" y="51"/>
                  </a:cubicBezTo>
                  <a:cubicBezTo>
                    <a:pt x="112" y="51"/>
                    <a:pt x="111" y="51"/>
                    <a:pt x="111" y="52"/>
                  </a:cubicBezTo>
                  <a:cubicBezTo>
                    <a:pt x="111" y="55"/>
                    <a:pt x="114" y="61"/>
                    <a:pt x="110" y="61"/>
                  </a:cubicBezTo>
                  <a:cubicBezTo>
                    <a:pt x="110" y="61"/>
                    <a:pt x="110" y="61"/>
                    <a:pt x="109" y="61"/>
                  </a:cubicBezTo>
                  <a:cubicBezTo>
                    <a:pt x="107" y="61"/>
                    <a:pt x="107" y="62"/>
                    <a:pt x="107" y="63"/>
                  </a:cubicBezTo>
                  <a:lnTo>
                    <a:pt x="107" y="68"/>
                  </a:lnTo>
                  <a:lnTo>
                    <a:pt x="107" y="74"/>
                  </a:lnTo>
                  <a:cubicBezTo>
                    <a:pt x="107" y="76"/>
                    <a:pt x="107" y="77"/>
                    <a:pt x="106" y="78"/>
                  </a:cubicBezTo>
                  <a:cubicBezTo>
                    <a:pt x="106" y="78"/>
                    <a:pt x="104" y="77"/>
                    <a:pt x="103" y="77"/>
                  </a:cubicBezTo>
                  <a:cubicBezTo>
                    <a:pt x="102" y="77"/>
                    <a:pt x="102" y="77"/>
                    <a:pt x="102" y="78"/>
                  </a:cubicBezTo>
                  <a:cubicBezTo>
                    <a:pt x="102" y="81"/>
                    <a:pt x="103" y="84"/>
                    <a:pt x="103" y="86"/>
                  </a:cubicBezTo>
                  <a:cubicBezTo>
                    <a:pt x="103" y="87"/>
                    <a:pt x="102" y="87"/>
                    <a:pt x="101" y="87"/>
                  </a:cubicBezTo>
                  <a:cubicBezTo>
                    <a:pt x="99" y="87"/>
                    <a:pt x="98" y="87"/>
                    <a:pt x="97" y="86"/>
                  </a:cubicBezTo>
                  <a:cubicBezTo>
                    <a:pt x="94" y="86"/>
                    <a:pt x="88" y="84"/>
                    <a:pt x="86" y="84"/>
                  </a:cubicBezTo>
                  <a:cubicBezTo>
                    <a:pt x="82" y="84"/>
                    <a:pt x="83" y="87"/>
                    <a:pt x="79" y="87"/>
                  </a:cubicBezTo>
                  <a:cubicBezTo>
                    <a:pt x="78" y="87"/>
                    <a:pt x="77" y="87"/>
                    <a:pt x="77" y="87"/>
                  </a:cubicBezTo>
                  <a:cubicBezTo>
                    <a:pt x="73" y="87"/>
                    <a:pt x="70" y="85"/>
                    <a:pt x="67" y="85"/>
                  </a:cubicBezTo>
                  <a:cubicBezTo>
                    <a:pt x="66" y="85"/>
                    <a:pt x="65" y="86"/>
                    <a:pt x="65" y="88"/>
                  </a:cubicBezTo>
                  <a:cubicBezTo>
                    <a:pt x="65" y="91"/>
                    <a:pt x="69" y="95"/>
                    <a:pt x="69" y="97"/>
                  </a:cubicBezTo>
                  <a:cubicBezTo>
                    <a:pt x="67" y="98"/>
                    <a:pt x="64" y="98"/>
                    <a:pt x="61" y="98"/>
                  </a:cubicBezTo>
                  <a:cubicBezTo>
                    <a:pt x="60" y="98"/>
                    <a:pt x="60" y="99"/>
                    <a:pt x="60" y="100"/>
                  </a:cubicBezTo>
                  <a:cubicBezTo>
                    <a:pt x="59" y="102"/>
                    <a:pt x="59" y="104"/>
                    <a:pt x="57" y="105"/>
                  </a:cubicBezTo>
                  <a:cubicBezTo>
                    <a:pt x="57" y="105"/>
                    <a:pt x="55" y="104"/>
                    <a:pt x="44" y="97"/>
                  </a:cubicBezTo>
                  <a:lnTo>
                    <a:pt x="44" y="97"/>
                  </a:lnTo>
                  <a:cubicBezTo>
                    <a:pt x="44" y="98"/>
                    <a:pt x="45" y="98"/>
                    <a:pt x="45" y="99"/>
                  </a:cubicBezTo>
                  <a:cubicBezTo>
                    <a:pt x="46" y="100"/>
                    <a:pt x="48" y="103"/>
                    <a:pt x="48" y="104"/>
                  </a:cubicBezTo>
                  <a:cubicBezTo>
                    <a:pt x="46" y="105"/>
                    <a:pt x="43" y="104"/>
                    <a:pt x="41" y="107"/>
                  </a:cubicBezTo>
                  <a:cubicBezTo>
                    <a:pt x="40" y="108"/>
                    <a:pt x="43" y="112"/>
                    <a:pt x="44" y="115"/>
                  </a:cubicBezTo>
                  <a:cubicBezTo>
                    <a:pt x="44" y="116"/>
                    <a:pt x="45" y="118"/>
                    <a:pt x="45" y="118"/>
                  </a:cubicBezTo>
                  <a:cubicBezTo>
                    <a:pt x="45" y="119"/>
                    <a:pt x="46" y="121"/>
                    <a:pt x="45" y="121"/>
                  </a:cubicBezTo>
                  <a:cubicBezTo>
                    <a:pt x="44" y="121"/>
                    <a:pt x="40" y="120"/>
                    <a:pt x="36" y="118"/>
                  </a:cubicBezTo>
                  <a:cubicBezTo>
                    <a:pt x="35" y="117"/>
                    <a:pt x="35" y="117"/>
                    <a:pt x="35" y="117"/>
                  </a:cubicBezTo>
                  <a:lnTo>
                    <a:pt x="35" y="117"/>
                  </a:lnTo>
                  <a:cubicBezTo>
                    <a:pt x="35" y="117"/>
                    <a:pt x="37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3" y="119"/>
                    <a:pt x="32" y="119"/>
                    <a:pt x="31" y="119"/>
                  </a:cubicBezTo>
                  <a:cubicBezTo>
                    <a:pt x="29" y="119"/>
                    <a:pt x="29" y="120"/>
                    <a:pt x="28" y="121"/>
                  </a:cubicBezTo>
                  <a:cubicBezTo>
                    <a:pt x="26" y="121"/>
                    <a:pt x="26" y="121"/>
                    <a:pt x="28" y="124"/>
                  </a:cubicBezTo>
                  <a:cubicBezTo>
                    <a:pt x="30" y="126"/>
                    <a:pt x="35" y="133"/>
                    <a:pt x="36" y="134"/>
                  </a:cubicBezTo>
                  <a:cubicBezTo>
                    <a:pt x="38" y="137"/>
                    <a:pt x="35" y="135"/>
                    <a:pt x="35" y="137"/>
                  </a:cubicBezTo>
                  <a:cubicBezTo>
                    <a:pt x="42" y="141"/>
                    <a:pt x="44" y="144"/>
                    <a:pt x="47" y="145"/>
                  </a:cubicBezTo>
                  <a:cubicBezTo>
                    <a:pt x="53" y="150"/>
                    <a:pt x="58" y="154"/>
                    <a:pt x="63" y="160"/>
                  </a:cubicBezTo>
                  <a:cubicBezTo>
                    <a:pt x="74" y="167"/>
                    <a:pt x="82" y="172"/>
                    <a:pt x="91" y="181"/>
                  </a:cubicBezTo>
                  <a:cubicBezTo>
                    <a:pt x="92" y="182"/>
                    <a:pt x="95" y="183"/>
                    <a:pt x="95" y="184"/>
                  </a:cubicBezTo>
                  <a:cubicBezTo>
                    <a:pt x="97" y="186"/>
                    <a:pt x="100" y="188"/>
                    <a:pt x="103" y="189"/>
                  </a:cubicBezTo>
                  <a:cubicBezTo>
                    <a:pt x="101" y="192"/>
                    <a:pt x="98" y="196"/>
                    <a:pt x="91" y="197"/>
                  </a:cubicBezTo>
                  <a:cubicBezTo>
                    <a:pt x="84" y="198"/>
                    <a:pt x="76" y="198"/>
                    <a:pt x="75" y="205"/>
                  </a:cubicBezTo>
                  <a:cubicBezTo>
                    <a:pt x="75" y="208"/>
                    <a:pt x="77" y="214"/>
                    <a:pt x="76" y="215"/>
                  </a:cubicBezTo>
                  <a:cubicBezTo>
                    <a:pt x="74" y="219"/>
                    <a:pt x="66" y="220"/>
                    <a:pt x="63" y="225"/>
                  </a:cubicBezTo>
                  <a:cubicBezTo>
                    <a:pt x="61" y="226"/>
                    <a:pt x="60" y="229"/>
                    <a:pt x="59" y="230"/>
                  </a:cubicBezTo>
                  <a:cubicBezTo>
                    <a:pt x="56" y="234"/>
                    <a:pt x="55" y="238"/>
                    <a:pt x="53" y="241"/>
                  </a:cubicBezTo>
                  <a:cubicBezTo>
                    <a:pt x="53" y="242"/>
                    <a:pt x="52" y="242"/>
                    <a:pt x="52" y="242"/>
                  </a:cubicBezTo>
                  <a:cubicBezTo>
                    <a:pt x="51" y="242"/>
                    <a:pt x="47" y="239"/>
                    <a:pt x="38" y="233"/>
                  </a:cubicBezTo>
                  <a:lnTo>
                    <a:pt x="38" y="233"/>
                  </a:lnTo>
                  <a:cubicBezTo>
                    <a:pt x="38" y="234"/>
                    <a:pt x="39" y="235"/>
                    <a:pt x="39" y="236"/>
                  </a:cubicBezTo>
                  <a:cubicBezTo>
                    <a:pt x="39" y="239"/>
                    <a:pt x="42" y="241"/>
                    <a:pt x="40" y="243"/>
                  </a:cubicBezTo>
                  <a:cubicBezTo>
                    <a:pt x="38" y="246"/>
                    <a:pt x="33" y="247"/>
                    <a:pt x="30" y="251"/>
                  </a:cubicBezTo>
                  <a:cubicBezTo>
                    <a:pt x="29" y="254"/>
                    <a:pt x="30" y="259"/>
                    <a:pt x="30" y="262"/>
                  </a:cubicBezTo>
                  <a:lnTo>
                    <a:pt x="30" y="266"/>
                  </a:lnTo>
                  <a:cubicBezTo>
                    <a:pt x="29" y="270"/>
                    <a:pt x="30" y="273"/>
                    <a:pt x="28" y="275"/>
                  </a:cubicBezTo>
                  <a:cubicBezTo>
                    <a:pt x="27" y="275"/>
                    <a:pt x="27" y="275"/>
                    <a:pt x="26" y="275"/>
                  </a:cubicBezTo>
                  <a:cubicBezTo>
                    <a:pt x="24" y="275"/>
                    <a:pt x="20" y="274"/>
                    <a:pt x="17" y="273"/>
                  </a:cubicBezTo>
                  <a:cubicBezTo>
                    <a:pt x="17" y="273"/>
                    <a:pt x="16" y="273"/>
                    <a:pt x="16" y="273"/>
                  </a:cubicBezTo>
                  <a:cubicBezTo>
                    <a:pt x="13" y="273"/>
                    <a:pt x="17" y="278"/>
                    <a:pt x="14" y="278"/>
                  </a:cubicBezTo>
                  <a:cubicBezTo>
                    <a:pt x="8" y="278"/>
                    <a:pt x="7" y="282"/>
                    <a:pt x="2" y="285"/>
                  </a:cubicBezTo>
                  <a:cubicBezTo>
                    <a:pt x="1" y="286"/>
                    <a:pt x="0" y="286"/>
                    <a:pt x="1" y="288"/>
                  </a:cubicBezTo>
                  <a:cubicBezTo>
                    <a:pt x="2" y="293"/>
                    <a:pt x="8" y="299"/>
                    <a:pt x="8" y="303"/>
                  </a:cubicBezTo>
                  <a:cubicBezTo>
                    <a:pt x="5" y="304"/>
                    <a:pt x="2" y="304"/>
                    <a:pt x="1" y="307"/>
                  </a:cubicBezTo>
                  <a:cubicBezTo>
                    <a:pt x="8" y="312"/>
                    <a:pt x="12" y="313"/>
                    <a:pt x="13" y="314"/>
                  </a:cubicBezTo>
                  <a:lnTo>
                    <a:pt x="28" y="328"/>
                  </a:lnTo>
                  <a:cubicBezTo>
                    <a:pt x="38" y="335"/>
                    <a:pt x="47" y="341"/>
                    <a:pt x="58" y="348"/>
                  </a:cubicBezTo>
                  <a:cubicBezTo>
                    <a:pt x="59" y="349"/>
                    <a:pt x="59" y="350"/>
                    <a:pt x="60" y="353"/>
                  </a:cubicBezTo>
                  <a:cubicBezTo>
                    <a:pt x="65" y="356"/>
                    <a:pt x="69" y="356"/>
                    <a:pt x="76" y="360"/>
                  </a:cubicBezTo>
                  <a:cubicBezTo>
                    <a:pt x="86" y="365"/>
                    <a:pt x="91" y="367"/>
                    <a:pt x="96" y="367"/>
                  </a:cubicBezTo>
                  <a:cubicBezTo>
                    <a:pt x="105" y="369"/>
                    <a:pt x="113" y="369"/>
                    <a:pt x="123" y="370"/>
                  </a:cubicBezTo>
                  <a:cubicBezTo>
                    <a:pt x="125" y="370"/>
                    <a:pt x="129" y="372"/>
                    <a:pt x="131" y="372"/>
                  </a:cubicBezTo>
                  <a:cubicBezTo>
                    <a:pt x="131" y="372"/>
                    <a:pt x="131" y="371"/>
                    <a:pt x="131" y="371"/>
                  </a:cubicBezTo>
                  <a:cubicBezTo>
                    <a:pt x="131" y="370"/>
                    <a:pt x="132" y="369"/>
                    <a:pt x="134" y="369"/>
                  </a:cubicBezTo>
                  <a:cubicBezTo>
                    <a:pt x="137" y="369"/>
                    <a:pt x="141" y="370"/>
                    <a:pt x="144" y="370"/>
                  </a:cubicBezTo>
                  <a:cubicBezTo>
                    <a:pt x="149" y="370"/>
                    <a:pt x="159" y="372"/>
                    <a:pt x="165" y="372"/>
                  </a:cubicBezTo>
                  <a:lnTo>
                    <a:pt x="160" y="367"/>
                  </a:lnTo>
                  <a:cubicBezTo>
                    <a:pt x="153" y="365"/>
                    <a:pt x="146" y="362"/>
                    <a:pt x="139" y="360"/>
                  </a:cubicBezTo>
                  <a:cubicBezTo>
                    <a:pt x="139" y="358"/>
                    <a:pt x="139" y="358"/>
                    <a:pt x="140" y="358"/>
                  </a:cubicBezTo>
                  <a:cubicBezTo>
                    <a:pt x="146" y="358"/>
                    <a:pt x="153" y="360"/>
                    <a:pt x="159" y="360"/>
                  </a:cubicBezTo>
                  <a:cubicBezTo>
                    <a:pt x="162" y="360"/>
                    <a:pt x="164" y="358"/>
                    <a:pt x="165" y="357"/>
                  </a:cubicBezTo>
                  <a:cubicBezTo>
                    <a:pt x="166" y="357"/>
                    <a:pt x="165" y="355"/>
                    <a:pt x="166" y="355"/>
                  </a:cubicBezTo>
                  <a:cubicBezTo>
                    <a:pt x="170" y="355"/>
                    <a:pt x="176" y="357"/>
                    <a:pt x="182" y="357"/>
                  </a:cubicBezTo>
                  <a:cubicBezTo>
                    <a:pt x="187" y="357"/>
                    <a:pt x="186" y="352"/>
                    <a:pt x="185" y="348"/>
                  </a:cubicBezTo>
                  <a:cubicBezTo>
                    <a:pt x="184" y="344"/>
                    <a:pt x="187" y="344"/>
                    <a:pt x="188" y="343"/>
                  </a:cubicBezTo>
                  <a:cubicBezTo>
                    <a:pt x="191" y="340"/>
                    <a:pt x="192" y="338"/>
                    <a:pt x="195" y="335"/>
                  </a:cubicBezTo>
                  <a:cubicBezTo>
                    <a:pt x="188" y="330"/>
                    <a:pt x="186" y="329"/>
                    <a:pt x="182" y="327"/>
                  </a:cubicBezTo>
                  <a:cubicBezTo>
                    <a:pt x="185" y="327"/>
                    <a:pt x="192" y="330"/>
                    <a:pt x="195" y="333"/>
                  </a:cubicBezTo>
                  <a:cubicBezTo>
                    <a:pt x="200" y="333"/>
                    <a:pt x="203" y="334"/>
                    <a:pt x="206" y="334"/>
                  </a:cubicBezTo>
                  <a:cubicBezTo>
                    <a:pt x="207" y="334"/>
                    <a:pt x="208" y="334"/>
                    <a:pt x="209" y="334"/>
                  </a:cubicBezTo>
                  <a:cubicBezTo>
                    <a:pt x="219" y="333"/>
                    <a:pt x="228" y="329"/>
                    <a:pt x="237" y="327"/>
                  </a:cubicBezTo>
                  <a:lnTo>
                    <a:pt x="246" y="327"/>
                  </a:lnTo>
                  <a:cubicBezTo>
                    <a:pt x="249" y="330"/>
                    <a:pt x="252" y="333"/>
                    <a:pt x="251" y="333"/>
                  </a:cubicBezTo>
                  <a:cubicBezTo>
                    <a:pt x="250" y="333"/>
                    <a:pt x="250" y="333"/>
                    <a:pt x="250" y="333"/>
                  </a:cubicBezTo>
                  <a:cubicBezTo>
                    <a:pt x="248" y="332"/>
                    <a:pt x="247" y="331"/>
                    <a:pt x="246" y="331"/>
                  </a:cubicBezTo>
                  <a:cubicBezTo>
                    <a:pt x="243" y="331"/>
                    <a:pt x="247" y="336"/>
                    <a:pt x="244" y="336"/>
                  </a:cubicBezTo>
                  <a:cubicBezTo>
                    <a:pt x="243" y="336"/>
                    <a:pt x="241" y="335"/>
                    <a:pt x="237" y="334"/>
                  </a:cubicBezTo>
                  <a:lnTo>
                    <a:pt x="229" y="338"/>
                  </a:lnTo>
                  <a:cubicBezTo>
                    <a:pt x="227" y="339"/>
                    <a:pt x="221" y="339"/>
                    <a:pt x="221" y="343"/>
                  </a:cubicBezTo>
                  <a:cubicBezTo>
                    <a:pt x="221" y="345"/>
                    <a:pt x="218" y="346"/>
                    <a:pt x="216" y="348"/>
                  </a:cubicBezTo>
                  <a:cubicBezTo>
                    <a:pt x="214" y="348"/>
                    <a:pt x="216" y="350"/>
                    <a:pt x="216" y="350"/>
                  </a:cubicBezTo>
                  <a:cubicBezTo>
                    <a:pt x="222" y="356"/>
                    <a:pt x="227" y="357"/>
                    <a:pt x="228" y="357"/>
                  </a:cubicBezTo>
                  <a:cubicBezTo>
                    <a:pt x="230" y="356"/>
                    <a:pt x="232" y="355"/>
                    <a:pt x="233" y="353"/>
                  </a:cubicBezTo>
                  <a:cubicBezTo>
                    <a:pt x="237" y="350"/>
                    <a:pt x="240" y="346"/>
                    <a:pt x="244" y="344"/>
                  </a:cubicBezTo>
                  <a:cubicBezTo>
                    <a:pt x="245" y="344"/>
                    <a:pt x="249" y="345"/>
                    <a:pt x="251" y="345"/>
                  </a:cubicBezTo>
                  <a:cubicBezTo>
                    <a:pt x="252" y="345"/>
                    <a:pt x="252" y="345"/>
                    <a:pt x="252" y="345"/>
                  </a:cubicBezTo>
                  <a:cubicBezTo>
                    <a:pt x="252" y="340"/>
                    <a:pt x="258" y="339"/>
                    <a:pt x="265" y="339"/>
                  </a:cubicBezTo>
                  <a:cubicBezTo>
                    <a:pt x="269" y="339"/>
                    <a:pt x="270" y="338"/>
                    <a:pt x="262" y="329"/>
                  </a:cubicBezTo>
                  <a:cubicBezTo>
                    <a:pt x="258" y="328"/>
                    <a:pt x="255" y="328"/>
                    <a:pt x="252" y="327"/>
                  </a:cubicBezTo>
                  <a:cubicBezTo>
                    <a:pt x="250" y="325"/>
                    <a:pt x="249" y="324"/>
                    <a:pt x="248" y="324"/>
                  </a:cubicBezTo>
                  <a:cubicBezTo>
                    <a:pt x="252" y="324"/>
                    <a:pt x="254" y="323"/>
                    <a:pt x="258" y="323"/>
                  </a:cubicBezTo>
                  <a:lnTo>
                    <a:pt x="258" y="323"/>
                  </a:lnTo>
                  <a:cubicBezTo>
                    <a:pt x="257" y="323"/>
                    <a:pt x="256" y="322"/>
                    <a:pt x="255" y="322"/>
                  </a:cubicBezTo>
                  <a:cubicBezTo>
                    <a:pt x="258" y="320"/>
                    <a:pt x="259" y="318"/>
                    <a:pt x="263" y="318"/>
                  </a:cubicBezTo>
                  <a:cubicBezTo>
                    <a:pt x="264" y="318"/>
                    <a:pt x="270" y="320"/>
                    <a:pt x="274" y="322"/>
                  </a:cubicBezTo>
                  <a:cubicBezTo>
                    <a:pt x="275" y="323"/>
                    <a:pt x="279" y="324"/>
                    <a:pt x="279" y="324"/>
                  </a:cubicBezTo>
                  <a:lnTo>
                    <a:pt x="286" y="324"/>
                  </a:lnTo>
                  <a:cubicBezTo>
                    <a:pt x="286" y="324"/>
                    <a:pt x="286" y="323"/>
                    <a:pt x="285" y="323"/>
                  </a:cubicBezTo>
                  <a:cubicBezTo>
                    <a:pt x="280" y="319"/>
                    <a:pt x="276" y="317"/>
                    <a:pt x="269" y="309"/>
                  </a:cubicBezTo>
                  <a:lnTo>
                    <a:pt x="269" y="309"/>
                  </a:lnTo>
                  <a:cubicBezTo>
                    <a:pt x="272" y="312"/>
                    <a:pt x="276" y="313"/>
                    <a:pt x="281" y="315"/>
                  </a:cubicBezTo>
                  <a:cubicBezTo>
                    <a:pt x="285" y="317"/>
                    <a:pt x="289" y="319"/>
                    <a:pt x="290" y="319"/>
                  </a:cubicBezTo>
                  <a:cubicBezTo>
                    <a:pt x="291" y="319"/>
                    <a:pt x="290" y="317"/>
                    <a:pt x="285" y="313"/>
                  </a:cubicBezTo>
                  <a:lnTo>
                    <a:pt x="281" y="313"/>
                  </a:lnTo>
                  <a:cubicBezTo>
                    <a:pt x="280" y="312"/>
                    <a:pt x="278" y="309"/>
                    <a:pt x="276" y="308"/>
                  </a:cubicBezTo>
                  <a:lnTo>
                    <a:pt x="276" y="308"/>
                  </a:lnTo>
                  <a:cubicBezTo>
                    <a:pt x="279" y="309"/>
                    <a:pt x="282" y="312"/>
                    <a:pt x="285" y="313"/>
                  </a:cubicBezTo>
                  <a:cubicBezTo>
                    <a:pt x="282" y="309"/>
                    <a:pt x="278" y="306"/>
                    <a:pt x="278" y="304"/>
                  </a:cubicBezTo>
                  <a:cubicBezTo>
                    <a:pt x="276" y="303"/>
                    <a:pt x="278" y="303"/>
                    <a:pt x="279" y="302"/>
                  </a:cubicBezTo>
                  <a:cubicBezTo>
                    <a:pt x="280" y="301"/>
                    <a:pt x="281" y="300"/>
                    <a:pt x="284" y="300"/>
                  </a:cubicBezTo>
                  <a:cubicBezTo>
                    <a:pt x="285" y="300"/>
                    <a:pt x="288" y="300"/>
                    <a:pt x="292" y="302"/>
                  </a:cubicBezTo>
                  <a:cubicBezTo>
                    <a:pt x="294" y="303"/>
                    <a:pt x="296" y="304"/>
                    <a:pt x="297" y="304"/>
                  </a:cubicBezTo>
                  <a:cubicBezTo>
                    <a:pt x="299" y="304"/>
                    <a:pt x="298" y="302"/>
                    <a:pt x="300" y="301"/>
                  </a:cubicBezTo>
                  <a:lnTo>
                    <a:pt x="300" y="299"/>
                  </a:lnTo>
                  <a:cubicBezTo>
                    <a:pt x="301" y="298"/>
                    <a:pt x="300" y="294"/>
                    <a:pt x="303" y="294"/>
                  </a:cubicBezTo>
                  <a:cubicBezTo>
                    <a:pt x="306" y="294"/>
                    <a:pt x="305" y="293"/>
                    <a:pt x="306" y="292"/>
                  </a:cubicBezTo>
                  <a:cubicBezTo>
                    <a:pt x="306" y="292"/>
                    <a:pt x="305" y="291"/>
                    <a:pt x="301" y="287"/>
                  </a:cubicBezTo>
                  <a:cubicBezTo>
                    <a:pt x="293" y="281"/>
                    <a:pt x="290" y="278"/>
                    <a:pt x="291" y="278"/>
                  </a:cubicBezTo>
                  <a:lnTo>
                    <a:pt x="291" y="278"/>
                  </a:lnTo>
                  <a:cubicBezTo>
                    <a:pt x="291" y="278"/>
                    <a:pt x="294" y="280"/>
                    <a:pt x="300" y="283"/>
                  </a:cubicBezTo>
                  <a:cubicBezTo>
                    <a:pt x="302" y="285"/>
                    <a:pt x="305" y="287"/>
                    <a:pt x="305" y="287"/>
                  </a:cubicBezTo>
                  <a:cubicBezTo>
                    <a:pt x="305" y="287"/>
                    <a:pt x="305" y="287"/>
                    <a:pt x="305" y="286"/>
                  </a:cubicBezTo>
                  <a:cubicBezTo>
                    <a:pt x="303" y="284"/>
                    <a:pt x="302" y="284"/>
                    <a:pt x="303" y="284"/>
                  </a:cubicBezTo>
                  <a:cubicBezTo>
                    <a:pt x="305" y="284"/>
                    <a:pt x="312" y="287"/>
                    <a:pt x="319" y="291"/>
                  </a:cubicBezTo>
                  <a:cubicBezTo>
                    <a:pt x="301" y="276"/>
                    <a:pt x="294" y="267"/>
                    <a:pt x="297" y="267"/>
                  </a:cubicBezTo>
                  <a:cubicBezTo>
                    <a:pt x="297" y="267"/>
                    <a:pt x="298" y="267"/>
                    <a:pt x="298" y="268"/>
                  </a:cubicBezTo>
                  <a:cubicBezTo>
                    <a:pt x="300" y="268"/>
                    <a:pt x="298" y="266"/>
                    <a:pt x="298" y="265"/>
                  </a:cubicBezTo>
                  <a:cubicBezTo>
                    <a:pt x="300" y="265"/>
                    <a:pt x="302" y="265"/>
                    <a:pt x="305" y="264"/>
                  </a:cubicBezTo>
                  <a:lnTo>
                    <a:pt x="308" y="268"/>
                  </a:lnTo>
                  <a:cubicBezTo>
                    <a:pt x="310" y="270"/>
                    <a:pt x="312" y="272"/>
                    <a:pt x="313" y="273"/>
                  </a:cubicBezTo>
                  <a:cubicBezTo>
                    <a:pt x="317" y="276"/>
                    <a:pt x="317" y="276"/>
                    <a:pt x="319" y="276"/>
                  </a:cubicBezTo>
                  <a:cubicBezTo>
                    <a:pt x="321" y="277"/>
                    <a:pt x="324" y="280"/>
                    <a:pt x="328" y="281"/>
                  </a:cubicBezTo>
                  <a:cubicBezTo>
                    <a:pt x="324" y="277"/>
                    <a:pt x="321" y="273"/>
                    <a:pt x="316" y="271"/>
                  </a:cubicBezTo>
                  <a:cubicBezTo>
                    <a:pt x="313" y="268"/>
                    <a:pt x="310" y="266"/>
                    <a:pt x="305" y="261"/>
                  </a:cubicBezTo>
                  <a:cubicBezTo>
                    <a:pt x="307" y="261"/>
                    <a:pt x="308" y="260"/>
                    <a:pt x="310" y="260"/>
                  </a:cubicBezTo>
                  <a:cubicBezTo>
                    <a:pt x="312" y="260"/>
                    <a:pt x="313" y="261"/>
                    <a:pt x="316" y="261"/>
                  </a:cubicBezTo>
                  <a:cubicBezTo>
                    <a:pt x="319" y="263"/>
                    <a:pt x="322" y="264"/>
                    <a:pt x="324" y="264"/>
                  </a:cubicBezTo>
                  <a:cubicBezTo>
                    <a:pt x="326" y="264"/>
                    <a:pt x="327" y="263"/>
                    <a:pt x="327" y="261"/>
                  </a:cubicBezTo>
                  <a:cubicBezTo>
                    <a:pt x="327" y="260"/>
                    <a:pt x="327" y="259"/>
                    <a:pt x="328" y="259"/>
                  </a:cubicBezTo>
                  <a:cubicBezTo>
                    <a:pt x="329" y="259"/>
                    <a:pt x="330" y="259"/>
                    <a:pt x="330" y="259"/>
                  </a:cubicBezTo>
                  <a:cubicBezTo>
                    <a:pt x="332" y="259"/>
                    <a:pt x="333" y="259"/>
                    <a:pt x="326" y="252"/>
                  </a:cubicBezTo>
                  <a:cubicBezTo>
                    <a:pt x="323" y="249"/>
                    <a:pt x="322" y="248"/>
                    <a:pt x="322" y="248"/>
                  </a:cubicBezTo>
                  <a:lnTo>
                    <a:pt x="322" y="248"/>
                  </a:lnTo>
                  <a:cubicBezTo>
                    <a:pt x="324" y="248"/>
                    <a:pt x="329" y="251"/>
                    <a:pt x="339" y="257"/>
                  </a:cubicBezTo>
                  <a:lnTo>
                    <a:pt x="339" y="257"/>
                  </a:lnTo>
                  <a:cubicBezTo>
                    <a:pt x="332" y="253"/>
                    <a:pt x="332" y="252"/>
                    <a:pt x="334" y="252"/>
                  </a:cubicBezTo>
                  <a:cubicBezTo>
                    <a:pt x="334" y="252"/>
                    <a:pt x="335" y="252"/>
                    <a:pt x="335" y="252"/>
                  </a:cubicBezTo>
                  <a:cubicBezTo>
                    <a:pt x="337" y="252"/>
                    <a:pt x="337" y="252"/>
                    <a:pt x="330" y="246"/>
                  </a:cubicBezTo>
                  <a:lnTo>
                    <a:pt x="330" y="246"/>
                  </a:lnTo>
                  <a:cubicBezTo>
                    <a:pt x="342" y="253"/>
                    <a:pt x="347" y="256"/>
                    <a:pt x="348" y="256"/>
                  </a:cubicBezTo>
                  <a:cubicBezTo>
                    <a:pt x="348" y="256"/>
                    <a:pt x="347" y="256"/>
                    <a:pt x="346" y="254"/>
                  </a:cubicBezTo>
                  <a:cubicBezTo>
                    <a:pt x="341" y="247"/>
                    <a:pt x="348" y="250"/>
                    <a:pt x="347" y="246"/>
                  </a:cubicBezTo>
                  <a:cubicBezTo>
                    <a:pt x="346" y="243"/>
                    <a:pt x="350" y="244"/>
                    <a:pt x="343" y="238"/>
                  </a:cubicBezTo>
                  <a:cubicBezTo>
                    <a:pt x="342" y="237"/>
                    <a:pt x="342" y="237"/>
                    <a:pt x="342" y="237"/>
                  </a:cubicBezTo>
                  <a:lnTo>
                    <a:pt x="342" y="237"/>
                  </a:lnTo>
                  <a:cubicBezTo>
                    <a:pt x="343" y="237"/>
                    <a:pt x="345" y="238"/>
                    <a:pt x="346" y="238"/>
                  </a:cubicBezTo>
                  <a:cubicBezTo>
                    <a:pt x="347" y="236"/>
                    <a:pt x="348" y="236"/>
                    <a:pt x="349" y="235"/>
                  </a:cubicBezTo>
                  <a:lnTo>
                    <a:pt x="349" y="234"/>
                  </a:lnTo>
                  <a:cubicBezTo>
                    <a:pt x="349" y="233"/>
                    <a:pt x="350" y="233"/>
                    <a:pt x="351" y="233"/>
                  </a:cubicBezTo>
                  <a:cubicBezTo>
                    <a:pt x="353" y="233"/>
                    <a:pt x="356" y="234"/>
                    <a:pt x="357" y="234"/>
                  </a:cubicBezTo>
                  <a:cubicBezTo>
                    <a:pt x="359" y="234"/>
                    <a:pt x="360" y="233"/>
                    <a:pt x="358" y="230"/>
                  </a:cubicBezTo>
                  <a:cubicBezTo>
                    <a:pt x="355" y="227"/>
                    <a:pt x="354" y="225"/>
                    <a:pt x="356" y="225"/>
                  </a:cubicBezTo>
                  <a:cubicBezTo>
                    <a:pt x="358" y="225"/>
                    <a:pt x="362" y="226"/>
                    <a:pt x="369" y="230"/>
                  </a:cubicBezTo>
                  <a:cubicBezTo>
                    <a:pt x="370" y="231"/>
                    <a:pt x="372" y="231"/>
                    <a:pt x="372" y="231"/>
                  </a:cubicBezTo>
                  <a:lnTo>
                    <a:pt x="372" y="231"/>
                  </a:lnTo>
                  <a:cubicBezTo>
                    <a:pt x="370" y="229"/>
                    <a:pt x="366" y="226"/>
                    <a:pt x="368" y="226"/>
                  </a:cubicBezTo>
                  <a:cubicBezTo>
                    <a:pt x="369" y="226"/>
                    <a:pt x="370" y="226"/>
                    <a:pt x="373" y="228"/>
                  </a:cubicBezTo>
                  <a:lnTo>
                    <a:pt x="372" y="226"/>
                  </a:lnTo>
                  <a:cubicBezTo>
                    <a:pt x="362" y="217"/>
                    <a:pt x="368" y="220"/>
                    <a:pt x="367" y="218"/>
                  </a:cubicBezTo>
                  <a:cubicBezTo>
                    <a:pt x="365" y="217"/>
                    <a:pt x="367" y="217"/>
                    <a:pt x="364" y="214"/>
                  </a:cubicBezTo>
                  <a:cubicBezTo>
                    <a:pt x="359" y="210"/>
                    <a:pt x="358" y="209"/>
                    <a:pt x="358" y="209"/>
                  </a:cubicBezTo>
                  <a:lnTo>
                    <a:pt x="358" y="209"/>
                  </a:lnTo>
                  <a:cubicBezTo>
                    <a:pt x="359" y="209"/>
                    <a:pt x="361" y="210"/>
                    <a:pt x="365" y="212"/>
                  </a:cubicBezTo>
                  <a:cubicBezTo>
                    <a:pt x="368" y="213"/>
                    <a:pt x="371" y="215"/>
                    <a:pt x="371" y="215"/>
                  </a:cubicBezTo>
                  <a:cubicBezTo>
                    <a:pt x="372" y="215"/>
                    <a:pt x="370" y="213"/>
                    <a:pt x="363" y="207"/>
                  </a:cubicBezTo>
                  <a:cubicBezTo>
                    <a:pt x="360" y="205"/>
                    <a:pt x="359" y="203"/>
                    <a:pt x="359" y="203"/>
                  </a:cubicBezTo>
                  <a:cubicBezTo>
                    <a:pt x="360" y="203"/>
                    <a:pt x="361" y="203"/>
                    <a:pt x="365" y="204"/>
                  </a:cubicBezTo>
                  <a:cubicBezTo>
                    <a:pt x="369" y="205"/>
                    <a:pt x="371" y="206"/>
                    <a:pt x="372" y="206"/>
                  </a:cubicBezTo>
                  <a:cubicBezTo>
                    <a:pt x="375" y="206"/>
                    <a:pt x="372" y="202"/>
                    <a:pt x="376" y="202"/>
                  </a:cubicBezTo>
                  <a:cubicBezTo>
                    <a:pt x="376" y="202"/>
                    <a:pt x="376" y="202"/>
                    <a:pt x="377" y="203"/>
                  </a:cubicBezTo>
                  <a:lnTo>
                    <a:pt x="377" y="201"/>
                  </a:lnTo>
                  <a:cubicBezTo>
                    <a:pt x="372" y="197"/>
                    <a:pt x="368" y="193"/>
                    <a:pt x="370" y="193"/>
                  </a:cubicBezTo>
                  <a:lnTo>
                    <a:pt x="370" y="193"/>
                  </a:lnTo>
                  <a:cubicBezTo>
                    <a:pt x="370" y="193"/>
                    <a:pt x="371" y="193"/>
                    <a:pt x="371" y="193"/>
                  </a:cubicBezTo>
                  <a:cubicBezTo>
                    <a:pt x="372" y="193"/>
                    <a:pt x="373" y="193"/>
                    <a:pt x="373" y="193"/>
                  </a:cubicBezTo>
                  <a:cubicBezTo>
                    <a:pt x="375" y="193"/>
                    <a:pt x="374" y="192"/>
                    <a:pt x="374" y="191"/>
                  </a:cubicBezTo>
                  <a:cubicBezTo>
                    <a:pt x="374" y="189"/>
                    <a:pt x="374" y="189"/>
                    <a:pt x="371" y="187"/>
                  </a:cubicBezTo>
                  <a:cubicBezTo>
                    <a:pt x="367" y="183"/>
                    <a:pt x="365" y="180"/>
                    <a:pt x="367" y="180"/>
                  </a:cubicBezTo>
                  <a:cubicBezTo>
                    <a:pt x="368" y="180"/>
                    <a:pt x="371" y="181"/>
                    <a:pt x="375" y="184"/>
                  </a:cubicBezTo>
                  <a:cubicBezTo>
                    <a:pt x="379" y="186"/>
                    <a:pt x="383" y="188"/>
                    <a:pt x="384" y="188"/>
                  </a:cubicBezTo>
                  <a:cubicBezTo>
                    <a:pt x="385" y="188"/>
                    <a:pt x="385" y="187"/>
                    <a:pt x="384" y="186"/>
                  </a:cubicBezTo>
                  <a:cubicBezTo>
                    <a:pt x="378" y="181"/>
                    <a:pt x="378" y="179"/>
                    <a:pt x="379" y="179"/>
                  </a:cubicBezTo>
                  <a:cubicBezTo>
                    <a:pt x="381" y="179"/>
                    <a:pt x="384" y="180"/>
                    <a:pt x="386" y="182"/>
                  </a:cubicBezTo>
                  <a:cubicBezTo>
                    <a:pt x="390" y="183"/>
                    <a:pt x="394" y="185"/>
                    <a:pt x="396" y="185"/>
                  </a:cubicBezTo>
                  <a:cubicBezTo>
                    <a:pt x="399" y="185"/>
                    <a:pt x="399" y="182"/>
                    <a:pt x="389" y="173"/>
                  </a:cubicBezTo>
                  <a:cubicBezTo>
                    <a:pt x="388" y="173"/>
                    <a:pt x="388" y="173"/>
                    <a:pt x="388" y="173"/>
                  </a:cubicBezTo>
                  <a:lnTo>
                    <a:pt x="388" y="173"/>
                  </a:lnTo>
                  <a:cubicBezTo>
                    <a:pt x="388" y="173"/>
                    <a:pt x="389" y="173"/>
                    <a:pt x="390" y="173"/>
                  </a:cubicBezTo>
                  <a:cubicBezTo>
                    <a:pt x="391" y="173"/>
                    <a:pt x="392" y="173"/>
                    <a:pt x="393" y="173"/>
                  </a:cubicBezTo>
                  <a:cubicBezTo>
                    <a:pt x="395" y="173"/>
                    <a:pt x="397" y="173"/>
                    <a:pt x="401" y="175"/>
                  </a:cubicBezTo>
                  <a:cubicBezTo>
                    <a:pt x="401" y="176"/>
                    <a:pt x="402" y="176"/>
                    <a:pt x="402" y="176"/>
                  </a:cubicBezTo>
                  <a:cubicBezTo>
                    <a:pt x="404" y="176"/>
                    <a:pt x="404" y="175"/>
                    <a:pt x="400" y="170"/>
                  </a:cubicBezTo>
                  <a:cubicBezTo>
                    <a:pt x="392" y="163"/>
                    <a:pt x="389" y="159"/>
                    <a:pt x="390" y="159"/>
                  </a:cubicBezTo>
                  <a:lnTo>
                    <a:pt x="390" y="159"/>
                  </a:lnTo>
                  <a:cubicBezTo>
                    <a:pt x="390" y="159"/>
                    <a:pt x="391" y="160"/>
                    <a:pt x="392" y="161"/>
                  </a:cubicBezTo>
                  <a:cubicBezTo>
                    <a:pt x="394" y="161"/>
                    <a:pt x="395" y="162"/>
                    <a:pt x="396" y="162"/>
                  </a:cubicBezTo>
                  <a:cubicBezTo>
                    <a:pt x="399" y="162"/>
                    <a:pt x="394" y="156"/>
                    <a:pt x="397" y="156"/>
                  </a:cubicBezTo>
                  <a:cubicBezTo>
                    <a:pt x="397" y="156"/>
                    <a:pt x="397" y="156"/>
                    <a:pt x="397" y="156"/>
                  </a:cubicBezTo>
                  <a:cubicBezTo>
                    <a:pt x="398" y="157"/>
                    <a:pt x="398" y="157"/>
                    <a:pt x="399" y="157"/>
                  </a:cubicBezTo>
                  <a:cubicBezTo>
                    <a:pt x="402" y="157"/>
                    <a:pt x="401" y="152"/>
                    <a:pt x="402" y="151"/>
                  </a:cubicBezTo>
                  <a:cubicBezTo>
                    <a:pt x="405" y="149"/>
                    <a:pt x="407" y="147"/>
                    <a:pt x="408" y="145"/>
                  </a:cubicBezTo>
                  <a:cubicBezTo>
                    <a:pt x="408" y="145"/>
                    <a:pt x="407" y="142"/>
                    <a:pt x="406" y="142"/>
                  </a:cubicBezTo>
                  <a:lnTo>
                    <a:pt x="390" y="130"/>
                  </a:lnTo>
                  <a:lnTo>
                    <a:pt x="390" y="130"/>
                  </a:lnTo>
                  <a:cubicBezTo>
                    <a:pt x="400" y="134"/>
                    <a:pt x="414" y="142"/>
                    <a:pt x="418" y="142"/>
                  </a:cubicBezTo>
                  <a:cubicBezTo>
                    <a:pt x="421" y="142"/>
                    <a:pt x="420" y="139"/>
                    <a:pt x="411" y="130"/>
                  </a:cubicBezTo>
                  <a:cubicBezTo>
                    <a:pt x="410" y="130"/>
                    <a:pt x="411" y="133"/>
                    <a:pt x="411" y="134"/>
                  </a:cubicBezTo>
                  <a:cubicBezTo>
                    <a:pt x="411" y="135"/>
                    <a:pt x="411" y="135"/>
                    <a:pt x="411" y="135"/>
                  </a:cubicBezTo>
                  <a:cubicBezTo>
                    <a:pt x="410" y="135"/>
                    <a:pt x="406" y="133"/>
                    <a:pt x="396" y="126"/>
                  </a:cubicBezTo>
                  <a:cubicBezTo>
                    <a:pt x="400" y="126"/>
                    <a:pt x="402" y="128"/>
                    <a:pt x="403" y="128"/>
                  </a:cubicBezTo>
                  <a:cubicBezTo>
                    <a:pt x="396" y="123"/>
                    <a:pt x="391" y="118"/>
                    <a:pt x="385" y="112"/>
                  </a:cubicBezTo>
                  <a:cubicBezTo>
                    <a:pt x="385" y="112"/>
                    <a:pt x="385" y="112"/>
                    <a:pt x="386" y="112"/>
                  </a:cubicBezTo>
                  <a:cubicBezTo>
                    <a:pt x="386" y="112"/>
                    <a:pt x="387" y="112"/>
                    <a:pt x="387" y="112"/>
                  </a:cubicBezTo>
                  <a:cubicBezTo>
                    <a:pt x="388" y="112"/>
                    <a:pt x="388" y="111"/>
                    <a:pt x="386" y="109"/>
                  </a:cubicBezTo>
                  <a:cubicBezTo>
                    <a:pt x="371" y="98"/>
                    <a:pt x="379" y="100"/>
                    <a:pt x="373" y="95"/>
                  </a:cubicBezTo>
                  <a:cubicBezTo>
                    <a:pt x="369" y="90"/>
                    <a:pt x="368" y="88"/>
                    <a:pt x="370" y="88"/>
                  </a:cubicBezTo>
                  <a:cubicBezTo>
                    <a:pt x="371" y="88"/>
                    <a:pt x="374" y="90"/>
                    <a:pt x="379" y="91"/>
                  </a:cubicBezTo>
                  <a:cubicBezTo>
                    <a:pt x="381" y="92"/>
                    <a:pt x="382" y="92"/>
                    <a:pt x="385" y="92"/>
                  </a:cubicBezTo>
                  <a:cubicBezTo>
                    <a:pt x="379" y="88"/>
                    <a:pt x="368" y="82"/>
                    <a:pt x="358" y="74"/>
                  </a:cubicBezTo>
                  <a:cubicBezTo>
                    <a:pt x="355" y="70"/>
                    <a:pt x="352" y="67"/>
                    <a:pt x="354" y="67"/>
                  </a:cubicBezTo>
                  <a:cubicBezTo>
                    <a:pt x="355" y="67"/>
                    <a:pt x="358" y="68"/>
                    <a:pt x="365" y="73"/>
                  </a:cubicBezTo>
                  <a:cubicBezTo>
                    <a:pt x="355" y="65"/>
                    <a:pt x="347" y="58"/>
                    <a:pt x="339" y="53"/>
                  </a:cubicBezTo>
                  <a:cubicBezTo>
                    <a:pt x="327" y="44"/>
                    <a:pt x="312" y="34"/>
                    <a:pt x="302" y="29"/>
                  </a:cubicBezTo>
                  <a:cubicBezTo>
                    <a:pt x="271" y="9"/>
                    <a:pt x="254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-371317" y="-1155051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0"/>
                  </a:moveTo>
                  <a:cubicBezTo>
                    <a:pt x="2" y="0"/>
                    <a:pt x="2" y="2"/>
                    <a:pt x="2" y="4"/>
                  </a:cubicBezTo>
                  <a:cubicBezTo>
                    <a:pt x="3" y="5"/>
                    <a:pt x="4" y="5"/>
                    <a:pt x="6" y="6"/>
                  </a:cubicBezTo>
                  <a:lnTo>
                    <a:pt x="6" y="4"/>
                  </a:lnTo>
                  <a:cubicBezTo>
                    <a:pt x="4" y="2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-372155" y="-1154492"/>
              <a:ext cx="1285" cy="950"/>
            </a:xfrm>
            <a:custGeom>
              <a:avLst/>
              <a:gdLst/>
              <a:ahLst/>
              <a:cxnLst/>
              <a:rect l="l" t="t" r="r" b="b"/>
              <a:pathLst>
                <a:path w="23" h="17" extrusionOk="0">
                  <a:moveTo>
                    <a:pt x="21" y="1"/>
                  </a:moveTo>
                  <a:cubicBezTo>
                    <a:pt x="17" y="2"/>
                    <a:pt x="13" y="2"/>
                    <a:pt x="11" y="4"/>
                  </a:cubicBezTo>
                  <a:cubicBezTo>
                    <a:pt x="8" y="5"/>
                    <a:pt x="6" y="5"/>
                    <a:pt x="5" y="6"/>
                  </a:cubicBezTo>
                  <a:cubicBezTo>
                    <a:pt x="1" y="7"/>
                    <a:pt x="2" y="12"/>
                    <a:pt x="6" y="17"/>
                  </a:cubicBezTo>
                  <a:cubicBezTo>
                    <a:pt x="12" y="15"/>
                    <a:pt x="23" y="12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0"/>
            <p:cNvSpPr/>
            <p:nvPr/>
          </p:nvSpPr>
          <p:spPr>
            <a:xfrm>
              <a:off x="-372490" y="-1155442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0"/>
                  </a:moveTo>
                  <a:lnTo>
                    <a:pt x="1" y="1"/>
                  </a:lnTo>
                  <a:cubicBezTo>
                    <a:pt x="1" y="2"/>
                    <a:pt x="2" y="2"/>
                    <a:pt x="2" y="2"/>
                  </a:cubicBezTo>
                  <a:lnTo>
                    <a:pt x="6" y="2"/>
                  </a:ln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0"/>
            <p:cNvSpPr/>
            <p:nvPr/>
          </p:nvSpPr>
          <p:spPr>
            <a:xfrm>
              <a:off x="-373384" y="-1154828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1"/>
                  </a:moveTo>
                  <a:cubicBezTo>
                    <a:pt x="3" y="3"/>
                    <a:pt x="6" y="5"/>
                    <a:pt x="8" y="7"/>
                  </a:cubicBezTo>
                  <a:lnTo>
                    <a:pt x="12" y="7"/>
                  </a:lnTo>
                  <a:cubicBezTo>
                    <a:pt x="9" y="6"/>
                    <a:pt x="8" y="3"/>
                    <a:pt x="6" y="2"/>
                  </a:cubicBezTo>
                  <a:cubicBezTo>
                    <a:pt x="4" y="2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-373887" y="-1154716"/>
              <a:ext cx="950" cy="1062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0" y="1"/>
                  </a:moveTo>
                  <a:cubicBezTo>
                    <a:pt x="0" y="1"/>
                    <a:pt x="0" y="8"/>
                    <a:pt x="2" y="14"/>
                  </a:cubicBezTo>
                  <a:cubicBezTo>
                    <a:pt x="7" y="18"/>
                    <a:pt x="10" y="19"/>
                    <a:pt x="11" y="19"/>
                  </a:cubicBezTo>
                  <a:cubicBezTo>
                    <a:pt x="13" y="19"/>
                    <a:pt x="11" y="15"/>
                    <a:pt x="13" y="14"/>
                  </a:cubicBezTo>
                  <a:cubicBezTo>
                    <a:pt x="16" y="13"/>
                    <a:pt x="15" y="8"/>
                    <a:pt x="15" y="5"/>
                  </a:cubicBezTo>
                  <a:cubicBezTo>
                    <a:pt x="13" y="4"/>
                    <a:pt x="11" y="3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-374278" y="-1153822"/>
              <a:ext cx="950" cy="559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3" y="0"/>
                  </a:moveTo>
                  <a:cubicBezTo>
                    <a:pt x="0" y="0"/>
                    <a:pt x="3" y="3"/>
                    <a:pt x="9" y="10"/>
                  </a:cubicBezTo>
                  <a:cubicBezTo>
                    <a:pt x="13" y="9"/>
                    <a:pt x="17" y="9"/>
                    <a:pt x="13" y="4"/>
                  </a:cubicBezTo>
                  <a:cubicBezTo>
                    <a:pt x="8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-374166" y="-1153263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4" y="6"/>
                    <a:pt x="5" y="6"/>
                    <a:pt x="7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-374222" y="-1152928"/>
              <a:ext cx="615" cy="50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2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3" y="6"/>
                    <a:pt x="7" y="8"/>
                    <a:pt x="9" y="8"/>
                  </a:cubicBezTo>
                  <a:cubicBezTo>
                    <a:pt x="10" y="8"/>
                    <a:pt x="9" y="6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-375060" y="-1151587"/>
              <a:ext cx="335" cy="559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0"/>
                  </a:moveTo>
                  <a:lnTo>
                    <a:pt x="0" y="6"/>
                  </a:lnTo>
                  <a:cubicBezTo>
                    <a:pt x="2" y="7"/>
                    <a:pt x="5" y="8"/>
                    <a:pt x="6" y="10"/>
                  </a:cubicBezTo>
                  <a:lnTo>
                    <a:pt x="6" y="4"/>
                  </a:ln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-375507" y="-1151252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1"/>
                  </a:moveTo>
                  <a:cubicBezTo>
                    <a:pt x="0" y="2"/>
                    <a:pt x="0" y="5"/>
                    <a:pt x="2" y="6"/>
                  </a:cubicBezTo>
                  <a:lnTo>
                    <a:pt x="3" y="7"/>
                  </a:lnTo>
                  <a:cubicBezTo>
                    <a:pt x="4" y="7"/>
                    <a:pt x="4" y="6"/>
                    <a:pt x="5" y="5"/>
                  </a:cubicBezTo>
                  <a:cubicBezTo>
                    <a:pt x="4" y="4"/>
                    <a:pt x="2" y="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-381821" y="-1145497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1" y="0"/>
                  </a:moveTo>
                  <a:cubicBezTo>
                    <a:pt x="2" y="2"/>
                    <a:pt x="2" y="3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6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0"/>
            <p:cNvSpPr/>
            <p:nvPr/>
          </p:nvSpPr>
          <p:spPr>
            <a:xfrm>
              <a:off x="-377463" y="-1145218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1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2" y="4"/>
                    <a:pt x="4" y="6"/>
                    <a:pt x="6" y="7"/>
                  </a:cubicBezTo>
                  <a:cubicBezTo>
                    <a:pt x="7" y="7"/>
                    <a:pt x="8" y="8"/>
                    <a:pt x="9" y="8"/>
                  </a:cubicBezTo>
                  <a:cubicBezTo>
                    <a:pt x="10" y="8"/>
                    <a:pt x="9" y="6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0"/>
            <p:cNvSpPr/>
            <p:nvPr/>
          </p:nvSpPr>
          <p:spPr>
            <a:xfrm>
              <a:off x="-378357" y="-1147900"/>
              <a:ext cx="1117" cy="670"/>
            </a:xfrm>
            <a:custGeom>
              <a:avLst/>
              <a:gdLst/>
              <a:ahLst/>
              <a:cxnLst/>
              <a:rect l="l" t="t" r="r" b="b"/>
              <a:pathLst>
                <a:path w="20" h="12" extrusionOk="0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3"/>
                    <a:pt x="1" y="5"/>
                    <a:pt x="1" y="7"/>
                  </a:cubicBezTo>
                  <a:lnTo>
                    <a:pt x="4" y="10"/>
                  </a:lnTo>
                  <a:cubicBezTo>
                    <a:pt x="9" y="10"/>
                    <a:pt x="17" y="12"/>
                    <a:pt x="20" y="12"/>
                  </a:cubicBezTo>
                  <a:cubicBezTo>
                    <a:pt x="9" y="4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0"/>
            <p:cNvSpPr/>
            <p:nvPr/>
          </p:nvSpPr>
          <p:spPr>
            <a:xfrm>
              <a:off x="-377574" y="-1148850"/>
              <a:ext cx="1397" cy="1062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0" y="2"/>
                    <a:pt x="3" y="5"/>
                    <a:pt x="3" y="6"/>
                  </a:cubicBezTo>
                  <a:lnTo>
                    <a:pt x="18" y="18"/>
                  </a:lnTo>
                  <a:cubicBezTo>
                    <a:pt x="20" y="18"/>
                    <a:pt x="21" y="16"/>
                    <a:pt x="25" y="16"/>
                  </a:cubicBezTo>
                  <a:cubicBezTo>
                    <a:pt x="8" y="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0"/>
            <p:cNvSpPr/>
            <p:nvPr/>
          </p:nvSpPr>
          <p:spPr>
            <a:xfrm>
              <a:off x="-378245" y="-1148626"/>
              <a:ext cx="1900" cy="1341"/>
            </a:xfrm>
            <a:custGeom>
              <a:avLst/>
              <a:gdLst/>
              <a:ahLst/>
              <a:cxnLst/>
              <a:rect l="l" t="t" r="r" b="b"/>
              <a:pathLst>
                <a:path w="34" h="24" extrusionOk="0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4"/>
                    <a:pt x="4" y="6"/>
                    <a:pt x="1" y="7"/>
                  </a:cubicBezTo>
                  <a:cubicBezTo>
                    <a:pt x="1" y="7"/>
                    <a:pt x="3" y="10"/>
                    <a:pt x="6" y="11"/>
                  </a:cubicBezTo>
                  <a:cubicBezTo>
                    <a:pt x="9" y="12"/>
                    <a:pt x="12" y="12"/>
                    <a:pt x="16" y="12"/>
                  </a:cubicBezTo>
                  <a:cubicBezTo>
                    <a:pt x="20" y="15"/>
                    <a:pt x="24" y="17"/>
                    <a:pt x="29" y="21"/>
                  </a:cubicBezTo>
                  <a:lnTo>
                    <a:pt x="29" y="21"/>
                  </a:lnTo>
                  <a:cubicBezTo>
                    <a:pt x="17" y="11"/>
                    <a:pt x="16" y="10"/>
                    <a:pt x="18" y="10"/>
                  </a:cubicBezTo>
                  <a:cubicBezTo>
                    <a:pt x="19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0" y="1"/>
                    <a:pt x="8" y="1"/>
                    <a:pt x="7" y="1"/>
                  </a:cubicBezTo>
                  <a:close/>
                  <a:moveTo>
                    <a:pt x="29" y="21"/>
                  </a:moveTo>
                  <a:cubicBezTo>
                    <a:pt x="31" y="22"/>
                    <a:pt x="32" y="23"/>
                    <a:pt x="33" y="24"/>
                  </a:cubicBezTo>
                  <a:cubicBezTo>
                    <a:pt x="32" y="23"/>
                    <a:pt x="31" y="22"/>
                    <a:pt x="29" y="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0"/>
            <p:cNvSpPr/>
            <p:nvPr/>
          </p:nvSpPr>
          <p:spPr>
            <a:xfrm>
              <a:off x="-378971" y="-1149520"/>
              <a:ext cx="726" cy="447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4" y="1"/>
                  </a:moveTo>
                  <a:cubicBezTo>
                    <a:pt x="1" y="1"/>
                    <a:pt x="0" y="2"/>
                    <a:pt x="4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1" y="7"/>
                    <a:pt x="12" y="6"/>
                    <a:pt x="8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0"/>
            <p:cNvSpPr/>
            <p:nvPr/>
          </p:nvSpPr>
          <p:spPr>
            <a:xfrm>
              <a:off x="-379083" y="-1147453"/>
              <a:ext cx="1285" cy="6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5"/>
                    <a:pt x="10" y="9"/>
                    <a:pt x="11" y="9"/>
                  </a:cubicBezTo>
                  <a:cubicBezTo>
                    <a:pt x="16" y="10"/>
                    <a:pt x="20" y="11"/>
                    <a:pt x="22" y="11"/>
                  </a:cubicBezTo>
                  <a:lnTo>
                    <a:pt x="16" y="5"/>
                  </a:lnTo>
                  <a:cubicBezTo>
                    <a:pt x="12" y="3"/>
                    <a:pt x="10" y="2"/>
                    <a:pt x="9" y="2"/>
                  </a:cubicBezTo>
                  <a:cubicBezTo>
                    <a:pt x="8" y="2"/>
                    <a:pt x="9" y="4"/>
                    <a:pt x="7" y="4"/>
                  </a:cubicBezTo>
                  <a:cubicBezTo>
                    <a:pt x="6" y="4"/>
                    <a:pt x="4" y="3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0"/>
            <p:cNvSpPr/>
            <p:nvPr/>
          </p:nvSpPr>
          <p:spPr>
            <a:xfrm>
              <a:off x="-379865" y="-1148347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2" y="0"/>
                  </a:moveTo>
                  <a:cubicBezTo>
                    <a:pt x="0" y="0"/>
                    <a:pt x="2" y="2"/>
                    <a:pt x="7" y="6"/>
                  </a:cubicBezTo>
                  <a:cubicBezTo>
                    <a:pt x="8" y="5"/>
                    <a:pt x="8" y="4"/>
                    <a:pt x="9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0"/>
            <p:cNvSpPr/>
            <p:nvPr/>
          </p:nvSpPr>
          <p:spPr>
            <a:xfrm>
              <a:off x="-379474" y="-1147006"/>
              <a:ext cx="1900" cy="1341"/>
            </a:xfrm>
            <a:custGeom>
              <a:avLst/>
              <a:gdLst/>
              <a:ahLst/>
              <a:cxnLst/>
              <a:rect l="l" t="t" r="r" b="b"/>
              <a:pathLst>
                <a:path w="34" h="24" extrusionOk="0">
                  <a:moveTo>
                    <a:pt x="10" y="0"/>
                  </a:moveTo>
                  <a:cubicBezTo>
                    <a:pt x="9" y="0"/>
                    <a:pt x="9" y="1"/>
                    <a:pt x="8" y="1"/>
                  </a:cubicBezTo>
                  <a:cubicBezTo>
                    <a:pt x="6" y="2"/>
                    <a:pt x="5" y="4"/>
                    <a:pt x="1" y="7"/>
                  </a:cubicBezTo>
                  <a:lnTo>
                    <a:pt x="3" y="9"/>
                  </a:lnTo>
                  <a:cubicBezTo>
                    <a:pt x="10" y="14"/>
                    <a:pt x="17" y="18"/>
                    <a:pt x="22" y="20"/>
                  </a:cubicBezTo>
                  <a:cubicBezTo>
                    <a:pt x="24" y="22"/>
                    <a:pt x="28" y="23"/>
                    <a:pt x="28" y="23"/>
                  </a:cubicBezTo>
                  <a:cubicBezTo>
                    <a:pt x="31" y="23"/>
                    <a:pt x="31" y="20"/>
                    <a:pt x="32" y="20"/>
                  </a:cubicBezTo>
                  <a:cubicBezTo>
                    <a:pt x="33" y="19"/>
                    <a:pt x="29" y="15"/>
                    <a:pt x="18" y="7"/>
                  </a:cubicBezTo>
                  <a:lnTo>
                    <a:pt x="18" y="7"/>
                  </a:lnTo>
                  <a:cubicBezTo>
                    <a:pt x="21" y="8"/>
                    <a:pt x="23" y="8"/>
                    <a:pt x="26" y="8"/>
                  </a:cubicBezTo>
                  <a:cubicBezTo>
                    <a:pt x="16" y="3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0"/>
            <p:cNvSpPr/>
            <p:nvPr/>
          </p:nvSpPr>
          <p:spPr>
            <a:xfrm>
              <a:off x="-380312" y="-1146503"/>
              <a:ext cx="2067" cy="1173"/>
            </a:xfrm>
            <a:custGeom>
              <a:avLst/>
              <a:gdLst/>
              <a:ahLst/>
              <a:cxnLst/>
              <a:rect l="l" t="t" r="r" b="b"/>
              <a:pathLst>
                <a:path w="37" h="21" extrusionOk="0">
                  <a:moveTo>
                    <a:pt x="7" y="0"/>
                  </a:moveTo>
                  <a:cubicBezTo>
                    <a:pt x="2" y="0"/>
                    <a:pt x="0" y="3"/>
                    <a:pt x="1" y="8"/>
                  </a:cubicBezTo>
                  <a:cubicBezTo>
                    <a:pt x="7" y="9"/>
                    <a:pt x="11" y="9"/>
                    <a:pt x="20" y="14"/>
                  </a:cubicBezTo>
                  <a:cubicBezTo>
                    <a:pt x="28" y="19"/>
                    <a:pt x="31" y="20"/>
                    <a:pt x="33" y="20"/>
                  </a:cubicBezTo>
                  <a:cubicBezTo>
                    <a:pt x="35" y="20"/>
                    <a:pt x="35" y="19"/>
                    <a:pt x="37" y="18"/>
                  </a:cubicBezTo>
                  <a:cubicBezTo>
                    <a:pt x="23" y="10"/>
                    <a:pt x="12" y="3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0"/>
            <p:cNvSpPr/>
            <p:nvPr/>
          </p:nvSpPr>
          <p:spPr>
            <a:xfrm>
              <a:off x="-380647" y="-1147397"/>
              <a:ext cx="670" cy="61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"/>
                  </a:moveTo>
                  <a:cubicBezTo>
                    <a:pt x="2" y="3"/>
                    <a:pt x="3" y="5"/>
                    <a:pt x="5" y="6"/>
                  </a:cubicBezTo>
                  <a:cubicBezTo>
                    <a:pt x="8" y="8"/>
                    <a:pt x="11" y="10"/>
                    <a:pt x="11" y="10"/>
                  </a:cubicBezTo>
                  <a:cubicBezTo>
                    <a:pt x="12" y="10"/>
                    <a:pt x="9" y="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0"/>
            <p:cNvSpPr/>
            <p:nvPr/>
          </p:nvSpPr>
          <p:spPr>
            <a:xfrm>
              <a:off x="-380983" y="-1147173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3" y="1"/>
                  </a:moveTo>
                  <a:cubicBezTo>
                    <a:pt x="2" y="2"/>
                    <a:pt x="2" y="4"/>
                    <a:pt x="1" y="5"/>
                  </a:cubicBezTo>
                  <a:lnTo>
                    <a:pt x="3" y="7"/>
                  </a:lnTo>
                  <a:cubicBezTo>
                    <a:pt x="6" y="6"/>
                    <a:pt x="7" y="6"/>
                    <a:pt x="9" y="5"/>
                  </a:cubicBezTo>
                  <a:cubicBezTo>
                    <a:pt x="7" y="3"/>
                    <a:pt x="6" y="2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0"/>
            <p:cNvSpPr/>
            <p:nvPr/>
          </p:nvSpPr>
          <p:spPr>
            <a:xfrm>
              <a:off x="-382044" y="-1146224"/>
              <a:ext cx="1453" cy="838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6" y="1"/>
                  </a:moveTo>
                  <a:lnTo>
                    <a:pt x="26" y="1"/>
                  </a:lnTo>
                  <a:cubicBezTo>
                    <a:pt x="18" y="4"/>
                    <a:pt x="10" y="6"/>
                    <a:pt x="1" y="10"/>
                  </a:cubicBezTo>
                  <a:cubicBezTo>
                    <a:pt x="4" y="11"/>
                    <a:pt x="5" y="13"/>
                    <a:pt x="7" y="14"/>
                  </a:cubicBezTo>
                  <a:cubicBezTo>
                    <a:pt x="18" y="13"/>
                    <a:pt x="25" y="9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0"/>
            <p:cNvSpPr/>
            <p:nvPr/>
          </p:nvSpPr>
          <p:spPr>
            <a:xfrm>
              <a:off x="-264996" y="-883020"/>
              <a:ext cx="29890" cy="31008"/>
            </a:xfrm>
            <a:custGeom>
              <a:avLst/>
              <a:gdLst/>
              <a:ahLst/>
              <a:cxnLst/>
              <a:rect l="l" t="t" r="r" b="b"/>
              <a:pathLst>
                <a:path w="535" h="555" extrusionOk="0">
                  <a:moveTo>
                    <a:pt x="56" y="436"/>
                  </a:moveTo>
                  <a:cubicBezTo>
                    <a:pt x="57" y="436"/>
                    <a:pt x="58" y="437"/>
                    <a:pt x="58" y="437"/>
                  </a:cubicBezTo>
                  <a:lnTo>
                    <a:pt x="58" y="437"/>
                  </a:lnTo>
                  <a:cubicBezTo>
                    <a:pt x="58" y="437"/>
                    <a:pt x="57" y="436"/>
                    <a:pt x="56" y="436"/>
                  </a:cubicBezTo>
                  <a:close/>
                  <a:moveTo>
                    <a:pt x="268" y="1"/>
                  </a:moveTo>
                  <a:cubicBezTo>
                    <a:pt x="258" y="3"/>
                    <a:pt x="252" y="6"/>
                    <a:pt x="247" y="10"/>
                  </a:cubicBezTo>
                  <a:cubicBezTo>
                    <a:pt x="238" y="21"/>
                    <a:pt x="230" y="32"/>
                    <a:pt x="222" y="43"/>
                  </a:cubicBezTo>
                  <a:cubicBezTo>
                    <a:pt x="217" y="51"/>
                    <a:pt x="212" y="59"/>
                    <a:pt x="207" y="67"/>
                  </a:cubicBezTo>
                  <a:cubicBezTo>
                    <a:pt x="204" y="76"/>
                    <a:pt x="200" y="85"/>
                    <a:pt x="197" y="94"/>
                  </a:cubicBezTo>
                  <a:cubicBezTo>
                    <a:pt x="195" y="100"/>
                    <a:pt x="191" y="108"/>
                    <a:pt x="189" y="114"/>
                  </a:cubicBezTo>
                  <a:cubicBezTo>
                    <a:pt x="186" y="116"/>
                    <a:pt x="190" y="120"/>
                    <a:pt x="186" y="124"/>
                  </a:cubicBezTo>
                  <a:cubicBezTo>
                    <a:pt x="184" y="126"/>
                    <a:pt x="178" y="127"/>
                    <a:pt x="176" y="131"/>
                  </a:cubicBezTo>
                  <a:cubicBezTo>
                    <a:pt x="174" y="137"/>
                    <a:pt x="176" y="148"/>
                    <a:pt x="169" y="152"/>
                  </a:cubicBezTo>
                  <a:cubicBezTo>
                    <a:pt x="164" y="153"/>
                    <a:pt x="163" y="157"/>
                    <a:pt x="162" y="160"/>
                  </a:cubicBezTo>
                  <a:cubicBezTo>
                    <a:pt x="160" y="162"/>
                    <a:pt x="160" y="167"/>
                    <a:pt x="159" y="171"/>
                  </a:cubicBezTo>
                  <a:cubicBezTo>
                    <a:pt x="158" y="174"/>
                    <a:pt x="157" y="177"/>
                    <a:pt x="157" y="181"/>
                  </a:cubicBezTo>
                  <a:cubicBezTo>
                    <a:pt x="155" y="183"/>
                    <a:pt x="154" y="187"/>
                    <a:pt x="153" y="190"/>
                  </a:cubicBezTo>
                  <a:cubicBezTo>
                    <a:pt x="152" y="192"/>
                    <a:pt x="148" y="192"/>
                    <a:pt x="148" y="194"/>
                  </a:cubicBezTo>
                  <a:cubicBezTo>
                    <a:pt x="147" y="199"/>
                    <a:pt x="147" y="204"/>
                    <a:pt x="144" y="209"/>
                  </a:cubicBezTo>
                  <a:cubicBezTo>
                    <a:pt x="143" y="214"/>
                    <a:pt x="138" y="215"/>
                    <a:pt x="134" y="216"/>
                  </a:cubicBezTo>
                  <a:cubicBezTo>
                    <a:pt x="131" y="219"/>
                    <a:pt x="124" y="219"/>
                    <a:pt x="120" y="221"/>
                  </a:cubicBezTo>
                  <a:cubicBezTo>
                    <a:pt x="113" y="225"/>
                    <a:pt x="113" y="234"/>
                    <a:pt x="105" y="236"/>
                  </a:cubicBezTo>
                  <a:cubicBezTo>
                    <a:pt x="95" y="239"/>
                    <a:pt x="87" y="240"/>
                    <a:pt x="87" y="247"/>
                  </a:cubicBezTo>
                  <a:cubicBezTo>
                    <a:pt x="78" y="251"/>
                    <a:pt x="82" y="257"/>
                    <a:pt x="80" y="260"/>
                  </a:cubicBezTo>
                  <a:cubicBezTo>
                    <a:pt x="76" y="263"/>
                    <a:pt x="70" y="267"/>
                    <a:pt x="66" y="270"/>
                  </a:cubicBezTo>
                  <a:cubicBezTo>
                    <a:pt x="64" y="271"/>
                    <a:pt x="64" y="273"/>
                    <a:pt x="63" y="277"/>
                  </a:cubicBezTo>
                  <a:cubicBezTo>
                    <a:pt x="60" y="281"/>
                    <a:pt x="59" y="286"/>
                    <a:pt x="55" y="289"/>
                  </a:cubicBezTo>
                  <a:cubicBezTo>
                    <a:pt x="55" y="290"/>
                    <a:pt x="55" y="290"/>
                    <a:pt x="55" y="290"/>
                  </a:cubicBezTo>
                  <a:cubicBezTo>
                    <a:pt x="54" y="290"/>
                    <a:pt x="51" y="287"/>
                    <a:pt x="42" y="282"/>
                  </a:cubicBezTo>
                  <a:lnTo>
                    <a:pt x="42" y="282"/>
                  </a:lnTo>
                  <a:cubicBezTo>
                    <a:pt x="42" y="283"/>
                    <a:pt x="43" y="284"/>
                    <a:pt x="43" y="286"/>
                  </a:cubicBezTo>
                  <a:cubicBezTo>
                    <a:pt x="43" y="288"/>
                    <a:pt x="45" y="292"/>
                    <a:pt x="44" y="293"/>
                  </a:cubicBezTo>
                  <a:cubicBezTo>
                    <a:pt x="42" y="298"/>
                    <a:pt x="37" y="299"/>
                    <a:pt x="33" y="303"/>
                  </a:cubicBezTo>
                  <a:cubicBezTo>
                    <a:pt x="32" y="307"/>
                    <a:pt x="33" y="312"/>
                    <a:pt x="33" y="315"/>
                  </a:cubicBezTo>
                  <a:lnTo>
                    <a:pt x="33" y="321"/>
                  </a:lnTo>
                  <a:cubicBezTo>
                    <a:pt x="32" y="324"/>
                    <a:pt x="32" y="328"/>
                    <a:pt x="31" y="330"/>
                  </a:cubicBezTo>
                  <a:cubicBezTo>
                    <a:pt x="29" y="331"/>
                    <a:pt x="24" y="331"/>
                    <a:pt x="19" y="331"/>
                  </a:cubicBezTo>
                  <a:cubicBezTo>
                    <a:pt x="18" y="331"/>
                    <a:pt x="18" y="331"/>
                    <a:pt x="18" y="331"/>
                  </a:cubicBezTo>
                  <a:cubicBezTo>
                    <a:pt x="14" y="331"/>
                    <a:pt x="18" y="336"/>
                    <a:pt x="16" y="338"/>
                  </a:cubicBezTo>
                  <a:cubicBezTo>
                    <a:pt x="7" y="338"/>
                    <a:pt x="6" y="344"/>
                    <a:pt x="3" y="346"/>
                  </a:cubicBezTo>
                  <a:cubicBezTo>
                    <a:pt x="2" y="347"/>
                    <a:pt x="1" y="349"/>
                    <a:pt x="2" y="351"/>
                  </a:cubicBezTo>
                  <a:cubicBezTo>
                    <a:pt x="3" y="355"/>
                    <a:pt x="8" y="361"/>
                    <a:pt x="9" y="366"/>
                  </a:cubicBezTo>
                  <a:cubicBezTo>
                    <a:pt x="11" y="370"/>
                    <a:pt x="7" y="370"/>
                    <a:pt x="6" y="372"/>
                  </a:cubicBezTo>
                  <a:lnTo>
                    <a:pt x="19" y="378"/>
                  </a:lnTo>
                  <a:cubicBezTo>
                    <a:pt x="24" y="383"/>
                    <a:pt x="29" y="388"/>
                    <a:pt x="34" y="393"/>
                  </a:cubicBezTo>
                  <a:cubicBezTo>
                    <a:pt x="43" y="397"/>
                    <a:pt x="49" y="401"/>
                    <a:pt x="55" y="404"/>
                  </a:cubicBezTo>
                  <a:cubicBezTo>
                    <a:pt x="59" y="409"/>
                    <a:pt x="61" y="412"/>
                    <a:pt x="64" y="415"/>
                  </a:cubicBezTo>
                  <a:cubicBezTo>
                    <a:pt x="63" y="416"/>
                    <a:pt x="62" y="416"/>
                    <a:pt x="61" y="416"/>
                  </a:cubicBezTo>
                  <a:cubicBezTo>
                    <a:pt x="61" y="416"/>
                    <a:pt x="60" y="416"/>
                    <a:pt x="60" y="416"/>
                  </a:cubicBezTo>
                  <a:cubicBezTo>
                    <a:pt x="59" y="416"/>
                    <a:pt x="59" y="416"/>
                    <a:pt x="61" y="418"/>
                  </a:cubicBezTo>
                  <a:cubicBezTo>
                    <a:pt x="72" y="433"/>
                    <a:pt x="67" y="430"/>
                    <a:pt x="70" y="435"/>
                  </a:cubicBezTo>
                  <a:cubicBezTo>
                    <a:pt x="74" y="441"/>
                    <a:pt x="74" y="443"/>
                    <a:pt x="72" y="443"/>
                  </a:cubicBezTo>
                  <a:cubicBezTo>
                    <a:pt x="70" y="443"/>
                    <a:pt x="67" y="441"/>
                    <a:pt x="64" y="439"/>
                  </a:cubicBezTo>
                  <a:cubicBezTo>
                    <a:pt x="61" y="438"/>
                    <a:pt x="60" y="438"/>
                    <a:pt x="58" y="437"/>
                  </a:cubicBezTo>
                  <a:lnTo>
                    <a:pt x="58" y="437"/>
                  </a:lnTo>
                  <a:cubicBezTo>
                    <a:pt x="65" y="441"/>
                    <a:pt x="72" y="450"/>
                    <a:pt x="81" y="460"/>
                  </a:cubicBezTo>
                  <a:cubicBezTo>
                    <a:pt x="83" y="464"/>
                    <a:pt x="85" y="468"/>
                    <a:pt x="83" y="468"/>
                  </a:cubicBezTo>
                  <a:cubicBezTo>
                    <a:pt x="81" y="468"/>
                    <a:pt x="78" y="466"/>
                    <a:pt x="71" y="461"/>
                  </a:cubicBezTo>
                  <a:lnTo>
                    <a:pt x="71" y="461"/>
                  </a:lnTo>
                  <a:cubicBezTo>
                    <a:pt x="81" y="472"/>
                    <a:pt x="87" y="478"/>
                    <a:pt x="93" y="486"/>
                  </a:cubicBezTo>
                  <a:cubicBezTo>
                    <a:pt x="104" y="497"/>
                    <a:pt x="117" y="511"/>
                    <a:pt x="125" y="518"/>
                  </a:cubicBezTo>
                  <a:cubicBezTo>
                    <a:pt x="153" y="543"/>
                    <a:pt x="169" y="553"/>
                    <a:pt x="176" y="554"/>
                  </a:cubicBezTo>
                  <a:cubicBezTo>
                    <a:pt x="178" y="554"/>
                    <a:pt x="179" y="555"/>
                    <a:pt x="181" y="555"/>
                  </a:cubicBezTo>
                  <a:cubicBezTo>
                    <a:pt x="189" y="555"/>
                    <a:pt x="194" y="553"/>
                    <a:pt x="200" y="549"/>
                  </a:cubicBezTo>
                  <a:cubicBezTo>
                    <a:pt x="212" y="541"/>
                    <a:pt x="222" y="530"/>
                    <a:pt x="234" y="522"/>
                  </a:cubicBezTo>
                  <a:cubicBezTo>
                    <a:pt x="240" y="517"/>
                    <a:pt x="247" y="509"/>
                    <a:pt x="252" y="503"/>
                  </a:cubicBezTo>
                  <a:cubicBezTo>
                    <a:pt x="256" y="504"/>
                    <a:pt x="259" y="505"/>
                    <a:pt x="261" y="505"/>
                  </a:cubicBezTo>
                  <a:cubicBezTo>
                    <a:pt x="262" y="505"/>
                    <a:pt x="263" y="505"/>
                    <a:pt x="264" y="504"/>
                  </a:cubicBezTo>
                  <a:cubicBezTo>
                    <a:pt x="273" y="502"/>
                    <a:pt x="283" y="497"/>
                    <a:pt x="290" y="492"/>
                  </a:cubicBezTo>
                  <a:cubicBezTo>
                    <a:pt x="295" y="490"/>
                    <a:pt x="302" y="486"/>
                    <a:pt x="306" y="482"/>
                  </a:cubicBezTo>
                  <a:cubicBezTo>
                    <a:pt x="311" y="478"/>
                    <a:pt x="315" y="472"/>
                    <a:pt x="321" y="467"/>
                  </a:cubicBezTo>
                  <a:cubicBezTo>
                    <a:pt x="324" y="464"/>
                    <a:pt x="328" y="461"/>
                    <a:pt x="332" y="457"/>
                  </a:cubicBezTo>
                  <a:cubicBezTo>
                    <a:pt x="333" y="456"/>
                    <a:pt x="333" y="452"/>
                    <a:pt x="335" y="451"/>
                  </a:cubicBezTo>
                  <a:cubicBezTo>
                    <a:pt x="336" y="450"/>
                    <a:pt x="336" y="450"/>
                    <a:pt x="337" y="450"/>
                  </a:cubicBezTo>
                  <a:cubicBezTo>
                    <a:pt x="339" y="450"/>
                    <a:pt x="341" y="451"/>
                    <a:pt x="342" y="451"/>
                  </a:cubicBezTo>
                  <a:cubicBezTo>
                    <a:pt x="343" y="451"/>
                    <a:pt x="343" y="451"/>
                    <a:pt x="344" y="451"/>
                  </a:cubicBezTo>
                  <a:cubicBezTo>
                    <a:pt x="348" y="447"/>
                    <a:pt x="348" y="439"/>
                    <a:pt x="355" y="439"/>
                  </a:cubicBezTo>
                  <a:cubicBezTo>
                    <a:pt x="355" y="439"/>
                    <a:pt x="356" y="439"/>
                    <a:pt x="356" y="439"/>
                  </a:cubicBezTo>
                  <a:cubicBezTo>
                    <a:pt x="357" y="439"/>
                    <a:pt x="357" y="439"/>
                    <a:pt x="357" y="439"/>
                  </a:cubicBezTo>
                  <a:cubicBezTo>
                    <a:pt x="359" y="439"/>
                    <a:pt x="362" y="438"/>
                    <a:pt x="362" y="436"/>
                  </a:cubicBezTo>
                  <a:cubicBezTo>
                    <a:pt x="364" y="435"/>
                    <a:pt x="365" y="433"/>
                    <a:pt x="367" y="430"/>
                  </a:cubicBezTo>
                  <a:cubicBezTo>
                    <a:pt x="368" y="427"/>
                    <a:pt x="369" y="425"/>
                    <a:pt x="372" y="423"/>
                  </a:cubicBezTo>
                  <a:cubicBezTo>
                    <a:pt x="373" y="422"/>
                    <a:pt x="374" y="419"/>
                    <a:pt x="377" y="418"/>
                  </a:cubicBezTo>
                  <a:cubicBezTo>
                    <a:pt x="377" y="418"/>
                    <a:pt x="378" y="418"/>
                    <a:pt x="378" y="418"/>
                  </a:cubicBezTo>
                  <a:cubicBezTo>
                    <a:pt x="379" y="418"/>
                    <a:pt x="380" y="418"/>
                    <a:pt x="381" y="418"/>
                  </a:cubicBezTo>
                  <a:cubicBezTo>
                    <a:pt x="382" y="418"/>
                    <a:pt x="382" y="418"/>
                    <a:pt x="382" y="418"/>
                  </a:cubicBezTo>
                  <a:cubicBezTo>
                    <a:pt x="385" y="415"/>
                    <a:pt x="386" y="410"/>
                    <a:pt x="389" y="408"/>
                  </a:cubicBezTo>
                  <a:cubicBezTo>
                    <a:pt x="389" y="407"/>
                    <a:pt x="390" y="407"/>
                    <a:pt x="391" y="407"/>
                  </a:cubicBezTo>
                  <a:cubicBezTo>
                    <a:pt x="393" y="407"/>
                    <a:pt x="396" y="408"/>
                    <a:pt x="398" y="408"/>
                  </a:cubicBezTo>
                  <a:cubicBezTo>
                    <a:pt x="401" y="409"/>
                    <a:pt x="407" y="412"/>
                    <a:pt x="410" y="412"/>
                  </a:cubicBezTo>
                  <a:cubicBezTo>
                    <a:pt x="414" y="412"/>
                    <a:pt x="416" y="409"/>
                    <a:pt x="420" y="409"/>
                  </a:cubicBezTo>
                  <a:cubicBezTo>
                    <a:pt x="422" y="409"/>
                    <a:pt x="423" y="409"/>
                    <a:pt x="425" y="410"/>
                  </a:cubicBezTo>
                  <a:cubicBezTo>
                    <a:pt x="430" y="412"/>
                    <a:pt x="434" y="414"/>
                    <a:pt x="437" y="414"/>
                  </a:cubicBezTo>
                  <a:cubicBezTo>
                    <a:pt x="439" y="414"/>
                    <a:pt x="440" y="414"/>
                    <a:pt x="441" y="412"/>
                  </a:cubicBezTo>
                  <a:cubicBezTo>
                    <a:pt x="442" y="409"/>
                    <a:pt x="441" y="402"/>
                    <a:pt x="443" y="402"/>
                  </a:cubicBezTo>
                  <a:cubicBezTo>
                    <a:pt x="445" y="402"/>
                    <a:pt x="448" y="402"/>
                    <a:pt x="450" y="402"/>
                  </a:cubicBezTo>
                  <a:cubicBezTo>
                    <a:pt x="452" y="402"/>
                    <a:pt x="455" y="402"/>
                    <a:pt x="457" y="401"/>
                  </a:cubicBezTo>
                  <a:cubicBezTo>
                    <a:pt x="458" y="401"/>
                    <a:pt x="459" y="399"/>
                    <a:pt x="462" y="398"/>
                  </a:cubicBezTo>
                  <a:cubicBezTo>
                    <a:pt x="464" y="396"/>
                    <a:pt x="467" y="394"/>
                    <a:pt x="469" y="392"/>
                  </a:cubicBezTo>
                  <a:cubicBezTo>
                    <a:pt x="469" y="392"/>
                    <a:pt x="473" y="393"/>
                    <a:pt x="479" y="404"/>
                  </a:cubicBezTo>
                  <a:lnTo>
                    <a:pt x="479" y="401"/>
                  </a:lnTo>
                  <a:cubicBezTo>
                    <a:pt x="479" y="398"/>
                    <a:pt x="479" y="394"/>
                    <a:pt x="480" y="394"/>
                  </a:cubicBezTo>
                  <a:cubicBezTo>
                    <a:pt x="481" y="393"/>
                    <a:pt x="484" y="393"/>
                    <a:pt x="486" y="393"/>
                  </a:cubicBezTo>
                  <a:cubicBezTo>
                    <a:pt x="487" y="393"/>
                    <a:pt x="489" y="393"/>
                    <a:pt x="490" y="393"/>
                  </a:cubicBezTo>
                  <a:cubicBezTo>
                    <a:pt x="494" y="392"/>
                    <a:pt x="494" y="387"/>
                    <a:pt x="495" y="382"/>
                  </a:cubicBezTo>
                  <a:cubicBezTo>
                    <a:pt x="495" y="381"/>
                    <a:pt x="496" y="380"/>
                    <a:pt x="496" y="378"/>
                  </a:cubicBezTo>
                  <a:cubicBezTo>
                    <a:pt x="498" y="376"/>
                    <a:pt x="499" y="373"/>
                    <a:pt x="501" y="373"/>
                  </a:cubicBezTo>
                  <a:cubicBezTo>
                    <a:pt x="503" y="373"/>
                    <a:pt x="506" y="376"/>
                    <a:pt x="510" y="378"/>
                  </a:cubicBezTo>
                  <a:cubicBezTo>
                    <a:pt x="511" y="379"/>
                    <a:pt x="512" y="379"/>
                    <a:pt x="512" y="379"/>
                  </a:cubicBezTo>
                  <a:cubicBezTo>
                    <a:pt x="513" y="379"/>
                    <a:pt x="512" y="375"/>
                    <a:pt x="513" y="375"/>
                  </a:cubicBezTo>
                  <a:cubicBezTo>
                    <a:pt x="514" y="375"/>
                    <a:pt x="514" y="376"/>
                    <a:pt x="514" y="376"/>
                  </a:cubicBezTo>
                  <a:cubicBezTo>
                    <a:pt x="516" y="378"/>
                    <a:pt x="518" y="378"/>
                    <a:pt x="519" y="378"/>
                  </a:cubicBezTo>
                  <a:cubicBezTo>
                    <a:pt x="521" y="378"/>
                    <a:pt x="523" y="377"/>
                    <a:pt x="525" y="376"/>
                  </a:cubicBezTo>
                  <a:cubicBezTo>
                    <a:pt x="526" y="376"/>
                    <a:pt x="527" y="376"/>
                    <a:pt x="527" y="373"/>
                  </a:cubicBezTo>
                  <a:cubicBezTo>
                    <a:pt x="527" y="370"/>
                    <a:pt x="525" y="361"/>
                    <a:pt x="525" y="359"/>
                  </a:cubicBezTo>
                  <a:cubicBezTo>
                    <a:pt x="525" y="356"/>
                    <a:pt x="527" y="356"/>
                    <a:pt x="530" y="356"/>
                  </a:cubicBezTo>
                  <a:cubicBezTo>
                    <a:pt x="526" y="350"/>
                    <a:pt x="524" y="347"/>
                    <a:pt x="522" y="345"/>
                  </a:cubicBezTo>
                  <a:lnTo>
                    <a:pt x="514" y="325"/>
                  </a:lnTo>
                  <a:cubicBezTo>
                    <a:pt x="508" y="314"/>
                    <a:pt x="501" y="305"/>
                    <a:pt x="495" y="294"/>
                  </a:cubicBezTo>
                  <a:cubicBezTo>
                    <a:pt x="495" y="293"/>
                    <a:pt x="495" y="292"/>
                    <a:pt x="494" y="289"/>
                  </a:cubicBezTo>
                  <a:lnTo>
                    <a:pt x="492" y="288"/>
                  </a:lnTo>
                  <a:cubicBezTo>
                    <a:pt x="492" y="288"/>
                    <a:pt x="492" y="287"/>
                    <a:pt x="494" y="287"/>
                  </a:cubicBezTo>
                  <a:cubicBezTo>
                    <a:pt x="495" y="284"/>
                    <a:pt x="496" y="281"/>
                    <a:pt x="499" y="279"/>
                  </a:cubicBezTo>
                  <a:cubicBezTo>
                    <a:pt x="499" y="278"/>
                    <a:pt x="500" y="278"/>
                    <a:pt x="501" y="278"/>
                  </a:cubicBezTo>
                  <a:cubicBezTo>
                    <a:pt x="503" y="278"/>
                    <a:pt x="506" y="279"/>
                    <a:pt x="510" y="282"/>
                  </a:cubicBezTo>
                  <a:cubicBezTo>
                    <a:pt x="511" y="282"/>
                    <a:pt x="511" y="282"/>
                    <a:pt x="512" y="282"/>
                  </a:cubicBezTo>
                  <a:cubicBezTo>
                    <a:pt x="515" y="282"/>
                    <a:pt x="512" y="277"/>
                    <a:pt x="516" y="277"/>
                  </a:cubicBezTo>
                  <a:cubicBezTo>
                    <a:pt x="516" y="277"/>
                    <a:pt x="517" y="277"/>
                    <a:pt x="518" y="277"/>
                  </a:cubicBezTo>
                  <a:cubicBezTo>
                    <a:pt x="524" y="277"/>
                    <a:pt x="526" y="273"/>
                    <a:pt x="530" y="271"/>
                  </a:cubicBezTo>
                  <a:cubicBezTo>
                    <a:pt x="531" y="270"/>
                    <a:pt x="532" y="270"/>
                    <a:pt x="532" y="267"/>
                  </a:cubicBezTo>
                  <a:cubicBezTo>
                    <a:pt x="532" y="262"/>
                    <a:pt x="529" y="256"/>
                    <a:pt x="529" y="251"/>
                  </a:cubicBezTo>
                  <a:cubicBezTo>
                    <a:pt x="529" y="247"/>
                    <a:pt x="532" y="247"/>
                    <a:pt x="534" y="245"/>
                  </a:cubicBezTo>
                  <a:cubicBezTo>
                    <a:pt x="527" y="240"/>
                    <a:pt x="525" y="237"/>
                    <a:pt x="524" y="236"/>
                  </a:cubicBezTo>
                  <a:cubicBezTo>
                    <a:pt x="520" y="229"/>
                    <a:pt x="517" y="224"/>
                    <a:pt x="513" y="218"/>
                  </a:cubicBezTo>
                  <a:cubicBezTo>
                    <a:pt x="504" y="208"/>
                    <a:pt x="496" y="202"/>
                    <a:pt x="487" y="193"/>
                  </a:cubicBezTo>
                  <a:cubicBezTo>
                    <a:pt x="487" y="192"/>
                    <a:pt x="485" y="189"/>
                    <a:pt x="485" y="187"/>
                  </a:cubicBezTo>
                  <a:cubicBezTo>
                    <a:pt x="480" y="184"/>
                    <a:pt x="478" y="183"/>
                    <a:pt x="472" y="178"/>
                  </a:cubicBezTo>
                  <a:cubicBezTo>
                    <a:pt x="462" y="172"/>
                    <a:pt x="457" y="168"/>
                    <a:pt x="453" y="168"/>
                  </a:cubicBezTo>
                  <a:cubicBezTo>
                    <a:pt x="443" y="167"/>
                    <a:pt x="433" y="163"/>
                    <a:pt x="424" y="162"/>
                  </a:cubicBezTo>
                  <a:cubicBezTo>
                    <a:pt x="421" y="162"/>
                    <a:pt x="417" y="160"/>
                    <a:pt x="416" y="160"/>
                  </a:cubicBezTo>
                  <a:cubicBezTo>
                    <a:pt x="415" y="159"/>
                    <a:pt x="416" y="158"/>
                    <a:pt x="417" y="158"/>
                  </a:cubicBezTo>
                  <a:cubicBezTo>
                    <a:pt x="418" y="158"/>
                    <a:pt x="418" y="158"/>
                    <a:pt x="419" y="158"/>
                  </a:cubicBezTo>
                  <a:cubicBezTo>
                    <a:pt x="421" y="159"/>
                    <a:pt x="422" y="159"/>
                    <a:pt x="423" y="159"/>
                  </a:cubicBezTo>
                  <a:cubicBezTo>
                    <a:pt x="427" y="159"/>
                    <a:pt x="421" y="153"/>
                    <a:pt x="425" y="153"/>
                  </a:cubicBezTo>
                  <a:cubicBezTo>
                    <a:pt x="431" y="153"/>
                    <a:pt x="427" y="150"/>
                    <a:pt x="430" y="147"/>
                  </a:cubicBezTo>
                  <a:lnTo>
                    <a:pt x="437" y="139"/>
                  </a:lnTo>
                  <a:cubicBezTo>
                    <a:pt x="437" y="139"/>
                    <a:pt x="436" y="136"/>
                    <a:pt x="435" y="136"/>
                  </a:cubicBezTo>
                  <a:cubicBezTo>
                    <a:pt x="427" y="132"/>
                    <a:pt x="424" y="130"/>
                    <a:pt x="417" y="126"/>
                  </a:cubicBezTo>
                  <a:lnTo>
                    <a:pt x="417" y="126"/>
                  </a:lnTo>
                  <a:cubicBezTo>
                    <a:pt x="428" y="129"/>
                    <a:pt x="442" y="135"/>
                    <a:pt x="446" y="135"/>
                  </a:cubicBezTo>
                  <a:cubicBezTo>
                    <a:pt x="450" y="135"/>
                    <a:pt x="449" y="132"/>
                    <a:pt x="440" y="124"/>
                  </a:cubicBezTo>
                  <a:cubicBezTo>
                    <a:pt x="437" y="124"/>
                    <a:pt x="440" y="126"/>
                    <a:pt x="440" y="127"/>
                  </a:cubicBezTo>
                  <a:cubicBezTo>
                    <a:pt x="440" y="127"/>
                    <a:pt x="440" y="127"/>
                    <a:pt x="439" y="127"/>
                  </a:cubicBezTo>
                  <a:cubicBezTo>
                    <a:pt x="438" y="127"/>
                    <a:pt x="434" y="125"/>
                    <a:pt x="425" y="120"/>
                  </a:cubicBezTo>
                  <a:cubicBezTo>
                    <a:pt x="427" y="120"/>
                    <a:pt x="431" y="121"/>
                    <a:pt x="433" y="121"/>
                  </a:cubicBezTo>
                  <a:cubicBezTo>
                    <a:pt x="426" y="116"/>
                    <a:pt x="420" y="113"/>
                    <a:pt x="414" y="108"/>
                  </a:cubicBezTo>
                  <a:cubicBezTo>
                    <a:pt x="414" y="106"/>
                    <a:pt x="420" y="108"/>
                    <a:pt x="415" y="104"/>
                  </a:cubicBezTo>
                  <a:cubicBezTo>
                    <a:pt x="400" y="93"/>
                    <a:pt x="405" y="94"/>
                    <a:pt x="400" y="89"/>
                  </a:cubicBezTo>
                  <a:cubicBezTo>
                    <a:pt x="395" y="84"/>
                    <a:pt x="395" y="83"/>
                    <a:pt x="398" y="83"/>
                  </a:cubicBezTo>
                  <a:cubicBezTo>
                    <a:pt x="400" y="83"/>
                    <a:pt x="402" y="83"/>
                    <a:pt x="405" y="84"/>
                  </a:cubicBezTo>
                  <a:cubicBezTo>
                    <a:pt x="409" y="85"/>
                    <a:pt x="410" y="85"/>
                    <a:pt x="412" y="85"/>
                  </a:cubicBezTo>
                  <a:cubicBezTo>
                    <a:pt x="405" y="83"/>
                    <a:pt x="394" y="76"/>
                    <a:pt x="383" y="68"/>
                  </a:cubicBezTo>
                  <a:cubicBezTo>
                    <a:pt x="380" y="64"/>
                    <a:pt x="377" y="61"/>
                    <a:pt x="379" y="61"/>
                  </a:cubicBezTo>
                  <a:cubicBezTo>
                    <a:pt x="381" y="61"/>
                    <a:pt x="384" y="62"/>
                    <a:pt x="391" y="66"/>
                  </a:cubicBezTo>
                  <a:cubicBezTo>
                    <a:pt x="380" y="58"/>
                    <a:pt x="372" y="52"/>
                    <a:pt x="364" y="47"/>
                  </a:cubicBezTo>
                  <a:cubicBezTo>
                    <a:pt x="351" y="40"/>
                    <a:pt x="335" y="29"/>
                    <a:pt x="326" y="25"/>
                  </a:cubicBezTo>
                  <a:cubicBezTo>
                    <a:pt x="293" y="8"/>
                    <a:pt x="274" y="1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0"/>
            <p:cNvSpPr/>
            <p:nvPr/>
          </p:nvSpPr>
          <p:spPr>
            <a:xfrm>
              <a:off x="-242760" y="-875757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lnTo>
                    <a:pt x="1" y="2"/>
                  </a:lnTo>
                  <a:cubicBezTo>
                    <a:pt x="1" y="1"/>
                    <a:pt x="0" y="1"/>
                    <a:pt x="0" y="1"/>
                  </a:cubicBezTo>
                  <a:close/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1" y="5"/>
                  </a:cubicBezTo>
                  <a:cubicBezTo>
                    <a:pt x="2" y="6"/>
                    <a:pt x="3" y="6"/>
                    <a:pt x="5" y="7"/>
                  </a:cubicBezTo>
                  <a:lnTo>
                    <a:pt x="5" y="5"/>
                  </a:lnTo>
                  <a:cubicBezTo>
                    <a:pt x="3" y="4"/>
                    <a:pt x="2" y="4"/>
                    <a:pt x="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0"/>
            <p:cNvSpPr/>
            <p:nvPr/>
          </p:nvSpPr>
          <p:spPr>
            <a:xfrm>
              <a:off x="-243598" y="-875087"/>
              <a:ext cx="1285" cy="1062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20" y="0"/>
                  </a:moveTo>
                  <a:cubicBezTo>
                    <a:pt x="16" y="4"/>
                    <a:pt x="13" y="5"/>
                    <a:pt x="12" y="6"/>
                  </a:cubicBezTo>
                  <a:cubicBezTo>
                    <a:pt x="8" y="8"/>
                    <a:pt x="6" y="9"/>
                    <a:pt x="3" y="10"/>
                  </a:cubicBezTo>
                  <a:cubicBezTo>
                    <a:pt x="0" y="11"/>
                    <a:pt x="0" y="14"/>
                    <a:pt x="2" y="16"/>
                  </a:cubicBezTo>
                  <a:cubicBezTo>
                    <a:pt x="5" y="16"/>
                    <a:pt x="7" y="18"/>
                    <a:pt x="10" y="18"/>
                  </a:cubicBezTo>
                  <a:cubicBezTo>
                    <a:pt x="16" y="14"/>
                    <a:pt x="22" y="1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0"/>
            <p:cNvSpPr/>
            <p:nvPr/>
          </p:nvSpPr>
          <p:spPr>
            <a:xfrm>
              <a:off x="-244045" y="-875980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2" y="1"/>
                  </a:moveTo>
                  <a:cubicBezTo>
                    <a:pt x="2" y="3"/>
                    <a:pt x="0" y="3"/>
                    <a:pt x="0" y="3"/>
                  </a:cubicBezTo>
                  <a:cubicBezTo>
                    <a:pt x="0" y="4"/>
                    <a:pt x="2" y="4"/>
                    <a:pt x="2" y="4"/>
                  </a:cubicBezTo>
                  <a:lnTo>
                    <a:pt x="5" y="4"/>
                  </a:lnTo>
                  <a:cubicBezTo>
                    <a:pt x="4" y="3"/>
                    <a:pt x="3" y="3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0"/>
            <p:cNvSpPr/>
            <p:nvPr/>
          </p:nvSpPr>
          <p:spPr>
            <a:xfrm>
              <a:off x="-244939" y="-875087"/>
              <a:ext cx="726" cy="335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0" y="0"/>
                  </a:moveTo>
                  <a:cubicBezTo>
                    <a:pt x="3" y="3"/>
                    <a:pt x="6" y="5"/>
                    <a:pt x="9" y="6"/>
                  </a:cubicBezTo>
                  <a:lnTo>
                    <a:pt x="13" y="6"/>
                  </a:lnTo>
                  <a:cubicBezTo>
                    <a:pt x="11" y="4"/>
                    <a:pt x="9" y="3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0"/>
            <p:cNvSpPr/>
            <p:nvPr/>
          </p:nvSpPr>
          <p:spPr>
            <a:xfrm>
              <a:off x="-245274" y="-874919"/>
              <a:ext cx="615" cy="726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5" y="1"/>
                  </a:moveTo>
                  <a:cubicBezTo>
                    <a:pt x="3" y="1"/>
                    <a:pt x="3" y="2"/>
                    <a:pt x="0" y="5"/>
                  </a:cubicBezTo>
                  <a:cubicBezTo>
                    <a:pt x="4" y="8"/>
                    <a:pt x="6" y="11"/>
                    <a:pt x="9" y="12"/>
                  </a:cubicBezTo>
                  <a:cubicBezTo>
                    <a:pt x="11" y="10"/>
                    <a:pt x="11" y="7"/>
                    <a:pt x="11" y="5"/>
                  </a:cubicBezTo>
                  <a:cubicBezTo>
                    <a:pt x="9" y="3"/>
                    <a:pt x="6" y="2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0"/>
            <p:cNvSpPr/>
            <p:nvPr/>
          </p:nvSpPr>
          <p:spPr>
            <a:xfrm>
              <a:off x="-245554" y="-874695"/>
              <a:ext cx="279" cy="168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2"/>
                    <a:pt x="1" y="3"/>
                  </a:cubicBezTo>
                  <a:lnTo>
                    <a:pt x="3" y="3"/>
                  </a:lnTo>
                  <a:cubicBezTo>
                    <a:pt x="4" y="3"/>
                    <a:pt x="4" y="2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0"/>
            <p:cNvSpPr/>
            <p:nvPr/>
          </p:nvSpPr>
          <p:spPr>
            <a:xfrm>
              <a:off x="-245889" y="-873913"/>
              <a:ext cx="894" cy="61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4" y="0"/>
                  </a:moveTo>
                  <a:cubicBezTo>
                    <a:pt x="1" y="0"/>
                    <a:pt x="2" y="4"/>
                    <a:pt x="9" y="11"/>
                  </a:cubicBezTo>
                  <a:cubicBezTo>
                    <a:pt x="9" y="10"/>
                    <a:pt x="9" y="10"/>
                    <a:pt x="10" y="10"/>
                  </a:cubicBezTo>
                  <a:lnTo>
                    <a:pt x="11" y="10"/>
                  </a:lnTo>
                  <a:cubicBezTo>
                    <a:pt x="14" y="9"/>
                    <a:pt x="15" y="8"/>
                    <a:pt x="12" y="4"/>
                  </a:cubicBezTo>
                  <a:cubicBezTo>
                    <a:pt x="10" y="2"/>
                    <a:pt x="7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0"/>
            <p:cNvSpPr/>
            <p:nvPr/>
          </p:nvSpPr>
          <p:spPr>
            <a:xfrm>
              <a:off x="-245833" y="-873243"/>
              <a:ext cx="279" cy="279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2"/>
                  </a:ln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0"/>
            <p:cNvSpPr/>
            <p:nvPr/>
          </p:nvSpPr>
          <p:spPr>
            <a:xfrm>
              <a:off x="-245889" y="-872852"/>
              <a:ext cx="223" cy="279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0"/>
                  </a:moveTo>
                  <a:cubicBezTo>
                    <a:pt x="2" y="1"/>
                    <a:pt x="2" y="2"/>
                    <a:pt x="1" y="4"/>
                  </a:cubicBezTo>
                  <a:cubicBezTo>
                    <a:pt x="2" y="2"/>
                    <a:pt x="4" y="1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0"/>
            <p:cNvSpPr/>
            <p:nvPr/>
          </p:nvSpPr>
          <p:spPr>
            <a:xfrm>
              <a:off x="-248906" y="-872461"/>
              <a:ext cx="112" cy="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0"/>
            <p:cNvSpPr/>
            <p:nvPr/>
          </p:nvSpPr>
          <p:spPr>
            <a:xfrm>
              <a:off x="-249185" y="-872461"/>
              <a:ext cx="112" cy="168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2" y="3"/>
                    <a:pt x="2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0"/>
            <p:cNvSpPr/>
            <p:nvPr/>
          </p:nvSpPr>
          <p:spPr>
            <a:xfrm>
              <a:off x="-249353" y="-872237"/>
              <a:ext cx="279" cy="39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2" y="0"/>
                  </a:moveTo>
                  <a:cubicBezTo>
                    <a:pt x="0" y="0"/>
                    <a:pt x="0" y="2"/>
                    <a:pt x="5" y="6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286" name="Google Shape;2286;p25"/>
          <p:cNvSpPr txBox="1">
            <a:spLocks noGrp="1"/>
          </p:cNvSpPr>
          <p:nvPr>
            <p:ph type="title" idx="2"/>
          </p:nvPr>
        </p:nvSpPr>
        <p:spPr>
          <a:xfrm>
            <a:off x="919236" y="1861075"/>
            <a:ext cx="2532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87" name="Google Shape;2287;p25"/>
          <p:cNvSpPr txBox="1">
            <a:spLocks noGrp="1"/>
          </p:cNvSpPr>
          <p:nvPr>
            <p:ph type="subTitle" idx="1"/>
          </p:nvPr>
        </p:nvSpPr>
        <p:spPr>
          <a:xfrm>
            <a:off x="919247" y="2268213"/>
            <a:ext cx="2532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8" name="Google Shape;2288;p25"/>
          <p:cNvSpPr txBox="1">
            <a:spLocks noGrp="1"/>
          </p:cNvSpPr>
          <p:nvPr>
            <p:ph type="title" idx="3"/>
          </p:nvPr>
        </p:nvSpPr>
        <p:spPr>
          <a:xfrm>
            <a:off x="5703661" y="1861063"/>
            <a:ext cx="2535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89" name="Google Shape;2289;p25"/>
          <p:cNvSpPr txBox="1">
            <a:spLocks noGrp="1"/>
          </p:cNvSpPr>
          <p:nvPr>
            <p:ph type="subTitle" idx="4"/>
          </p:nvPr>
        </p:nvSpPr>
        <p:spPr>
          <a:xfrm>
            <a:off x="5703670" y="2268200"/>
            <a:ext cx="2535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0" name="Google Shape;2290;p25"/>
          <p:cNvSpPr txBox="1">
            <a:spLocks noGrp="1"/>
          </p:cNvSpPr>
          <p:nvPr>
            <p:ph type="title" idx="5"/>
          </p:nvPr>
        </p:nvSpPr>
        <p:spPr>
          <a:xfrm>
            <a:off x="919125" y="3623875"/>
            <a:ext cx="2532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91" name="Google Shape;2291;p25"/>
          <p:cNvSpPr txBox="1">
            <a:spLocks noGrp="1"/>
          </p:cNvSpPr>
          <p:nvPr>
            <p:ph type="subTitle" idx="6"/>
          </p:nvPr>
        </p:nvSpPr>
        <p:spPr>
          <a:xfrm>
            <a:off x="919136" y="4019900"/>
            <a:ext cx="2532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2" name="Google Shape;2292;p25"/>
          <p:cNvSpPr txBox="1">
            <a:spLocks noGrp="1"/>
          </p:cNvSpPr>
          <p:nvPr>
            <p:ph type="title" idx="7"/>
          </p:nvPr>
        </p:nvSpPr>
        <p:spPr>
          <a:xfrm>
            <a:off x="5703650" y="3623875"/>
            <a:ext cx="2535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93" name="Google Shape;2293;p25"/>
          <p:cNvSpPr txBox="1">
            <a:spLocks noGrp="1"/>
          </p:cNvSpPr>
          <p:nvPr>
            <p:ph type="subTitle" idx="8"/>
          </p:nvPr>
        </p:nvSpPr>
        <p:spPr>
          <a:xfrm>
            <a:off x="5703659" y="4019900"/>
            <a:ext cx="2535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4" name="Google Shape;2294;p25"/>
          <p:cNvSpPr/>
          <p:nvPr/>
        </p:nvSpPr>
        <p:spPr>
          <a:xfrm>
            <a:off x="448575" y="213661"/>
            <a:ext cx="546843" cy="693791"/>
          </a:xfrm>
          <a:custGeom>
            <a:avLst/>
            <a:gdLst/>
            <a:ahLst/>
            <a:cxnLst/>
            <a:rect l="l" t="t" r="r" b="b"/>
            <a:pathLst>
              <a:path w="6919" h="8778" extrusionOk="0">
                <a:moveTo>
                  <a:pt x="4101" y="1"/>
                </a:moveTo>
                <a:cubicBezTo>
                  <a:pt x="3180" y="1"/>
                  <a:pt x="2467" y="797"/>
                  <a:pt x="2133" y="1827"/>
                </a:cubicBezTo>
                <a:cubicBezTo>
                  <a:pt x="1849" y="2700"/>
                  <a:pt x="1840" y="3635"/>
                  <a:pt x="1723" y="4546"/>
                </a:cubicBezTo>
                <a:cubicBezTo>
                  <a:pt x="1606" y="5457"/>
                  <a:pt x="1352" y="6403"/>
                  <a:pt x="696" y="7045"/>
                </a:cubicBezTo>
                <a:cubicBezTo>
                  <a:pt x="401" y="7333"/>
                  <a:pt x="0" y="7622"/>
                  <a:pt x="29" y="8034"/>
                </a:cubicBezTo>
                <a:cubicBezTo>
                  <a:pt x="60" y="8486"/>
                  <a:pt x="594" y="8714"/>
                  <a:pt x="1044" y="8758"/>
                </a:cubicBezTo>
                <a:cubicBezTo>
                  <a:pt x="1175" y="8772"/>
                  <a:pt x="1305" y="8778"/>
                  <a:pt x="1435" y="8778"/>
                </a:cubicBezTo>
                <a:cubicBezTo>
                  <a:pt x="2641" y="8778"/>
                  <a:pt x="3818" y="8229"/>
                  <a:pt x="4761" y="7460"/>
                </a:cubicBezTo>
                <a:cubicBezTo>
                  <a:pt x="5985" y="6463"/>
                  <a:pt x="6917" y="4996"/>
                  <a:pt x="6918" y="3417"/>
                </a:cubicBezTo>
                <a:cubicBezTo>
                  <a:pt x="6919" y="2097"/>
                  <a:pt x="6170" y="857"/>
                  <a:pt x="5007" y="244"/>
                </a:cubicBezTo>
                <a:cubicBezTo>
                  <a:pt x="4689" y="76"/>
                  <a:pt x="4385" y="1"/>
                  <a:pt x="4101" y="1"/>
                </a:cubicBezTo>
                <a:close/>
              </a:path>
            </a:pathLst>
          </a:custGeom>
          <a:solidFill>
            <a:srgbClr val="E7A77B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5" name="Google Shape;2295;p25"/>
          <p:cNvGrpSpPr/>
          <p:nvPr/>
        </p:nvGrpSpPr>
        <p:grpSpPr>
          <a:xfrm>
            <a:off x="129469" y="490666"/>
            <a:ext cx="789786" cy="986218"/>
            <a:chOff x="2068973" y="3845817"/>
            <a:chExt cx="326169" cy="407292"/>
          </a:xfrm>
        </p:grpSpPr>
        <p:sp>
          <p:nvSpPr>
            <p:cNvPr id="2296" name="Google Shape;2296;p25"/>
            <p:cNvSpPr/>
            <p:nvPr/>
          </p:nvSpPr>
          <p:spPr>
            <a:xfrm>
              <a:off x="2257422" y="4048960"/>
              <a:ext cx="44528" cy="19108"/>
            </a:xfrm>
            <a:custGeom>
              <a:avLst/>
              <a:gdLst/>
              <a:ahLst/>
              <a:cxnLst/>
              <a:rect l="l" t="t" r="r" b="b"/>
              <a:pathLst>
                <a:path w="797" h="342" extrusionOk="0">
                  <a:moveTo>
                    <a:pt x="719" y="165"/>
                  </a:moveTo>
                  <a:cubicBezTo>
                    <a:pt x="719" y="166"/>
                    <a:pt x="720" y="167"/>
                    <a:pt x="720" y="168"/>
                  </a:cubicBezTo>
                  <a:cubicBezTo>
                    <a:pt x="719" y="168"/>
                    <a:pt x="716" y="167"/>
                    <a:pt x="714" y="167"/>
                  </a:cubicBezTo>
                  <a:lnTo>
                    <a:pt x="714" y="166"/>
                  </a:lnTo>
                  <a:cubicBezTo>
                    <a:pt x="716" y="165"/>
                    <a:pt x="718" y="165"/>
                    <a:pt x="719" y="165"/>
                  </a:cubicBezTo>
                  <a:close/>
                  <a:moveTo>
                    <a:pt x="572" y="171"/>
                  </a:moveTo>
                  <a:cubicBezTo>
                    <a:pt x="572" y="173"/>
                    <a:pt x="573" y="174"/>
                    <a:pt x="573" y="177"/>
                  </a:cubicBezTo>
                  <a:cubicBezTo>
                    <a:pt x="572" y="177"/>
                    <a:pt x="570" y="178"/>
                    <a:pt x="568" y="178"/>
                  </a:cubicBezTo>
                  <a:cubicBezTo>
                    <a:pt x="568" y="177"/>
                    <a:pt x="567" y="176"/>
                    <a:pt x="567" y="174"/>
                  </a:cubicBezTo>
                  <a:lnTo>
                    <a:pt x="570" y="174"/>
                  </a:lnTo>
                  <a:cubicBezTo>
                    <a:pt x="571" y="173"/>
                    <a:pt x="571" y="172"/>
                    <a:pt x="572" y="171"/>
                  </a:cubicBezTo>
                  <a:close/>
                  <a:moveTo>
                    <a:pt x="681" y="172"/>
                  </a:moveTo>
                  <a:cubicBezTo>
                    <a:pt x="683" y="172"/>
                    <a:pt x="685" y="173"/>
                    <a:pt x="686" y="174"/>
                  </a:cubicBezTo>
                  <a:cubicBezTo>
                    <a:pt x="686" y="177"/>
                    <a:pt x="687" y="179"/>
                    <a:pt x="687" y="182"/>
                  </a:cubicBezTo>
                  <a:cubicBezTo>
                    <a:pt x="686" y="182"/>
                    <a:pt x="685" y="180"/>
                    <a:pt x="683" y="180"/>
                  </a:cubicBezTo>
                  <a:cubicBezTo>
                    <a:pt x="682" y="178"/>
                    <a:pt x="682" y="176"/>
                    <a:pt x="681" y="172"/>
                  </a:cubicBezTo>
                  <a:close/>
                  <a:moveTo>
                    <a:pt x="544" y="178"/>
                  </a:moveTo>
                  <a:cubicBezTo>
                    <a:pt x="544" y="179"/>
                    <a:pt x="544" y="181"/>
                    <a:pt x="541" y="182"/>
                  </a:cubicBezTo>
                  <a:cubicBezTo>
                    <a:pt x="541" y="183"/>
                    <a:pt x="541" y="183"/>
                    <a:pt x="540" y="183"/>
                  </a:cubicBezTo>
                  <a:cubicBezTo>
                    <a:pt x="539" y="183"/>
                    <a:pt x="538" y="182"/>
                    <a:pt x="536" y="180"/>
                  </a:cubicBezTo>
                  <a:cubicBezTo>
                    <a:pt x="539" y="179"/>
                    <a:pt x="540" y="179"/>
                    <a:pt x="544" y="178"/>
                  </a:cubicBezTo>
                  <a:close/>
                  <a:moveTo>
                    <a:pt x="737" y="178"/>
                  </a:moveTo>
                  <a:cubicBezTo>
                    <a:pt x="737" y="179"/>
                    <a:pt x="738" y="181"/>
                    <a:pt x="738" y="182"/>
                  </a:cubicBezTo>
                  <a:lnTo>
                    <a:pt x="735" y="184"/>
                  </a:lnTo>
                  <a:cubicBezTo>
                    <a:pt x="735" y="183"/>
                    <a:pt x="734" y="182"/>
                    <a:pt x="734" y="181"/>
                  </a:cubicBezTo>
                  <a:cubicBezTo>
                    <a:pt x="735" y="180"/>
                    <a:pt x="735" y="179"/>
                    <a:pt x="737" y="178"/>
                  </a:cubicBezTo>
                  <a:close/>
                  <a:moveTo>
                    <a:pt x="530" y="182"/>
                  </a:moveTo>
                  <a:cubicBezTo>
                    <a:pt x="531" y="182"/>
                    <a:pt x="533" y="183"/>
                    <a:pt x="534" y="183"/>
                  </a:cubicBezTo>
                  <a:cubicBezTo>
                    <a:pt x="533" y="184"/>
                    <a:pt x="530" y="186"/>
                    <a:pt x="529" y="188"/>
                  </a:cubicBezTo>
                  <a:cubicBezTo>
                    <a:pt x="528" y="183"/>
                    <a:pt x="529" y="182"/>
                    <a:pt x="530" y="182"/>
                  </a:cubicBezTo>
                  <a:close/>
                  <a:moveTo>
                    <a:pt x="671" y="172"/>
                  </a:moveTo>
                  <a:cubicBezTo>
                    <a:pt x="673" y="172"/>
                    <a:pt x="675" y="172"/>
                    <a:pt x="677" y="173"/>
                  </a:cubicBezTo>
                  <a:cubicBezTo>
                    <a:pt x="677" y="174"/>
                    <a:pt x="678" y="177"/>
                    <a:pt x="678" y="178"/>
                  </a:cubicBezTo>
                  <a:cubicBezTo>
                    <a:pt x="672" y="181"/>
                    <a:pt x="670" y="186"/>
                    <a:pt x="664" y="186"/>
                  </a:cubicBezTo>
                  <a:cubicBezTo>
                    <a:pt x="661" y="186"/>
                    <a:pt x="659" y="189"/>
                    <a:pt x="656" y="189"/>
                  </a:cubicBezTo>
                  <a:cubicBezTo>
                    <a:pt x="653" y="189"/>
                    <a:pt x="650" y="188"/>
                    <a:pt x="646" y="182"/>
                  </a:cubicBezTo>
                  <a:cubicBezTo>
                    <a:pt x="654" y="177"/>
                    <a:pt x="662" y="172"/>
                    <a:pt x="671" y="172"/>
                  </a:cubicBezTo>
                  <a:close/>
                  <a:moveTo>
                    <a:pt x="638" y="182"/>
                  </a:moveTo>
                  <a:cubicBezTo>
                    <a:pt x="640" y="182"/>
                    <a:pt x="642" y="184"/>
                    <a:pt x="645" y="188"/>
                  </a:cubicBezTo>
                  <a:cubicBezTo>
                    <a:pt x="644" y="193"/>
                    <a:pt x="640" y="194"/>
                    <a:pt x="636" y="194"/>
                  </a:cubicBezTo>
                  <a:cubicBezTo>
                    <a:pt x="635" y="194"/>
                    <a:pt x="634" y="194"/>
                    <a:pt x="633" y="194"/>
                  </a:cubicBezTo>
                  <a:cubicBezTo>
                    <a:pt x="634" y="186"/>
                    <a:pt x="636" y="182"/>
                    <a:pt x="638" y="182"/>
                  </a:cubicBezTo>
                  <a:close/>
                  <a:moveTo>
                    <a:pt x="623" y="194"/>
                  </a:moveTo>
                  <a:cubicBezTo>
                    <a:pt x="623" y="198"/>
                    <a:pt x="624" y="200"/>
                    <a:pt x="623" y="200"/>
                  </a:cubicBezTo>
                  <a:cubicBezTo>
                    <a:pt x="622" y="200"/>
                    <a:pt x="620" y="199"/>
                    <a:pt x="619" y="198"/>
                  </a:cubicBezTo>
                  <a:cubicBezTo>
                    <a:pt x="619" y="196"/>
                    <a:pt x="619" y="196"/>
                    <a:pt x="618" y="195"/>
                  </a:cubicBezTo>
                  <a:cubicBezTo>
                    <a:pt x="620" y="195"/>
                    <a:pt x="622" y="194"/>
                    <a:pt x="623" y="194"/>
                  </a:cubicBezTo>
                  <a:close/>
                  <a:moveTo>
                    <a:pt x="728" y="189"/>
                  </a:moveTo>
                  <a:cubicBezTo>
                    <a:pt x="716" y="202"/>
                    <a:pt x="700" y="199"/>
                    <a:pt x="686" y="200"/>
                  </a:cubicBezTo>
                  <a:cubicBezTo>
                    <a:pt x="686" y="195"/>
                    <a:pt x="691" y="192"/>
                    <a:pt x="697" y="189"/>
                  </a:cubicBezTo>
                  <a:close/>
                  <a:moveTo>
                    <a:pt x="615" y="199"/>
                  </a:moveTo>
                  <a:cubicBezTo>
                    <a:pt x="616" y="206"/>
                    <a:pt x="615" y="208"/>
                    <a:pt x="614" y="208"/>
                  </a:cubicBezTo>
                  <a:cubicBezTo>
                    <a:pt x="613" y="208"/>
                    <a:pt x="610" y="204"/>
                    <a:pt x="607" y="202"/>
                  </a:cubicBezTo>
                  <a:cubicBezTo>
                    <a:pt x="610" y="202"/>
                    <a:pt x="613" y="200"/>
                    <a:pt x="615" y="199"/>
                  </a:cubicBezTo>
                  <a:close/>
                  <a:moveTo>
                    <a:pt x="560" y="216"/>
                  </a:moveTo>
                  <a:cubicBezTo>
                    <a:pt x="560" y="218"/>
                    <a:pt x="561" y="219"/>
                    <a:pt x="561" y="221"/>
                  </a:cubicBezTo>
                  <a:cubicBezTo>
                    <a:pt x="559" y="223"/>
                    <a:pt x="557" y="225"/>
                    <a:pt x="555" y="226"/>
                  </a:cubicBezTo>
                  <a:cubicBezTo>
                    <a:pt x="555" y="225"/>
                    <a:pt x="554" y="223"/>
                    <a:pt x="554" y="221"/>
                  </a:cubicBezTo>
                  <a:cubicBezTo>
                    <a:pt x="556" y="220"/>
                    <a:pt x="557" y="218"/>
                    <a:pt x="560" y="216"/>
                  </a:cubicBezTo>
                  <a:close/>
                  <a:moveTo>
                    <a:pt x="541" y="219"/>
                  </a:moveTo>
                  <a:cubicBezTo>
                    <a:pt x="541" y="220"/>
                    <a:pt x="544" y="223"/>
                    <a:pt x="544" y="225"/>
                  </a:cubicBezTo>
                  <a:cubicBezTo>
                    <a:pt x="540" y="226"/>
                    <a:pt x="538" y="226"/>
                    <a:pt x="536" y="228"/>
                  </a:cubicBezTo>
                  <a:cubicBezTo>
                    <a:pt x="536" y="226"/>
                    <a:pt x="536" y="226"/>
                    <a:pt x="535" y="225"/>
                  </a:cubicBezTo>
                  <a:cubicBezTo>
                    <a:pt x="538" y="223"/>
                    <a:pt x="540" y="221"/>
                    <a:pt x="541" y="219"/>
                  </a:cubicBezTo>
                  <a:close/>
                  <a:moveTo>
                    <a:pt x="419" y="229"/>
                  </a:moveTo>
                  <a:cubicBezTo>
                    <a:pt x="421" y="229"/>
                    <a:pt x="422" y="230"/>
                    <a:pt x="424" y="231"/>
                  </a:cubicBezTo>
                  <a:cubicBezTo>
                    <a:pt x="423" y="236"/>
                    <a:pt x="422" y="238"/>
                    <a:pt x="420" y="238"/>
                  </a:cubicBezTo>
                  <a:cubicBezTo>
                    <a:pt x="418" y="238"/>
                    <a:pt x="415" y="236"/>
                    <a:pt x="414" y="236"/>
                  </a:cubicBezTo>
                  <a:cubicBezTo>
                    <a:pt x="413" y="236"/>
                    <a:pt x="413" y="236"/>
                    <a:pt x="413" y="237"/>
                  </a:cubicBezTo>
                  <a:cubicBezTo>
                    <a:pt x="414" y="231"/>
                    <a:pt x="417" y="229"/>
                    <a:pt x="419" y="229"/>
                  </a:cubicBezTo>
                  <a:close/>
                  <a:moveTo>
                    <a:pt x="369" y="243"/>
                  </a:moveTo>
                  <a:cubicBezTo>
                    <a:pt x="371" y="243"/>
                    <a:pt x="373" y="244"/>
                    <a:pt x="376" y="247"/>
                  </a:cubicBezTo>
                  <a:cubicBezTo>
                    <a:pt x="373" y="249"/>
                    <a:pt x="371" y="249"/>
                    <a:pt x="367" y="250"/>
                  </a:cubicBezTo>
                  <a:cubicBezTo>
                    <a:pt x="367" y="245"/>
                    <a:pt x="368" y="243"/>
                    <a:pt x="369" y="243"/>
                  </a:cubicBezTo>
                  <a:close/>
                  <a:moveTo>
                    <a:pt x="314" y="258"/>
                  </a:moveTo>
                  <a:cubicBezTo>
                    <a:pt x="315" y="261"/>
                    <a:pt x="315" y="262"/>
                    <a:pt x="316" y="265"/>
                  </a:cubicBezTo>
                  <a:lnTo>
                    <a:pt x="305" y="265"/>
                  </a:lnTo>
                  <a:cubicBezTo>
                    <a:pt x="305" y="263"/>
                    <a:pt x="305" y="263"/>
                    <a:pt x="304" y="262"/>
                  </a:cubicBezTo>
                  <a:cubicBezTo>
                    <a:pt x="308" y="261"/>
                    <a:pt x="311" y="259"/>
                    <a:pt x="314" y="258"/>
                  </a:cubicBezTo>
                  <a:close/>
                  <a:moveTo>
                    <a:pt x="324" y="255"/>
                  </a:moveTo>
                  <a:cubicBezTo>
                    <a:pt x="327" y="264"/>
                    <a:pt x="327" y="267"/>
                    <a:pt x="326" y="267"/>
                  </a:cubicBezTo>
                  <a:cubicBezTo>
                    <a:pt x="325" y="267"/>
                    <a:pt x="323" y="264"/>
                    <a:pt x="321" y="262"/>
                  </a:cubicBezTo>
                  <a:cubicBezTo>
                    <a:pt x="323" y="259"/>
                    <a:pt x="323" y="258"/>
                    <a:pt x="324" y="255"/>
                  </a:cubicBezTo>
                  <a:close/>
                  <a:moveTo>
                    <a:pt x="434" y="250"/>
                  </a:moveTo>
                  <a:cubicBezTo>
                    <a:pt x="436" y="250"/>
                    <a:pt x="439" y="256"/>
                    <a:pt x="444" y="272"/>
                  </a:cubicBezTo>
                  <a:lnTo>
                    <a:pt x="433" y="272"/>
                  </a:lnTo>
                  <a:cubicBezTo>
                    <a:pt x="431" y="267"/>
                    <a:pt x="429" y="261"/>
                    <a:pt x="428" y="257"/>
                  </a:cubicBezTo>
                  <a:cubicBezTo>
                    <a:pt x="429" y="254"/>
                    <a:pt x="430" y="251"/>
                    <a:pt x="433" y="250"/>
                  </a:cubicBezTo>
                  <a:cubicBezTo>
                    <a:pt x="434" y="250"/>
                    <a:pt x="434" y="250"/>
                    <a:pt x="434" y="250"/>
                  </a:cubicBezTo>
                  <a:close/>
                  <a:moveTo>
                    <a:pt x="393" y="261"/>
                  </a:moveTo>
                  <a:cubicBezTo>
                    <a:pt x="395" y="261"/>
                    <a:pt x="399" y="266"/>
                    <a:pt x="403" y="279"/>
                  </a:cubicBezTo>
                  <a:cubicBezTo>
                    <a:pt x="396" y="276"/>
                    <a:pt x="391" y="273"/>
                    <a:pt x="384" y="271"/>
                  </a:cubicBezTo>
                  <a:cubicBezTo>
                    <a:pt x="384" y="269"/>
                    <a:pt x="383" y="268"/>
                    <a:pt x="383" y="266"/>
                  </a:cubicBezTo>
                  <a:lnTo>
                    <a:pt x="391" y="262"/>
                  </a:lnTo>
                  <a:cubicBezTo>
                    <a:pt x="391" y="261"/>
                    <a:pt x="392" y="261"/>
                    <a:pt x="393" y="261"/>
                  </a:cubicBezTo>
                  <a:close/>
                  <a:moveTo>
                    <a:pt x="363" y="266"/>
                  </a:moveTo>
                  <a:cubicBezTo>
                    <a:pt x="365" y="269"/>
                    <a:pt x="367" y="269"/>
                    <a:pt x="368" y="269"/>
                  </a:cubicBezTo>
                  <a:cubicBezTo>
                    <a:pt x="370" y="269"/>
                    <a:pt x="371" y="268"/>
                    <a:pt x="373" y="268"/>
                  </a:cubicBezTo>
                  <a:cubicBezTo>
                    <a:pt x="375" y="268"/>
                    <a:pt x="376" y="269"/>
                    <a:pt x="379" y="272"/>
                  </a:cubicBezTo>
                  <a:cubicBezTo>
                    <a:pt x="379" y="276"/>
                    <a:pt x="381" y="281"/>
                    <a:pt x="379" y="281"/>
                  </a:cubicBezTo>
                  <a:cubicBezTo>
                    <a:pt x="379" y="281"/>
                    <a:pt x="379" y="281"/>
                    <a:pt x="379" y="281"/>
                  </a:cubicBezTo>
                  <a:cubicBezTo>
                    <a:pt x="376" y="279"/>
                    <a:pt x="372" y="277"/>
                    <a:pt x="367" y="275"/>
                  </a:cubicBezTo>
                  <a:cubicBezTo>
                    <a:pt x="367" y="275"/>
                    <a:pt x="366" y="270"/>
                    <a:pt x="363" y="266"/>
                  </a:cubicBezTo>
                  <a:close/>
                  <a:moveTo>
                    <a:pt x="297" y="275"/>
                  </a:moveTo>
                  <a:cubicBezTo>
                    <a:pt x="288" y="281"/>
                    <a:pt x="277" y="283"/>
                    <a:pt x="267" y="283"/>
                  </a:cubicBezTo>
                  <a:cubicBezTo>
                    <a:pt x="263" y="283"/>
                    <a:pt x="259" y="282"/>
                    <a:pt x="255" y="282"/>
                  </a:cubicBezTo>
                  <a:cubicBezTo>
                    <a:pt x="253" y="279"/>
                    <a:pt x="253" y="277"/>
                    <a:pt x="252" y="275"/>
                  </a:cubicBezTo>
                  <a:close/>
                  <a:moveTo>
                    <a:pt x="422" y="251"/>
                  </a:moveTo>
                  <a:cubicBezTo>
                    <a:pt x="423" y="251"/>
                    <a:pt x="425" y="252"/>
                    <a:pt x="429" y="265"/>
                  </a:cubicBezTo>
                  <a:cubicBezTo>
                    <a:pt x="427" y="265"/>
                    <a:pt x="425" y="263"/>
                    <a:pt x="424" y="263"/>
                  </a:cubicBezTo>
                  <a:cubicBezTo>
                    <a:pt x="421" y="263"/>
                    <a:pt x="420" y="266"/>
                    <a:pt x="424" y="283"/>
                  </a:cubicBezTo>
                  <a:cubicBezTo>
                    <a:pt x="420" y="273"/>
                    <a:pt x="419" y="270"/>
                    <a:pt x="416" y="265"/>
                  </a:cubicBezTo>
                  <a:cubicBezTo>
                    <a:pt x="413" y="263"/>
                    <a:pt x="409" y="262"/>
                    <a:pt x="405" y="261"/>
                  </a:cubicBezTo>
                  <a:cubicBezTo>
                    <a:pt x="405" y="258"/>
                    <a:pt x="404" y="255"/>
                    <a:pt x="404" y="255"/>
                  </a:cubicBezTo>
                  <a:cubicBezTo>
                    <a:pt x="408" y="254"/>
                    <a:pt x="415" y="252"/>
                    <a:pt x="421" y="251"/>
                  </a:cubicBezTo>
                  <a:cubicBezTo>
                    <a:pt x="421" y="251"/>
                    <a:pt x="421" y="251"/>
                    <a:pt x="422" y="251"/>
                  </a:cubicBezTo>
                  <a:close/>
                  <a:moveTo>
                    <a:pt x="249" y="281"/>
                  </a:moveTo>
                  <a:cubicBezTo>
                    <a:pt x="250" y="286"/>
                    <a:pt x="250" y="287"/>
                    <a:pt x="250" y="287"/>
                  </a:cubicBezTo>
                  <a:cubicBezTo>
                    <a:pt x="249" y="287"/>
                    <a:pt x="248" y="285"/>
                    <a:pt x="247" y="285"/>
                  </a:cubicBezTo>
                  <a:cubicBezTo>
                    <a:pt x="247" y="285"/>
                    <a:pt x="247" y="285"/>
                    <a:pt x="247" y="285"/>
                  </a:cubicBezTo>
                  <a:cubicBezTo>
                    <a:pt x="248" y="284"/>
                    <a:pt x="248" y="282"/>
                    <a:pt x="249" y="281"/>
                  </a:cubicBezTo>
                  <a:close/>
                  <a:moveTo>
                    <a:pt x="356" y="272"/>
                  </a:moveTo>
                  <a:cubicBezTo>
                    <a:pt x="360" y="272"/>
                    <a:pt x="361" y="273"/>
                    <a:pt x="367" y="285"/>
                  </a:cubicBezTo>
                  <a:cubicBezTo>
                    <a:pt x="362" y="284"/>
                    <a:pt x="360" y="283"/>
                    <a:pt x="357" y="282"/>
                  </a:cubicBezTo>
                  <a:lnTo>
                    <a:pt x="357" y="282"/>
                  </a:lnTo>
                  <a:cubicBezTo>
                    <a:pt x="361" y="293"/>
                    <a:pt x="361" y="298"/>
                    <a:pt x="358" y="298"/>
                  </a:cubicBezTo>
                  <a:cubicBezTo>
                    <a:pt x="356" y="298"/>
                    <a:pt x="353" y="300"/>
                    <a:pt x="351" y="300"/>
                  </a:cubicBezTo>
                  <a:cubicBezTo>
                    <a:pt x="350" y="300"/>
                    <a:pt x="348" y="297"/>
                    <a:pt x="346" y="294"/>
                  </a:cubicBezTo>
                  <a:cubicBezTo>
                    <a:pt x="344" y="289"/>
                    <a:pt x="340" y="284"/>
                    <a:pt x="337" y="279"/>
                  </a:cubicBezTo>
                  <a:lnTo>
                    <a:pt x="337" y="276"/>
                  </a:lnTo>
                  <a:cubicBezTo>
                    <a:pt x="344" y="274"/>
                    <a:pt x="350" y="273"/>
                    <a:pt x="356" y="272"/>
                  </a:cubicBezTo>
                  <a:close/>
                  <a:moveTo>
                    <a:pt x="313" y="274"/>
                  </a:moveTo>
                  <a:cubicBezTo>
                    <a:pt x="315" y="274"/>
                    <a:pt x="317" y="274"/>
                    <a:pt x="319" y="275"/>
                  </a:cubicBezTo>
                  <a:cubicBezTo>
                    <a:pt x="323" y="276"/>
                    <a:pt x="329" y="288"/>
                    <a:pt x="335" y="302"/>
                  </a:cubicBezTo>
                  <a:cubicBezTo>
                    <a:pt x="333" y="302"/>
                    <a:pt x="331" y="303"/>
                    <a:pt x="329" y="303"/>
                  </a:cubicBezTo>
                  <a:cubicBezTo>
                    <a:pt x="326" y="303"/>
                    <a:pt x="323" y="301"/>
                    <a:pt x="318" y="292"/>
                  </a:cubicBezTo>
                  <a:cubicBezTo>
                    <a:pt x="313" y="283"/>
                    <a:pt x="309" y="283"/>
                    <a:pt x="302" y="279"/>
                  </a:cubicBezTo>
                  <a:cubicBezTo>
                    <a:pt x="306" y="275"/>
                    <a:pt x="309" y="274"/>
                    <a:pt x="313" y="274"/>
                  </a:cubicBezTo>
                  <a:close/>
                  <a:moveTo>
                    <a:pt x="349" y="313"/>
                  </a:moveTo>
                  <a:cubicBezTo>
                    <a:pt x="350" y="320"/>
                    <a:pt x="350" y="321"/>
                    <a:pt x="349" y="321"/>
                  </a:cubicBezTo>
                  <a:cubicBezTo>
                    <a:pt x="348" y="321"/>
                    <a:pt x="346" y="320"/>
                    <a:pt x="345" y="319"/>
                  </a:cubicBezTo>
                  <a:cubicBezTo>
                    <a:pt x="345" y="318"/>
                    <a:pt x="343" y="315"/>
                    <a:pt x="343" y="314"/>
                  </a:cubicBezTo>
                  <a:cubicBezTo>
                    <a:pt x="345" y="314"/>
                    <a:pt x="348" y="313"/>
                    <a:pt x="349" y="313"/>
                  </a:cubicBezTo>
                  <a:close/>
                  <a:moveTo>
                    <a:pt x="720" y="1"/>
                  </a:moveTo>
                  <a:cubicBezTo>
                    <a:pt x="715" y="1"/>
                    <a:pt x="710" y="1"/>
                    <a:pt x="704" y="2"/>
                  </a:cubicBezTo>
                  <a:cubicBezTo>
                    <a:pt x="681" y="7"/>
                    <a:pt x="659" y="14"/>
                    <a:pt x="635" y="21"/>
                  </a:cubicBezTo>
                  <a:cubicBezTo>
                    <a:pt x="619" y="25"/>
                    <a:pt x="604" y="30"/>
                    <a:pt x="591" y="35"/>
                  </a:cubicBezTo>
                  <a:cubicBezTo>
                    <a:pt x="575" y="41"/>
                    <a:pt x="560" y="48"/>
                    <a:pt x="545" y="54"/>
                  </a:cubicBezTo>
                  <a:cubicBezTo>
                    <a:pt x="533" y="59"/>
                    <a:pt x="520" y="64"/>
                    <a:pt x="509" y="68"/>
                  </a:cubicBezTo>
                  <a:cubicBezTo>
                    <a:pt x="505" y="69"/>
                    <a:pt x="502" y="74"/>
                    <a:pt x="497" y="75"/>
                  </a:cubicBezTo>
                  <a:cubicBezTo>
                    <a:pt x="491" y="77"/>
                    <a:pt x="483" y="75"/>
                    <a:pt x="476" y="78"/>
                  </a:cubicBezTo>
                  <a:cubicBezTo>
                    <a:pt x="465" y="83"/>
                    <a:pt x="455" y="93"/>
                    <a:pt x="443" y="93"/>
                  </a:cubicBezTo>
                  <a:cubicBezTo>
                    <a:pt x="442" y="93"/>
                    <a:pt x="441" y="93"/>
                    <a:pt x="441" y="93"/>
                  </a:cubicBezTo>
                  <a:cubicBezTo>
                    <a:pt x="435" y="93"/>
                    <a:pt x="429" y="95"/>
                    <a:pt x="424" y="96"/>
                  </a:cubicBezTo>
                  <a:lnTo>
                    <a:pt x="408" y="105"/>
                  </a:lnTo>
                  <a:lnTo>
                    <a:pt x="393" y="112"/>
                  </a:lnTo>
                  <a:cubicBezTo>
                    <a:pt x="387" y="115"/>
                    <a:pt x="382" y="117"/>
                    <a:pt x="377" y="119"/>
                  </a:cubicBezTo>
                  <a:cubicBezTo>
                    <a:pt x="378" y="120"/>
                    <a:pt x="378" y="120"/>
                    <a:pt x="377" y="120"/>
                  </a:cubicBezTo>
                  <a:cubicBezTo>
                    <a:pt x="376" y="120"/>
                    <a:pt x="374" y="120"/>
                    <a:pt x="372" y="120"/>
                  </a:cubicBezTo>
                  <a:cubicBezTo>
                    <a:pt x="363" y="124"/>
                    <a:pt x="357" y="130"/>
                    <a:pt x="350" y="132"/>
                  </a:cubicBezTo>
                  <a:cubicBezTo>
                    <a:pt x="345" y="134"/>
                    <a:pt x="341" y="134"/>
                    <a:pt x="337" y="134"/>
                  </a:cubicBezTo>
                  <a:cubicBezTo>
                    <a:pt x="335" y="134"/>
                    <a:pt x="332" y="134"/>
                    <a:pt x="330" y="134"/>
                  </a:cubicBezTo>
                  <a:cubicBezTo>
                    <a:pt x="323" y="134"/>
                    <a:pt x="316" y="132"/>
                    <a:pt x="310" y="132"/>
                  </a:cubicBezTo>
                  <a:cubicBezTo>
                    <a:pt x="310" y="132"/>
                    <a:pt x="309" y="132"/>
                    <a:pt x="308" y="132"/>
                  </a:cubicBezTo>
                  <a:cubicBezTo>
                    <a:pt x="297" y="134"/>
                    <a:pt x="288" y="138"/>
                    <a:pt x="278" y="138"/>
                  </a:cubicBezTo>
                  <a:cubicBezTo>
                    <a:pt x="276" y="138"/>
                    <a:pt x="274" y="137"/>
                    <a:pt x="272" y="137"/>
                  </a:cubicBezTo>
                  <a:cubicBezTo>
                    <a:pt x="267" y="137"/>
                    <a:pt x="261" y="136"/>
                    <a:pt x="256" y="136"/>
                  </a:cubicBezTo>
                  <a:cubicBezTo>
                    <a:pt x="249" y="136"/>
                    <a:pt x="243" y="137"/>
                    <a:pt x="237" y="140"/>
                  </a:cubicBezTo>
                  <a:cubicBezTo>
                    <a:pt x="232" y="142"/>
                    <a:pt x="230" y="150"/>
                    <a:pt x="225" y="151"/>
                  </a:cubicBezTo>
                  <a:cubicBezTo>
                    <a:pt x="215" y="153"/>
                    <a:pt x="205" y="153"/>
                    <a:pt x="196" y="154"/>
                  </a:cubicBezTo>
                  <a:cubicBezTo>
                    <a:pt x="192" y="156"/>
                    <a:pt x="188" y="157"/>
                    <a:pt x="183" y="158"/>
                  </a:cubicBezTo>
                  <a:cubicBezTo>
                    <a:pt x="175" y="161"/>
                    <a:pt x="167" y="163"/>
                    <a:pt x="159" y="167"/>
                  </a:cubicBezTo>
                  <a:cubicBezTo>
                    <a:pt x="158" y="167"/>
                    <a:pt x="155" y="166"/>
                    <a:pt x="153" y="154"/>
                  </a:cubicBezTo>
                  <a:cubicBezTo>
                    <a:pt x="152" y="156"/>
                    <a:pt x="150" y="157"/>
                    <a:pt x="150" y="158"/>
                  </a:cubicBezTo>
                  <a:cubicBezTo>
                    <a:pt x="147" y="161"/>
                    <a:pt x="145" y="164"/>
                    <a:pt x="142" y="166"/>
                  </a:cubicBezTo>
                  <a:cubicBezTo>
                    <a:pt x="134" y="167"/>
                    <a:pt x="126" y="167"/>
                    <a:pt x="118" y="170"/>
                  </a:cubicBezTo>
                  <a:cubicBezTo>
                    <a:pt x="112" y="173"/>
                    <a:pt x="106" y="178"/>
                    <a:pt x="101" y="182"/>
                  </a:cubicBezTo>
                  <a:cubicBezTo>
                    <a:pt x="99" y="183"/>
                    <a:pt x="97" y="184"/>
                    <a:pt x="95" y="185"/>
                  </a:cubicBezTo>
                  <a:cubicBezTo>
                    <a:pt x="90" y="188"/>
                    <a:pt x="86" y="193"/>
                    <a:pt x="80" y="193"/>
                  </a:cubicBezTo>
                  <a:cubicBezTo>
                    <a:pt x="76" y="193"/>
                    <a:pt x="71" y="191"/>
                    <a:pt x="66" y="188"/>
                  </a:cubicBezTo>
                  <a:cubicBezTo>
                    <a:pt x="65" y="188"/>
                    <a:pt x="64" y="188"/>
                    <a:pt x="63" y="188"/>
                  </a:cubicBezTo>
                  <a:cubicBezTo>
                    <a:pt x="60" y="188"/>
                    <a:pt x="59" y="193"/>
                    <a:pt x="55" y="193"/>
                  </a:cubicBezTo>
                  <a:cubicBezTo>
                    <a:pt x="55" y="193"/>
                    <a:pt x="54" y="193"/>
                    <a:pt x="54" y="193"/>
                  </a:cubicBezTo>
                  <a:cubicBezTo>
                    <a:pt x="51" y="192"/>
                    <a:pt x="49" y="191"/>
                    <a:pt x="47" y="191"/>
                  </a:cubicBezTo>
                  <a:cubicBezTo>
                    <a:pt x="41" y="191"/>
                    <a:pt x="36" y="194"/>
                    <a:pt x="31" y="194"/>
                  </a:cubicBezTo>
                  <a:cubicBezTo>
                    <a:pt x="28" y="194"/>
                    <a:pt x="26" y="195"/>
                    <a:pt x="23" y="198"/>
                  </a:cubicBezTo>
                  <a:cubicBezTo>
                    <a:pt x="18" y="201"/>
                    <a:pt x="16" y="209"/>
                    <a:pt x="13" y="214"/>
                  </a:cubicBezTo>
                  <a:cubicBezTo>
                    <a:pt x="10" y="217"/>
                    <a:pt x="6" y="216"/>
                    <a:pt x="1" y="217"/>
                  </a:cubicBezTo>
                  <a:cubicBezTo>
                    <a:pt x="5" y="224"/>
                    <a:pt x="6" y="226"/>
                    <a:pt x="7" y="227"/>
                  </a:cubicBezTo>
                  <a:cubicBezTo>
                    <a:pt x="7" y="235"/>
                    <a:pt x="6" y="241"/>
                    <a:pt x="6" y="247"/>
                  </a:cubicBezTo>
                  <a:lnTo>
                    <a:pt x="21" y="276"/>
                  </a:lnTo>
                  <a:cubicBezTo>
                    <a:pt x="18" y="277"/>
                    <a:pt x="17" y="280"/>
                    <a:pt x="17" y="282"/>
                  </a:cubicBezTo>
                  <a:cubicBezTo>
                    <a:pt x="22" y="285"/>
                    <a:pt x="26" y="287"/>
                    <a:pt x="29" y="293"/>
                  </a:cubicBezTo>
                  <a:cubicBezTo>
                    <a:pt x="36" y="301"/>
                    <a:pt x="39" y="306"/>
                    <a:pt x="44" y="308"/>
                  </a:cubicBezTo>
                  <a:cubicBezTo>
                    <a:pt x="55" y="311"/>
                    <a:pt x="66" y="315"/>
                    <a:pt x="78" y="319"/>
                  </a:cubicBezTo>
                  <a:cubicBezTo>
                    <a:pt x="80" y="320"/>
                    <a:pt x="84" y="324"/>
                    <a:pt x="86" y="324"/>
                  </a:cubicBezTo>
                  <a:cubicBezTo>
                    <a:pt x="86" y="324"/>
                    <a:pt x="86" y="324"/>
                    <a:pt x="87" y="324"/>
                  </a:cubicBezTo>
                  <a:cubicBezTo>
                    <a:pt x="88" y="322"/>
                    <a:pt x="89" y="322"/>
                    <a:pt x="91" y="322"/>
                  </a:cubicBezTo>
                  <a:cubicBezTo>
                    <a:pt x="95" y="322"/>
                    <a:pt x="101" y="325"/>
                    <a:pt x="105" y="327"/>
                  </a:cubicBezTo>
                  <a:cubicBezTo>
                    <a:pt x="113" y="330"/>
                    <a:pt x="121" y="334"/>
                    <a:pt x="128" y="337"/>
                  </a:cubicBezTo>
                  <a:cubicBezTo>
                    <a:pt x="131" y="337"/>
                    <a:pt x="128" y="334"/>
                    <a:pt x="128" y="331"/>
                  </a:cubicBezTo>
                  <a:cubicBezTo>
                    <a:pt x="123" y="327"/>
                    <a:pt x="118" y="322"/>
                    <a:pt x="112" y="316"/>
                  </a:cubicBezTo>
                  <a:cubicBezTo>
                    <a:pt x="113" y="316"/>
                    <a:pt x="115" y="315"/>
                    <a:pt x="116" y="315"/>
                  </a:cubicBezTo>
                  <a:cubicBezTo>
                    <a:pt x="123" y="318"/>
                    <a:pt x="132" y="320"/>
                    <a:pt x="139" y="322"/>
                  </a:cubicBezTo>
                  <a:cubicBezTo>
                    <a:pt x="140" y="322"/>
                    <a:pt x="142" y="322"/>
                    <a:pt x="143" y="322"/>
                  </a:cubicBezTo>
                  <a:cubicBezTo>
                    <a:pt x="147" y="322"/>
                    <a:pt x="150" y="322"/>
                    <a:pt x="153" y="322"/>
                  </a:cubicBezTo>
                  <a:cubicBezTo>
                    <a:pt x="155" y="322"/>
                    <a:pt x="157" y="319"/>
                    <a:pt x="158" y="319"/>
                  </a:cubicBezTo>
                  <a:cubicBezTo>
                    <a:pt x="163" y="320"/>
                    <a:pt x="169" y="326"/>
                    <a:pt x="175" y="327"/>
                  </a:cubicBezTo>
                  <a:cubicBezTo>
                    <a:pt x="176" y="327"/>
                    <a:pt x="177" y="327"/>
                    <a:pt x="178" y="327"/>
                  </a:cubicBezTo>
                  <a:cubicBezTo>
                    <a:pt x="182" y="327"/>
                    <a:pt x="186" y="324"/>
                    <a:pt x="189" y="319"/>
                  </a:cubicBezTo>
                  <a:cubicBezTo>
                    <a:pt x="193" y="315"/>
                    <a:pt x="197" y="316"/>
                    <a:pt x="202" y="315"/>
                  </a:cubicBezTo>
                  <a:cubicBezTo>
                    <a:pt x="209" y="314"/>
                    <a:pt x="215" y="311"/>
                    <a:pt x="222" y="309"/>
                  </a:cubicBezTo>
                  <a:cubicBezTo>
                    <a:pt x="220" y="304"/>
                    <a:pt x="217" y="300"/>
                    <a:pt x="215" y="297"/>
                  </a:cubicBezTo>
                  <a:lnTo>
                    <a:pt x="215" y="297"/>
                  </a:lnTo>
                  <a:cubicBezTo>
                    <a:pt x="218" y="298"/>
                    <a:pt x="223" y="305"/>
                    <a:pt x="226" y="306"/>
                  </a:cubicBezTo>
                  <a:cubicBezTo>
                    <a:pt x="232" y="310"/>
                    <a:pt x="237" y="313"/>
                    <a:pt x="243" y="313"/>
                  </a:cubicBezTo>
                  <a:cubicBezTo>
                    <a:pt x="258" y="314"/>
                    <a:pt x="274" y="314"/>
                    <a:pt x="289" y="315"/>
                  </a:cubicBezTo>
                  <a:cubicBezTo>
                    <a:pt x="293" y="315"/>
                    <a:pt x="297" y="318"/>
                    <a:pt x="300" y="319"/>
                  </a:cubicBezTo>
                  <a:cubicBezTo>
                    <a:pt x="300" y="324"/>
                    <a:pt x="300" y="326"/>
                    <a:pt x="299" y="326"/>
                  </a:cubicBezTo>
                  <a:cubicBezTo>
                    <a:pt x="299" y="326"/>
                    <a:pt x="299" y="326"/>
                    <a:pt x="298" y="326"/>
                  </a:cubicBezTo>
                  <a:cubicBezTo>
                    <a:pt x="296" y="324"/>
                    <a:pt x="295" y="323"/>
                    <a:pt x="293" y="323"/>
                  </a:cubicBezTo>
                  <a:cubicBezTo>
                    <a:pt x="290" y="323"/>
                    <a:pt x="288" y="327"/>
                    <a:pt x="285" y="327"/>
                  </a:cubicBezTo>
                  <a:cubicBezTo>
                    <a:pt x="283" y="327"/>
                    <a:pt x="281" y="326"/>
                    <a:pt x="278" y="324"/>
                  </a:cubicBezTo>
                  <a:lnTo>
                    <a:pt x="277" y="324"/>
                  </a:lnTo>
                  <a:cubicBezTo>
                    <a:pt x="272" y="324"/>
                    <a:pt x="267" y="324"/>
                    <a:pt x="262" y="325"/>
                  </a:cubicBezTo>
                  <a:cubicBezTo>
                    <a:pt x="259" y="325"/>
                    <a:pt x="256" y="324"/>
                    <a:pt x="253" y="324"/>
                  </a:cubicBezTo>
                  <a:cubicBezTo>
                    <a:pt x="250" y="324"/>
                    <a:pt x="247" y="325"/>
                    <a:pt x="246" y="326"/>
                  </a:cubicBezTo>
                  <a:cubicBezTo>
                    <a:pt x="242" y="329"/>
                    <a:pt x="237" y="329"/>
                    <a:pt x="232" y="329"/>
                  </a:cubicBezTo>
                  <a:cubicBezTo>
                    <a:pt x="231" y="329"/>
                    <a:pt x="230" y="330"/>
                    <a:pt x="227" y="331"/>
                  </a:cubicBezTo>
                  <a:cubicBezTo>
                    <a:pt x="230" y="337"/>
                    <a:pt x="232" y="341"/>
                    <a:pt x="233" y="341"/>
                  </a:cubicBezTo>
                  <a:cubicBezTo>
                    <a:pt x="237" y="341"/>
                    <a:pt x="242" y="340"/>
                    <a:pt x="246" y="340"/>
                  </a:cubicBezTo>
                  <a:cubicBezTo>
                    <a:pt x="254" y="339"/>
                    <a:pt x="264" y="336"/>
                    <a:pt x="274" y="335"/>
                  </a:cubicBezTo>
                  <a:cubicBezTo>
                    <a:pt x="277" y="335"/>
                    <a:pt x="280" y="339"/>
                    <a:pt x="282" y="339"/>
                  </a:cubicBezTo>
                  <a:cubicBezTo>
                    <a:pt x="282" y="339"/>
                    <a:pt x="282" y="339"/>
                    <a:pt x="283" y="339"/>
                  </a:cubicBezTo>
                  <a:cubicBezTo>
                    <a:pt x="286" y="337"/>
                    <a:pt x="291" y="336"/>
                    <a:pt x="296" y="336"/>
                  </a:cubicBezTo>
                  <a:cubicBezTo>
                    <a:pt x="300" y="336"/>
                    <a:pt x="305" y="336"/>
                    <a:pt x="310" y="337"/>
                  </a:cubicBezTo>
                  <a:cubicBezTo>
                    <a:pt x="311" y="338"/>
                    <a:pt x="312" y="338"/>
                    <a:pt x="312" y="338"/>
                  </a:cubicBezTo>
                  <a:cubicBezTo>
                    <a:pt x="315" y="338"/>
                    <a:pt x="317" y="335"/>
                    <a:pt x="318" y="327"/>
                  </a:cubicBezTo>
                  <a:cubicBezTo>
                    <a:pt x="314" y="326"/>
                    <a:pt x="310" y="324"/>
                    <a:pt x="306" y="322"/>
                  </a:cubicBezTo>
                  <a:cubicBezTo>
                    <a:pt x="306" y="320"/>
                    <a:pt x="305" y="319"/>
                    <a:pt x="305" y="316"/>
                  </a:cubicBezTo>
                  <a:lnTo>
                    <a:pt x="305" y="316"/>
                  </a:lnTo>
                  <a:cubicBezTo>
                    <a:pt x="310" y="318"/>
                    <a:pt x="315" y="318"/>
                    <a:pt x="320" y="318"/>
                  </a:cubicBezTo>
                  <a:cubicBezTo>
                    <a:pt x="321" y="322"/>
                    <a:pt x="321" y="324"/>
                    <a:pt x="321" y="324"/>
                  </a:cubicBezTo>
                  <a:lnTo>
                    <a:pt x="321" y="334"/>
                  </a:lnTo>
                  <a:cubicBezTo>
                    <a:pt x="326" y="332"/>
                    <a:pt x="329" y="331"/>
                    <a:pt x="332" y="331"/>
                  </a:cubicBezTo>
                  <a:cubicBezTo>
                    <a:pt x="332" y="329"/>
                    <a:pt x="331" y="327"/>
                    <a:pt x="331" y="325"/>
                  </a:cubicBezTo>
                  <a:cubicBezTo>
                    <a:pt x="329" y="322"/>
                    <a:pt x="326" y="319"/>
                    <a:pt x="320" y="315"/>
                  </a:cubicBezTo>
                  <a:cubicBezTo>
                    <a:pt x="324" y="314"/>
                    <a:pt x="328" y="314"/>
                    <a:pt x="331" y="314"/>
                  </a:cubicBezTo>
                  <a:cubicBezTo>
                    <a:pt x="333" y="314"/>
                    <a:pt x="334" y="314"/>
                    <a:pt x="336" y="314"/>
                  </a:cubicBezTo>
                  <a:cubicBezTo>
                    <a:pt x="337" y="314"/>
                    <a:pt x="341" y="319"/>
                    <a:pt x="344" y="322"/>
                  </a:cubicBezTo>
                  <a:cubicBezTo>
                    <a:pt x="345" y="324"/>
                    <a:pt x="346" y="326"/>
                    <a:pt x="348" y="326"/>
                  </a:cubicBezTo>
                  <a:cubicBezTo>
                    <a:pt x="352" y="327"/>
                    <a:pt x="356" y="327"/>
                    <a:pt x="360" y="329"/>
                  </a:cubicBezTo>
                  <a:cubicBezTo>
                    <a:pt x="360" y="329"/>
                    <a:pt x="360" y="327"/>
                    <a:pt x="361" y="326"/>
                  </a:cubicBezTo>
                  <a:cubicBezTo>
                    <a:pt x="360" y="320"/>
                    <a:pt x="358" y="316"/>
                    <a:pt x="357" y="308"/>
                  </a:cubicBezTo>
                  <a:lnTo>
                    <a:pt x="357" y="308"/>
                  </a:lnTo>
                  <a:cubicBezTo>
                    <a:pt x="361" y="310"/>
                    <a:pt x="363" y="313"/>
                    <a:pt x="367" y="316"/>
                  </a:cubicBezTo>
                  <a:cubicBezTo>
                    <a:pt x="370" y="319"/>
                    <a:pt x="373" y="323"/>
                    <a:pt x="375" y="323"/>
                  </a:cubicBezTo>
                  <a:cubicBezTo>
                    <a:pt x="376" y="323"/>
                    <a:pt x="376" y="321"/>
                    <a:pt x="376" y="315"/>
                  </a:cubicBezTo>
                  <a:cubicBezTo>
                    <a:pt x="374" y="314"/>
                    <a:pt x="372" y="314"/>
                    <a:pt x="371" y="313"/>
                  </a:cubicBezTo>
                  <a:cubicBezTo>
                    <a:pt x="371" y="311"/>
                    <a:pt x="368" y="309"/>
                    <a:pt x="368" y="308"/>
                  </a:cubicBezTo>
                  <a:lnTo>
                    <a:pt x="368" y="308"/>
                  </a:lnTo>
                  <a:cubicBezTo>
                    <a:pt x="372" y="310"/>
                    <a:pt x="373" y="313"/>
                    <a:pt x="376" y="315"/>
                  </a:cubicBezTo>
                  <a:cubicBezTo>
                    <a:pt x="376" y="311"/>
                    <a:pt x="374" y="306"/>
                    <a:pt x="374" y="305"/>
                  </a:cubicBezTo>
                  <a:cubicBezTo>
                    <a:pt x="376" y="304"/>
                    <a:pt x="377" y="304"/>
                    <a:pt x="378" y="304"/>
                  </a:cubicBezTo>
                  <a:cubicBezTo>
                    <a:pt x="380" y="303"/>
                    <a:pt x="382" y="302"/>
                    <a:pt x="385" y="302"/>
                  </a:cubicBezTo>
                  <a:cubicBezTo>
                    <a:pt x="388" y="302"/>
                    <a:pt x="391" y="304"/>
                    <a:pt x="395" y="309"/>
                  </a:cubicBezTo>
                  <a:cubicBezTo>
                    <a:pt x="397" y="311"/>
                    <a:pt x="398" y="312"/>
                    <a:pt x="400" y="312"/>
                  </a:cubicBezTo>
                  <a:cubicBezTo>
                    <a:pt x="403" y="312"/>
                    <a:pt x="405" y="310"/>
                    <a:pt x="407" y="310"/>
                  </a:cubicBezTo>
                  <a:cubicBezTo>
                    <a:pt x="408" y="310"/>
                    <a:pt x="408" y="309"/>
                    <a:pt x="409" y="309"/>
                  </a:cubicBezTo>
                  <a:cubicBezTo>
                    <a:pt x="413" y="308"/>
                    <a:pt x="415" y="305"/>
                    <a:pt x="418" y="305"/>
                  </a:cubicBezTo>
                  <a:cubicBezTo>
                    <a:pt x="419" y="305"/>
                    <a:pt x="420" y="305"/>
                    <a:pt x="421" y="306"/>
                  </a:cubicBezTo>
                  <a:cubicBezTo>
                    <a:pt x="422" y="306"/>
                    <a:pt x="422" y="307"/>
                    <a:pt x="423" y="307"/>
                  </a:cubicBezTo>
                  <a:cubicBezTo>
                    <a:pt x="425" y="307"/>
                    <a:pt x="427" y="304"/>
                    <a:pt x="429" y="304"/>
                  </a:cubicBezTo>
                  <a:lnTo>
                    <a:pt x="429" y="298"/>
                  </a:lnTo>
                  <a:cubicBezTo>
                    <a:pt x="428" y="290"/>
                    <a:pt x="427" y="286"/>
                    <a:pt x="429" y="286"/>
                  </a:cubicBezTo>
                  <a:cubicBezTo>
                    <a:pt x="430" y="286"/>
                    <a:pt x="432" y="289"/>
                    <a:pt x="435" y="293"/>
                  </a:cubicBezTo>
                  <a:cubicBezTo>
                    <a:pt x="435" y="295"/>
                    <a:pt x="438" y="298"/>
                    <a:pt x="439" y="298"/>
                  </a:cubicBezTo>
                  <a:cubicBezTo>
                    <a:pt x="439" y="298"/>
                    <a:pt x="439" y="298"/>
                    <a:pt x="439" y="297"/>
                  </a:cubicBezTo>
                  <a:cubicBezTo>
                    <a:pt x="439" y="295"/>
                    <a:pt x="440" y="293"/>
                    <a:pt x="441" y="293"/>
                  </a:cubicBezTo>
                  <a:cubicBezTo>
                    <a:pt x="443" y="293"/>
                    <a:pt x="448" y="300"/>
                    <a:pt x="451" y="306"/>
                  </a:cubicBezTo>
                  <a:cubicBezTo>
                    <a:pt x="448" y="287"/>
                    <a:pt x="447" y="277"/>
                    <a:pt x="452" y="277"/>
                  </a:cubicBezTo>
                  <a:cubicBezTo>
                    <a:pt x="453" y="277"/>
                    <a:pt x="454" y="277"/>
                    <a:pt x="454" y="277"/>
                  </a:cubicBezTo>
                  <a:cubicBezTo>
                    <a:pt x="455" y="278"/>
                    <a:pt x="455" y="278"/>
                    <a:pt x="455" y="278"/>
                  </a:cubicBezTo>
                  <a:cubicBezTo>
                    <a:pt x="456" y="278"/>
                    <a:pt x="456" y="276"/>
                    <a:pt x="457" y="276"/>
                  </a:cubicBezTo>
                  <a:cubicBezTo>
                    <a:pt x="459" y="276"/>
                    <a:pt x="463" y="277"/>
                    <a:pt x="466" y="277"/>
                  </a:cubicBezTo>
                  <a:cubicBezTo>
                    <a:pt x="466" y="279"/>
                    <a:pt x="467" y="280"/>
                    <a:pt x="467" y="283"/>
                  </a:cubicBezTo>
                  <a:cubicBezTo>
                    <a:pt x="466" y="285"/>
                    <a:pt x="466" y="287"/>
                    <a:pt x="465" y="289"/>
                  </a:cubicBezTo>
                  <a:cubicBezTo>
                    <a:pt x="467" y="293"/>
                    <a:pt x="467" y="293"/>
                    <a:pt x="468" y="294"/>
                  </a:cubicBezTo>
                  <a:cubicBezTo>
                    <a:pt x="470" y="295"/>
                    <a:pt x="471" y="300"/>
                    <a:pt x="472" y="303"/>
                  </a:cubicBezTo>
                  <a:cubicBezTo>
                    <a:pt x="471" y="297"/>
                    <a:pt x="471" y="292"/>
                    <a:pt x="470" y="287"/>
                  </a:cubicBezTo>
                  <a:cubicBezTo>
                    <a:pt x="470" y="284"/>
                    <a:pt x="468" y="280"/>
                    <a:pt x="467" y="274"/>
                  </a:cubicBezTo>
                  <a:lnTo>
                    <a:pt x="467" y="274"/>
                  </a:lnTo>
                  <a:cubicBezTo>
                    <a:pt x="471" y="276"/>
                    <a:pt x="475" y="273"/>
                    <a:pt x="481" y="279"/>
                  </a:cubicBezTo>
                  <a:cubicBezTo>
                    <a:pt x="485" y="283"/>
                    <a:pt x="489" y="284"/>
                    <a:pt x="492" y="284"/>
                  </a:cubicBezTo>
                  <a:cubicBezTo>
                    <a:pt x="494" y="284"/>
                    <a:pt x="495" y="284"/>
                    <a:pt x="496" y="284"/>
                  </a:cubicBezTo>
                  <a:cubicBezTo>
                    <a:pt x="497" y="283"/>
                    <a:pt x="498" y="283"/>
                    <a:pt x="502" y="283"/>
                  </a:cubicBezTo>
                  <a:cubicBezTo>
                    <a:pt x="502" y="283"/>
                    <a:pt x="504" y="284"/>
                    <a:pt x="505" y="284"/>
                  </a:cubicBezTo>
                  <a:cubicBezTo>
                    <a:pt x="506" y="284"/>
                    <a:pt x="508" y="282"/>
                    <a:pt x="508" y="276"/>
                  </a:cubicBezTo>
                  <a:cubicBezTo>
                    <a:pt x="508" y="272"/>
                    <a:pt x="508" y="270"/>
                    <a:pt x="509" y="270"/>
                  </a:cubicBezTo>
                  <a:cubicBezTo>
                    <a:pt x="511" y="270"/>
                    <a:pt x="515" y="278"/>
                    <a:pt x="519" y="290"/>
                  </a:cubicBezTo>
                  <a:cubicBezTo>
                    <a:pt x="517" y="279"/>
                    <a:pt x="517" y="277"/>
                    <a:pt x="518" y="277"/>
                  </a:cubicBezTo>
                  <a:cubicBezTo>
                    <a:pt x="519" y="277"/>
                    <a:pt x="520" y="278"/>
                    <a:pt x="521" y="278"/>
                  </a:cubicBezTo>
                  <a:cubicBezTo>
                    <a:pt x="522" y="278"/>
                    <a:pt x="522" y="277"/>
                    <a:pt x="520" y="271"/>
                  </a:cubicBezTo>
                  <a:lnTo>
                    <a:pt x="520" y="271"/>
                  </a:lnTo>
                  <a:cubicBezTo>
                    <a:pt x="526" y="282"/>
                    <a:pt x="528" y="287"/>
                    <a:pt x="530" y="287"/>
                  </a:cubicBezTo>
                  <a:cubicBezTo>
                    <a:pt x="531" y="287"/>
                    <a:pt x="532" y="286"/>
                    <a:pt x="533" y="284"/>
                  </a:cubicBezTo>
                  <a:cubicBezTo>
                    <a:pt x="534" y="279"/>
                    <a:pt x="536" y="279"/>
                    <a:pt x="538" y="279"/>
                  </a:cubicBezTo>
                  <a:cubicBezTo>
                    <a:pt x="539" y="279"/>
                    <a:pt x="540" y="279"/>
                    <a:pt x="541" y="279"/>
                  </a:cubicBezTo>
                  <a:cubicBezTo>
                    <a:pt x="543" y="279"/>
                    <a:pt x="544" y="279"/>
                    <a:pt x="545" y="277"/>
                  </a:cubicBezTo>
                  <a:cubicBezTo>
                    <a:pt x="547" y="274"/>
                    <a:pt x="551" y="277"/>
                    <a:pt x="550" y="268"/>
                  </a:cubicBezTo>
                  <a:cubicBezTo>
                    <a:pt x="550" y="267"/>
                    <a:pt x="550" y="267"/>
                    <a:pt x="550" y="267"/>
                  </a:cubicBezTo>
                  <a:cubicBezTo>
                    <a:pt x="551" y="267"/>
                    <a:pt x="552" y="268"/>
                    <a:pt x="553" y="268"/>
                  </a:cubicBezTo>
                  <a:cubicBezTo>
                    <a:pt x="556" y="268"/>
                    <a:pt x="560" y="267"/>
                    <a:pt x="562" y="267"/>
                  </a:cubicBezTo>
                  <a:lnTo>
                    <a:pt x="563" y="266"/>
                  </a:lnTo>
                  <a:cubicBezTo>
                    <a:pt x="564" y="266"/>
                    <a:pt x="565" y="266"/>
                    <a:pt x="565" y="266"/>
                  </a:cubicBezTo>
                  <a:cubicBezTo>
                    <a:pt x="568" y="266"/>
                    <a:pt x="572" y="268"/>
                    <a:pt x="575" y="268"/>
                  </a:cubicBezTo>
                  <a:cubicBezTo>
                    <a:pt x="576" y="268"/>
                    <a:pt x="578" y="267"/>
                    <a:pt x="579" y="264"/>
                  </a:cubicBezTo>
                  <a:cubicBezTo>
                    <a:pt x="581" y="260"/>
                    <a:pt x="582" y="258"/>
                    <a:pt x="585" y="258"/>
                  </a:cubicBezTo>
                  <a:cubicBezTo>
                    <a:pt x="588" y="258"/>
                    <a:pt x="591" y="261"/>
                    <a:pt x="595" y="268"/>
                  </a:cubicBezTo>
                  <a:lnTo>
                    <a:pt x="598" y="271"/>
                  </a:lnTo>
                  <a:cubicBezTo>
                    <a:pt x="599" y="268"/>
                    <a:pt x="599" y="263"/>
                    <a:pt x="601" y="263"/>
                  </a:cubicBezTo>
                  <a:cubicBezTo>
                    <a:pt x="602" y="263"/>
                    <a:pt x="603" y="264"/>
                    <a:pt x="605" y="267"/>
                  </a:cubicBezTo>
                  <a:lnTo>
                    <a:pt x="605" y="266"/>
                  </a:lnTo>
                  <a:cubicBezTo>
                    <a:pt x="605" y="258"/>
                    <a:pt x="606" y="257"/>
                    <a:pt x="607" y="257"/>
                  </a:cubicBezTo>
                  <a:cubicBezTo>
                    <a:pt x="608" y="257"/>
                    <a:pt x="608" y="257"/>
                    <a:pt x="609" y="257"/>
                  </a:cubicBezTo>
                  <a:cubicBezTo>
                    <a:pt x="609" y="257"/>
                    <a:pt x="609" y="257"/>
                    <a:pt x="610" y="257"/>
                  </a:cubicBezTo>
                  <a:cubicBezTo>
                    <a:pt x="612" y="255"/>
                    <a:pt x="613" y="255"/>
                    <a:pt x="612" y="251"/>
                  </a:cubicBezTo>
                  <a:cubicBezTo>
                    <a:pt x="611" y="246"/>
                    <a:pt x="611" y="244"/>
                    <a:pt x="611" y="244"/>
                  </a:cubicBezTo>
                  <a:lnTo>
                    <a:pt x="611" y="244"/>
                  </a:lnTo>
                  <a:cubicBezTo>
                    <a:pt x="612" y="244"/>
                    <a:pt x="613" y="246"/>
                    <a:pt x="615" y="248"/>
                  </a:cubicBezTo>
                  <a:cubicBezTo>
                    <a:pt x="617" y="251"/>
                    <a:pt x="619" y="253"/>
                    <a:pt x="620" y="253"/>
                  </a:cubicBezTo>
                  <a:cubicBezTo>
                    <a:pt x="620" y="253"/>
                    <a:pt x="620" y="251"/>
                    <a:pt x="618" y="243"/>
                  </a:cubicBezTo>
                  <a:lnTo>
                    <a:pt x="618" y="238"/>
                  </a:lnTo>
                  <a:cubicBezTo>
                    <a:pt x="620" y="238"/>
                    <a:pt x="622" y="238"/>
                    <a:pt x="624" y="242"/>
                  </a:cubicBezTo>
                  <a:cubicBezTo>
                    <a:pt x="627" y="246"/>
                    <a:pt x="630" y="247"/>
                    <a:pt x="631" y="247"/>
                  </a:cubicBezTo>
                  <a:cubicBezTo>
                    <a:pt x="634" y="247"/>
                    <a:pt x="636" y="245"/>
                    <a:pt x="638" y="245"/>
                  </a:cubicBezTo>
                  <a:cubicBezTo>
                    <a:pt x="639" y="245"/>
                    <a:pt x="640" y="245"/>
                    <a:pt x="641" y="246"/>
                  </a:cubicBezTo>
                  <a:cubicBezTo>
                    <a:pt x="641" y="246"/>
                    <a:pt x="643" y="246"/>
                    <a:pt x="643" y="245"/>
                  </a:cubicBezTo>
                  <a:cubicBezTo>
                    <a:pt x="643" y="239"/>
                    <a:pt x="643" y="234"/>
                    <a:pt x="645" y="234"/>
                  </a:cubicBezTo>
                  <a:cubicBezTo>
                    <a:pt x="645" y="234"/>
                    <a:pt x="646" y="235"/>
                    <a:pt x="646" y="236"/>
                  </a:cubicBezTo>
                  <a:cubicBezTo>
                    <a:pt x="647" y="236"/>
                    <a:pt x="648" y="236"/>
                    <a:pt x="649" y="236"/>
                  </a:cubicBezTo>
                  <a:cubicBezTo>
                    <a:pt x="650" y="236"/>
                    <a:pt x="651" y="235"/>
                    <a:pt x="654" y="235"/>
                  </a:cubicBezTo>
                  <a:cubicBezTo>
                    <a:pt x="655" y="232"/>
                    <a:pt x="655" y="232"/>
                    <a:pt x="655" y="229"/>
                  </a:cubicBezTo>
                  <a:cubicBezTo>
                    <a:pt x="655" y="224"/>
                    <a:pt x="655" y="220"/>
                    <a:pt x="656" y="220"/>
                  </a:cubicBezTo>
                  <a:cubicBezTo>
                    <a:pt x="658" y="220"/>
                    <a:pt x="659" y="222"/>
                    <a:pt x="662" y="227"/>
                  </a:cubicBezTo>
                  <a:cubicBezTo>
                    <a:pt x="665" y="232"/>
                    <a:pt x="667" y="235"/>
                    <a:pt x="669" y="235"/>
                  </a:cubicBezTo>
                  <a:cubicBezTo>
                    <a:pt x="670" y="235"/>
                    <a:pt x="670" y="234"/>
                    <a:pt x="670" y="232"/>
                  </a:cubicBezTo>
                  <a:cubicBezTo>
                    <a:pt x="670" y="227"/>
                    <a:pt x="671" y="225"/>
                    <a:pt x="673" y="225"/>
                  </a:cubicBezTo>
                  <a:cubicBezTo>
                    <a:pt x="674" y="225"/>
                    <a:pt x="677" y="228"/>
                    <a:pt x="680" y="230"/>
                  </a:cubicBezTo>
                  <a:cubicBezTo>
                    <a:pt x="684" y="234"/>
                    <a:pt x="687" y="237"/>
                    <a:pt x="689" y="237"/>
                  </a:cubicBezTo>
                  <a:cubicBezTo>
                    <a:pt x="692" y="237"/>
                    <a:pt x="693" y="234"/>
                    <a:pt x="692" y="224"/>
                  </a:cubicBezTo>
                  <a:cubicBezTo>
                    <a:pt x="692" y="223"/>
                    <a:pt x="692" y="223"/>
                    <a:pt x="693" y="223"/>
                  </a:cubicBezTo>
                  <a:cubicBezTo>
                    <a:pt x="693" y="223"/>
                    <a:pt x="693" y="224"/>
                    <a:pt x="693" y="224"/>
                  </a:cubicBezTo>
                  <a:cubicBezTo>
                    <a:pt x="698" y="225"/>
                    <a:pt x="702" y="225"/>
                    <a:pt x="706" y="227"/>
                  </a:cubicBezTo>
                  <a:cubicBezTo>
                    <a:pt x="707" y="228"/>
                    <a:pt x="708" y="229"/>
                    <a:pt x="709" y="229"/>
                  </a:cubicBezTo>
                  <a:cubicBezTo>
                    <a:pt x="710" y="229"/>
                    <a:pt x="710" y="228"/>
                    <a:pt x="709" y="222"/>
                  </a:cubicBezTo>
                  <a:cubicBezTo>
                    <a:pt x="708" y="214"/>
                    <a:pt x="710" y="209"/>
                    <a:pt x="712" y="209"/>
                  </a:cubicBezTo>
                  <a:cubicBezTo>
                    <a:pt x="713" y="209"/>
                    <a:pt x="713" y="210"/>
                    <a:pt x="714" y="211"/>
                  </a:cubicBezTo>
                  <a:cubicBezTo>
                    <a:pt x="716" y="213"/>
                    <a:pt x="717" y="214"/>
                    <a:pt x="719" y="214"/>
                  </a:cubicBezTo>
                  <a:cubicBezTo>
                    <a:pt x="722" y="214"/>
                    <a:pt x="723" y="209"/>
                    <a:pt x="726" y="209"/>
                  </a:cubicBezTo>
                  <a:cubicBezTo>
                    <a:pt x="727" y="209"/>
                    <a:pt x="727" y="209"/>
                    <a:pt x="728" y="209"/>
                  </a:cubicBezTo>
                  <a:cubicBezTo>
                    <a:pt x="729" y="210"/>
                    <a:pt x="730" y="210"/>
                    <a:pt x="730" y="210"/>
                  </a:cubicBezTo>
                  <a:cubicBezTo>
                    <a:pt x="734" y="210"/>
                    <a:pt x="736" y="206"/>
                    <a:pt x="740" y="205"/>
                  </a:cubicBezTo>
                  <a:cubicBezTo>
                    <a:pt x="745" y="204"/>
                    <a:pt x="751" y="203"/>
                    <a:pt x="756" y="201"/>
                  </a:cubicBezTo>
                  <a:cubicBezTo>
                    <a:pt x="758" y="201"/>
                    <a:pt x="758" y="199"/>
                    <a:pt x="758" y="198"/>
                  </a:cubicBezTo>
                  <a:cubicBezTo>
                    <a:pt x="756" y="191"/>
                    <a:pt x="755" y="187"/>
                    <a:pt x="753" y="180"/>
                  </a:cubicBezTo>
                  <a:lnTo>
                    <a:pt x="753" y="180"/>
                  </a:lnTo>
                  <a:cubicBezTo>
                    <a:pt x="761" y="188"/>
                    <a:pt x="770" y="201"/>
                    <a:pt x="776" y="201"/>
                  </a:cubicBezTo>
                  <a:cubicBezTo>
                    <a:pt x="778" y="201"/>
                    <a:pt x="780" y="197"/>
                    <a:pt x="780" y="187"/>
                  </a:cubicBezTo>
                  <a:cubicBezTo>
                    <a:pt x="780" y="187"/>
                    <a:pt x="779" y="187"/>
                    <a:pt x="779" y="187"/>
                  </a:cubicBezTo>
                  <a:cubicBezTo>
                    <a:pt x="777" y="187"/>
                    <a:pt x="776" y="190"/>
                    <a:pt x="775" y="191"/>
                  </a:cubicBezTo>
                  <a:cubicBezTo>
                    <a:pt x="775" y="191"/>
                    <a:pt x="775" y="191"/>
                    <a:pt x="774" y="191"/>
                  </a:cubicBezTo>
                  <a:cubicBezTo>
                    <a:pt x="773" y="191"/>
                    <a:pt x="770" y="187"/>
                    <a:pt x="766" y="179"/>
                  </a:cubicBezTo>
                  <a:lnTo>
                    <a:pt x="766" y="179"/>
                  </a:lnTo>
                  <a:cubicBezTo>
                    <a:pt x="769" y="180"/>
                    <a:pt x="770" y="182"/>
                    <a:pt x="772" y="183"/>
                  </a:cubicBezTo>
                  <a:cubicBezTo>
                    <a:pt x="771" y="177"/>
                    <a:pt x="771" y="168"/>
                    <a:pt x="770" y="161"/>
                  </a:cubicBezTo>
                  <a:lnTo>
                    <a:pt x="770" y="161"/>
                  </a:lnTo>
                  <a:cubicBezTo>
                    <a:pt x="770" y="161"/>
                    <a:pt x="772" y="162"/>
                    <a:pt x="773" y="162"/>
                  </a:cubicBezTo>
                  <a:cubicBezTo>
                    <a:pt x="774" y="162"/>
                    <a:pt x="776" y="161"/>
                    <a:pt x="775" y="158"/>
                  </a:cubicBezTo>
                  <a:cubicBezTo>
                    <a:pt x="772" y="142"/>
                    <a:pt x="776" y="146"/>
                    <a:pt x="777" y="140"/>
                  </a:cubicBezTo>
                  <a:cubicBezTo>
                    <a:pt x="778" y="135"/>
                    <a:pt x="780" y="133"/>
                    <a:pt x="783" y="133"/>
                  </a:cubicBezTo>
                  <a:cubicBezTo>
                    <a:pt x="785" y="133"/>
                    <a:pt x="787" y="135"/>
                    <a:pt x="790" y="137"/>
                  </a:cubicBezTo>
                  <a:cubicBezTo>
                    <a:pt x="792" y="140"/>
                    <a:pt x="793" y="140"/>
                    <a:pt x="795" y="141"/>
                  </a:cubicBezTo>
                  <a:cubicBezTo>
                    <a:pt x="791" y="136"/>
                    <a:pt x="787" y="126"/>
                    <a:pt x="782" y="114"/>
                  </a:cubicBezTo>
                  <a:cubicBezTo>
                    <a:pt x="784" y="109"/>
                    <a:pt x="785" y="105"/>
                    <a:pt x="787" y="105"/>
                  </a:cubicBezTo>
                  <a:cubicBezTo>
                    <a:pt x="789" y="105"/>
                    <a:pt x="792" y="107"/>
                    <a:pt x="796" y="114"/>
                  </a:cubicBezTo>
                  <a:cubicBezTo>
                    <a:pt x="793" y="101"/>
                    <a:pt x="791" y="94"/>
                    <a:pt x="788" y="86"/>
                  </a:cubicBezTo>
                  <a:cubicBezTo>
                    <a:pt x="785" y="73"/>
                    <a:pt x="779" y="57"/>
                    <a:pt x="775" y="49"/>
                  </a:cubicBezTo>
                  <a:cubicBezTo>
                    <a:pt x="760" y="20"/>
                    <a:pt x="749" y="6"/>
                    <a:pt x="740" y="4"/>
                  </a:cubicBezTo>
                  <a:cubicBezTo>
                    <a:pt x="733" y="2"/>
                    <a:pt x="726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>
              <a:off x="2264462" y="4067285"/>
              <a:ext cx="56" cy="112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cubicBezTo>
                    <a:pt x="0" y="1"/>
                    <a:pt x="0" y="1"/>
                    <a:pt x="0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>
              <a:off x="2264406" y="4067285"/>
              <a:ext cx="5475" cy="1229"/>
            </a:xfrm>
            <a:custGeom>
              <a:avLst/>
              <a:gdLst/>
              <a:ahLst/>
              <a:cxnLst/>
              <a:rect l="l" t="t" r="r" b="b"/>
              <a:pathLst>
                <a:path w="98" h="22" extrusionOk="0">
                  <a:moveTo>
                    <a:pt x="0" y="1"/>
                  </a:moveTo>
                  <a:cubicBezTo>
                    <a:pt x="3" y="4"/>
                    <a:pt x="6" y="6"/>
                    <a:pt x="8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13" y="6"/>
                    <a:pt x="17" y="6"/>
                    <a:pt x="22" y="22"/>
                  </a:cubicBezTo>
                  <a:cubicBezTo>
                    <a:pt x="25" y="21"/>
                    <a:pt x="27" y="18"/>
                    <a:pt x="28" y="17"/>
                  </a:cubicBezTo>
                  <a:cubicBezTo>
                    <a:pt x="33" y="17"/>
                    <a:pt x="37" y="18"/>
                    <a:pt x="42" y="18"/>
                  </a:cubicBezTo>
                  <a:cubicBezTo>
                    <a:pt x="52" y="18"/>
                    <a:pt x="62" y="19"/>
                    <a:pt x="71" y="19"/>
                  </a:cubicBezTo>
                  <a:cubicBezTo>
                    <a:pt x="74" y="19"/>
                    <a:pt x="77" y="19"/>
                    <a:pt x="80" y="19"/>
                  </a:cubicBezTo>
                  <a:cubicBezTo>
                    <a:pt x="85" y="18"/>
                    <a:pt x="88" y="15"/>
                    <a:pt x="92" y="15"/>
                  </a:cubicBezTo>
                  <a:cubicBezTo>
                    <a:pt x="94" y="15"/>
                    <a:pt x="96" y="15"/>
                    <a:pt x="98" y="17"/>
                  </a:cubicBezTo>
                  <a:lnTo>
                    <a:pt x="98" y="10"/>
                  </a:lnTo>
                  <a:cubicBezTo>
                    <a:pt x="96" y="8"/>
                    <a:pt x="94" y="8"/>
                    <a:pt x="92" y="8"/>
                  </a:cubicBezTo>
                  <a:cubicBezTo>
                    <a:pt x="91" y="8"/>
                    <a:pt x="90" y="8"/>
                    <a:pt x="89" y="8"/>
                  </a:cubicBezTo>
                  <a:cubicBezTo>
                    <a:pt x="79" y="8"/>
                    <a:pt x="68" y="10"/>
                    <a:pt x="58" y="10"/>
                  </a:cubicBezTo>
                  <a:cubicBezTo>
                    <a:pt x="44" y="8"/>
                    <a:pt x="32" y="6"/>
                    <a:pt x="18" y="3"/>
                  </a:cubicBezTo>
                  <a:cubicBezTo>
                    <a:pt x="16" y="3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>
              <a:off x="2301448" y="4057787"/>
              <a:ext cx="670" cy="122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9" y="0"/>
                  </a:moveTo>
                  <a:cubicBezTo>
                    <a:pt x="7" y="7"/>
                    <a:pt x="4" y="13"/>
                    <a:pt x="1" y="19"/>
                  </a:cubicBezTo>
                  <a:cubicBezTo>
                    <a:pt x="3" y="21"/>
                    <a:pt x="5" y="22"/>
                    <a:pt x="7" y="22"/>
                  </a:cubicBezTo>
                  <a:cubicBezTo>
                    <a:pt x="11" y="22"/>
                    <a:pt x="11" y="15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>
              <a:off x="2297425" y="4061475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0"/>
                  </a:moveTo>
                  <a:cubicBezTo>
                    <a:pt x="2" y="1"/>
                    <a:pt x="2" y="2"/>
                    <a:pt x="2" y="5"/>
                  </a:cubicBezTo>
                  <a:cubicBezTo>
                    <a:pt x="3" y="5"/>
                    <a:pt x="4" y="6"/>
                    <a:pt x="6" y="6"/>
                  </a:cubicBezTo>
                  <a:cubicBezTo>
                    <a:pt x="6" y="5"/>
                    <a:pt x="4" y="2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>
              <a:off x="2213955" y="4009348"/>
              <a:ext cx="56652" cy="17208"/>
            </a:xfrm>
            <a:custGeom>
              <a:avLst/>
              <a:gdLst/>
              <a:ahLst/>
              <a:cxnLst/>
              <a:rect l="l" t="t" r="r" b="b"/>
              <a:pathLst>
                <a:path w="1014" h="308" extrusionOk="0">
                  <a:moveTo>
                    <a:pt x="716" y="152"/>
                  </a:moveTo>
                  <a:cubicBezTo>
                    <a:pt x="716" y="154"/>
                    <a:pt x="717" y="155"/>
                    <a:pt x="717" y="159"/>
                  </a:cubicBezTo>
                  <a:cubicBezTo>
                    <a:pt x="715" y="159"/>
                    <a:pt x="712" y="160"/>
                    <a:pt x="709" y="160"/>
                  </a:cubicBezTo>
                  <a:cubicBezTo>
                    <a:pt x="709" y="159"/>
                    <a:pt x="709" y="157"/>
                    <a:pt x="708" y="156"/>
                  </a:cubicBezTo>
                  <a:lnTo>
                    <a:pt x="712" y="155"/>
                  </a:lnTo>
                  <a:lnTo>
                    <a:pt x="716" y="152"/>
                  </a:lnTo>
                  <a:close/>
                  <a:moveTo>
                    <a:pt x="898" y="157"/>
                  </a:moveTo>
                  <a:cubicBezTo>
                    <a:pt x="898" y="159"/>
                    <a:pt x="898" y="160"/>
                    <a:pt x="899" y="161"/>
                  </a:cubicBezTo>
                  <a:cubicBezTo>
                    <a:pt x="898" y="161"/>
                    <a:pt x="895" y="160"/>
                    <a:pt x="894" y="160"/>
                  </a:cubicBezTo>
                  <a:lnTo>
                    <a:pt x="894" y="159"/>
                  </a:lnTo>
                  <a:cubicBezTo>
                    <a:pt x="895" y="159"/>
                    <a:pt x="897" y="157"/>
                    <a:pt x="898" y="157"/>
                  </a:cubicBezTo>
                  <a:close/>
                  <a:moveTo>
                    <a:pt x="678" y="159"/>
                  </a:moveTo>
                  <a:cubicBezTo>
                    <a:pt x="678" y="160"/>
                    <a:pt x="676" y="162"/>
                    <a:pt x="676" y="163"/>
                  </a:cubicBezTo>
                  <a:cubicBezTo>
                    <a:pt x="676" y="163"/>
                    <a:pt x="675" y="163"/>
                    <a:pt x="675" y="163"/>
                  </a:cubicBezTo>
                  <a:cubicBezTo>
                    <a:pt x="673" y="163"/>
                    <a:pt x="672" y="162"/>
                    <a:pt x="670" y="160"/>
                  </a:cubicBezTo>
                  <a:cubicBezTo>
                    <a:pt x="673" y="160"/>
                    <a:pt x="675" y="159"/>
                    <a:pt x="678" y="159"/>
                  </a:cubicBezTo>
                  <a:close/>
                  <a:moveTo>
                    <a:pt x="661" y="160"/>
                  </a:moveTo>
                  <a:cubicBezTo>
                    <a:pt x="662" y="160"/>
                    <a:pt x="663" y="161"/>
                    <a:pt x="664" y="163"/>
                  </a:cubicBezTo>
                  <a:cubicBezTo>
                    <a:pt x="662" y="164"/>
                    <a:pt x="659" y="165"/>
                    <a:pt x="658" y="166"/>
                  </a:cubicBezTo>
                  <a:cubicBezTo>
                    <a:pt x="658" y="162"/>
                    <a:pt x="659" y="160"/>
                    <a:pt x="661" y="160"/>
                  </a:cubicBezTo>
                  <a:close/>
                  <a:moveTo>
                    <a:pt x="850" y="160"/>
                  </a:moveTo>
                  <a:lnTo>
                    <a:pt x="850" y="160"/>
                  </a:lnTo>
                  <a:cubicBezTo>
                    <a:pt x="852" y="162"/>
                    <a:pt x="853" y="163"/>
                    <a:pt x="854" y="164"/>
                  </a:cubicBezTo>
                  <a:cubicBezTo>
                    <a:pt x="854" y="167"/>
                    <a:pt x="854" y="169"/>
                    <a:pt x="856" y="172"/>
                  </a:cubicBezTo>
                  <a:cubicBezTo>
                    <a:pt x="854" y="170"/>
                    <a:pt x="852" y="170"/>
                    <a:pt x="851" y="169"/>
                  </a:cubicBezTo>
                  <a:cubicBezTo>
                    <a:pt x="851" y="166"/>
                    <a:pt x="850" y="164"/>
                    <a:pt x="850" y="160"/>
                  </a:cubicBezTo>
                  <a:close/>
                  <a:moveTo>
                    <a:pt x="834" y="161"/>
                  </a:moveTo>
                  <a:cubicBezTo>
                    <a:pt x="837" y="161"/>
                    <a:pt x="841" y="162"/>
                    <a:pt x="845" y="163"/>
                  </a:cubicBezTo>
                  <a:cubicBezTo>
                    <a:pt x="845" y="164"/>
                    <a:pt x="845" y="166"/>
                    <a:pt x="846" y="168"/>
                  </a:cubicBezTo>
                  <a:cubicBezTo>
                    <a:pt x="840" y="170"/>
                    <a:pt x="835" y="174"/>
                    <a:pt x="829" y="174"/>
                  </a:cubicBezTo>
                  <a:cubicBezTo>
                    <a:pt x="828" y="174"/>
                    <a:pt x="827" y="174"/>
                    <a:pt x="827" y="174"/>
                  </a:cubicBezTo>
                  <a:cubicBezTo>
                    <a:pt x="827" y="174"/>
                    <a:pt x="826" y="174"/>
                    <a:pt x="826" y="174"/>
                  </a:cubicBezTo>
                  <a:cubicBezTo>
                    <a:pt x="823" y="174"/>
                    <a:pt x="820" y="177"/>
                    <a:pt x="816" y="177"/>
                  </a:cubicBezTo>
                  <a:cubicBezTo>
                    <a:pt x="814" y="177"/>
                    <a:pt x="811" y="175"/>
                    <a:pt x="808" y="169"/>
                  </a:cubicBezTo>
                  <a:cubicBezTo>
                    <a:pt x="816" y="165"/>
                    <a:pt x="824" y="161"/>
                    <a:pt x="834" y="161"/>
                  </a:cubicBezTo>
                  <a:close/>
                  <a:moveTo>
                    <a:pt x="918" y="173"/>
                  </a:moveTo>
                  <a:cubicBezTo>
                    <a:pt x="918" y="174"/>
                    <a:pt x="918" y="175"/>
                    <a:pt x="919" y="177"/>
                  </a:cubicBezTo>
                  <a:cubicBezTo>
                    <a:pt x="918" y="178"/>
                    <a:pt x="916" y="178"/>
                    <a:pt x="914" y="179"/>
                  </a:cubicBezTo>
                  <a:cubicBezTo>
                    <a:pt x="914" y="178"/>
                    <a:pt x="914" y="177"/>
                    <a:pt x="913" y="175"/>
                  </a:cubicBezTo>
                  <a:cubicBezTo>
                    <a:pt x="915" y="175"/>
                    <a:pt x="916" y="174"/>
                    <a:pt x="918" y="173"/>
                  </a:cubicBezTo>
                  <a:close/>
                  <a:moveTo>
                    <a:pt x="794" y="169"/>
                  </a:moveTo>
                  <a:cubicBezTo>
                    <a:pt x="796" y="169"/>
                    <a:pt x="799" y="172"/>
                    <a:pt x="802" y="177"/>
                  </a:cubicBezTo>
                  <a:cubicBezTo>
                    <a:pt x="800" y="181"/>
                    <a:pt x="797" y="181"/>
                    <a:pt x="794" y="181"/>
                  </a:cubicBezTo>
                  <a:cubicBezTo>
                    <a:pt x="791" y="181"/>
                    <a:pt x="788" y="181"/>
                    <a:pt x="785" y="181"/>
                  </a:cubicBezTo>
                  <a:cubicBezTo>
                    <a:pt x="788" y="173"/>
                    <a:pt x="791" y="169"/>
                    <a:pt x="794" y="169"/>
                  </a:cubicBezTo>
                  <a:close/>
                  <a:moveTo>
                    <a:pt x="773" y="179"/>
                  </a:moveTo>
                  <a:lnTo>
                    <a:pt x="773" y="186"/>
                  </a:lnTo>
                  <a:cubicBezTo>
                    <a:pt x="772" y="186"/>
                    <a:pt x="771" y="185"/>
                    <a:pt x="769" y="184"/>
                  </a:cubicBezTo>
                  <a:lnTo>
                    <a:pt x="769" y="181"/>
                  </a:lnTo>
                  <a:cubicBezTo>
                    <a:pt x="769" y="181"/>
                    <a:pt x="772" y="179"/>
                    <a:pt x="773" y="179"/>
                  </a:cubicBezTo>
                  <a:close/>
                  <a:moveTo>
                    <a:pt x="864" y="181"/>
                  </a:moveTo>
                  <a:cubicBezTo>
                    <a:pt x="865" y="181"/>
                    <a:pt x="866" y="181"/>
                    <a:pt x="867" y="182"/>
                  </a:cubicBezTo>
                  <a:cubicBezTo>
                    <a:pt x="873" y="182"/>
                    <a:pt x="879" y="182"/>
                    <a:pt x="884" y="184"/>
                  </a:cubicBezTo>
                  <a:cubicBezTo>
                    <a:pt x="892" y="184"/>
                    <a:pt x="898" y="185"/>
                    <a:pt x="904" y="185"/>
                  </a:cubicBezTo>
                  <a:cubicBezTo>
                    <a:pt x="892" y="192"/>
                    <a:pt x="879" y="193"/>
                    <a:pt x="866" y="193"/>
                  </a:cubicBezTo>
                  <a:cubicBezTo>
                    <a:pt x="861" y="193"/>
                    <a:pt x="856" y="193"/>
                    <a:pt x="851" y="193"/>
                  </a:cubicBezTo>
                  <a:cubicBezTo>
                    <a:pt x="851" y="186"/>
                    <a:pt x="856" y="181"/>
                    <a:pt x="864" y="181"/>
                  </a:cubicBezTo>
                  <a:close/>
                  <a:moveTo>
                    <a:pt x="763" y="185"/>
                  </a:moveTo>
                  <a:lnTo>
                    <a:pt x="763" y="185"/>
                  </a:lnTo>
                  <a:cubicBezTo>
                    <a:pt x="762" y="191"/>
                    <a:pt x="761" y="193"/>
                    <a:pt x="760" y="193"/>
                  </a:cubicBezTo>
                  <a:cubicBezTo>
                    <a:pt x="758" y="193"/>
                    <a:pt x="755" y="189"/>
                    <a:pt x="752" y="186"/>
                  </a:cubicBezTo>
                  <a:cubicBezTo>
                    <a:pt x="757" y="186"/>
                    <a:pt x="759" y="186"/>
                    <a:pt x="763" y="185"/>
                  </a:cubicBezTo>
                  <a:close/>
                  <a:moveTo>
                    <a:pt x="669" y="199"/>
                  </a:moveTo>
                  <a:cubicBezTo>
                    <a:pt x="669" y="201"/>
                    <a:pt x="670" y="204"/>
                    <a:pt x="670" y="206"/>
                  </a:cubicBezTo>
                  <a:cubicBezTo>
                    <a:pt x="668" y="206"/>
                    <a:pt x="663" y="207"/>
                    <a:pt x="661" y="207"/>
                  </a:cubicBezTo>
                  <a:lnTo>
                    <a:pt x="661" y="205"/>
                  </a:lnTo>
                  <a:cubicBezTo>
                    <a:pt x="663" y="204"/>
                    <a:pt x="666" y="200"/>
                    <a:pt x="669" y="199"/>
                  </a:cubicBezTo>
                  <a:close/>
                  <a:moveTo>
                    <a:pt x="693" y="198"/>
                  </a:moveTo>
                  <a:cubicBezTo>
                    <a:pt x="693" y="199"/>
                    <a:pt x="693" y="201"/>
                    <a:pt x="694" y="204"/>
                  </a:cubicBezTo>
                  <a:cubicBezTo>
                    <a:pt x="691" y="205"/>
                    <a:pt x="687" y="206"/>
                    <a:pt x="684" y="208"/>
                  </a:cubicBezTo>
                  <a:cubicBezTo>
                    <a:pt x="684" y="207"/>
                    <a:pt x="683" y="205"/>
                    <a:pt x="683" y="204"/>
                  </a:cubicBezTo>
                  <a:cubicBezTo>
                    <a:pt x="685" y="200"/>
                    <a:pt x="688" y="199"/>
                    <a:pt x="693" y="198"/>
                  </a:cubicBezTo>
                  <a:close/>
                  <a:moveTo>
                    <a:pt x="514" y="200"/>
                  </a:moveTo>
                  <a:cubicBezTo>
                    <a:pt x="516" y="200"/>
                    <a:pt x="519" y="201"/>
                    <a:pt x="521" y="204"/>
                  </a:cubicBezTo>
                  <a:cubicBezTo>
                    <a:pt x="519" y="208"/>
                    <a:pt x="517" y="209"/>
                    <a:pt x="515" y="209"/>
                  </a:cubicBezTo>
                  <a:cubicBezTo>
                    <a:pt x="513" y="209"/>
                    <a:pt x="509" y="206"/>
                    <a:pt x="507" y="206"/>
                  </a:cubicBezTo>
                  <a:cubicBezTo>
                    <a:pt x="506" y="206"/>
                    <a:pt x="506" y="206"/>
                    <a:pt x="505" y="207"/>
                  </a:cubicBezTo>
                  <a:cubicBezTo>
                    <a:pt x="508" y="202"/>
                    <a:pt x="511" y="200"/>
                    <a:pt x="514" y="200"/>
                  </a:cubicBezTo>
                  <a:close/>
                  <a:moveTo>
                    <a:pt x="450" y="211"/>
                  </a:moveTo>
                  <a:cubicBezTo>
                    <a:pt x="452" y="211"/>
                    <a:pt x="454" y="213"/>
                    <a:pt x="457" y="216"/>
                  </a:cubicBezTo>
                  <a:cubicBezTo>
                    <a:pt x="453" y="216"/>
                    <a:pt x="450" y="217"/>
                    <a:pt x="446" y="219"/>
                  </a:cubicBezTo>
                  <a:cubicBezTo>
                    <a:pt x="448" y="214"/>
                    <a:pt x="448" y="211"/>
                    <a:pt x="450" y="211"/>
                  </a:cubicBezTo>
                  <a:close/>
                  <a:moveTo>
                    <a:pt x="379" y="221"/>
                  </a:moveTo>
                  <a:cubicBezTo>
                    <a:pt x="379" y="225"/>
                    <a:pt x="380" y="226"/>
                    <a:pt x="380" y="228"/>
                  </a:cubicBezTo>
                  <a:cubicBezTo>
                    <a:pt x="375" y="228"/>
                    <a:pt x="371" y="227"/>
                    <a:pt x="366" y="227"/>
                  </a:cubicBezTo>
                  <a:lnTo>
                    <a:pt x="366" y="223"/>
                  </a:lnTo>
                  <a:cubicBezTo>
                    <a:pt x="371" y="222"/>
                    <a:pt x="375" y="222"/>
                    <a:pt x="379" y="221"/>
                  </a:cubicBezTo>
                  <a:close/>
                  <a:moveTo>
                    <a:pt x="392" y="220"/>
                  </a:moveTo>
                  <a:cubicBezTo>
                    <a:pt x="393" y="229"/>
                    <a:pt x="393" y="233"/>
                    <a:pt x="393" y="233"/>
                  </a:cubicBezTo>
                  <a:cubicBezTo>
                    <a:pt x="392" y="233"/>
                    <a:pt x="390" y="230"/>
                    <a:pt x="389" y="227"/>
                  </a:cubicBezTo>
                  <a:cubicBezTo>
                    <a:pt x="390" y="225"/>
                    <a:pt x="391" y="222"/>
                    <a:pt x="392" y="220"/>
                  </a:cubicBezTo>
                  <a:close/>
                  <a:moveTo>
                    <a:pt x="300" y="234"/>
                  </a:moveTo>
                  <a:lnTo>
                    <a:pt x="300" y="234"/>
                  </a:lnTo>
                  <a:cubicBezTo>
                    <a:pt x="317" y="236"/>
                    <a:pt x="336" y="236"/>
                    <a:pt x="354" y="237"/>
                  </a:cubicBezTo>
                  <a:cubicBezTo>
                    <a:pt x="343" y="241"/>
                    <a:pt x="332" y="243"/>
                    <a:pt x="321" y="243"/>
                  </a:cubicBezTo>
                  <a:cubicBezTo>
                    <a:pt x="314" y="243"/>
                    <a:pt x="308" y="243"/>
                    <a:pt x="301" y="241"/>
                  </a:cubicBezTo>
                  <a:cubicBezTo>
                    <a:pt x="301" y="238"/>
                    <a:pt x="300" y="237"/>
                    <a:pt x="300" y="234"/>
                  </a:cubicBezTo>
                  <a:close/>
                  <a:moveTo>
                    <a:pt x="528" y="221"/>
                  </a:moveTo>
                  <a:cubicBezTo>
                    <a:pt x="531" y="221"/>
                    <a:pt x="533" y="227"/>
                    <a:pt x="537" y="245"/>
                  </a:cubicBezTo>
                  <a:cubicBezTo>
                    <a:pt x="532" y="245"/>
                    <a:pt x="527" y="243"/>
                    <a:pt x="523" y="243"/>
                  </a:cubicBezTo>
                  <a:cubicBezTo>
                    <a:pt x="522" y="237"/>
                    <a:pt x="521" y="232"/>
                    <a:pt x="521" y="227"/>
                  </a:cubicBezTo>
                  <a:cubicBezTo>
                    <a:pt x="523" y="226"/>
                    <a:pt x="526" y="222"/>
                    <a:pt x="528" y="221"/>
                  </a:cubicBezTo>
                  <a:close/>
                  <a:moveTo>
                    <a:pt x="295" y="240"/>
                  </a:moveTo>
                  <a:lnTo>
                    <a:pt x="295" y="240"/>
                  </a:lnTo>
                  <a:cubicBezTo>
                    <a:pt x="296" y="246"/>
                    <a:pt x="295" y="247"/>
                    <a:pt x="295" y="247"/>
                  </a:cubicBezTo>
                  <a:cubicBezTo>
                    <a:pt x="294" y="247"/>
                    <a:pt x="292" y="245"/>
                    <a:pt x="292" y="245"/>
                  </a:cubicBezTo>
                  <a:cubicBezTo>
                    <a:pt x="292" y="245"/>
                    <a:pt x="291" y="245"/>
                    <a:pt x="291" y="245"/>
                  </a:cubicBezTo>
                  <a:cubicBezTo>
                    <a:pt x="292" y="243"/>
                    <a:pt x="293" y="241"/>
                    <a:pt x="295" y="240"/>
                  </a:cubicBezTo>
                  <a:close/>
                  <a:moveTo>
                    <a:pt x="475" y="231"/>
                  </a:moveTo>
                  <a:cubicBezTo>
                    <a:pt x="479" y="231"/>
                    <a:pt x="481" y="235"/>
                    <a:pt x="485" y="249"/>
                  </a:cubicBezTo>
                  <a:cubicBezTo>
                    <a:pt x="479" y="245"/>
                    <a:pt x="470" y="242"/>
                    <a:pt x="464" y="240"/>
                  </a:cubicBezTo>
                  <a:lnTo>
                    <a:pt x="464" y="235"/>
                  </a:lnTo>
                  <a:cubicBezTo>
                    <a:pt x="467" y="233"/>
                    <a:pt x="470" y="232"/>
                    <a:pt x="474" y="231"/>
                  </a:cubicBezTo>
                  <a:cubicBezTo>
                    <a:pt x="474" y="231"/>
                    <a:pt x="475" y="231"/>
                    <a:pt x="475" y="231"/>
                  </a:cubicBezTo>
                  <a:close/>
                  <a:moveTo>
                    <a:pt x="438" y="231"/>
                  </a:moveTo>
                  <a:lnTo>
                    <a:pt x="438" y="231"/>
                  </a:lnTo>
                  <a:cubicBezTo>
                    <a:pt x="441" y="235"/>
                    <a:pt x="443" y="236"/>
                    <a:pt x="444" y="236"/>
                  </a:cubicBezTo>
                  <a:cubicBezTo>
                    <a:pt x="446" y="236"/>
                    <a:pt x="448" y="235"/>
                    <a:pt x="450" y="235"/>
                  </a:cubicBezTo>
                  <a:cubicBezTo>
                    <a:pt x="452" y="235"/>
                    <a:pt x="455" y="236"/>
                    <a:pt x="458" y="240"/>
                  </a:cubicBezTo>
                  <a:cubicBezTo>
                    <a:pt x="457" y="245"/>
                    <a:pt x="457" y="249"/>
                    <a:pt x="456" y="249"/>
                  </a:cubicBezTo>
                  <a:cubicBezTo>
                    <a:pt x="455" y="249"/>
                    <a:pt x="455" y="249"/>
                    <a:pt x="455" y="249"/>
                  </a:cubicBezTo>
                  <a:cubicBezTo>
                    <a:pt x="451" y="248"/>
                    <a:pt x="446" y="245"/>
                    <a:pt x="442" y="242"/>
                  </a:cubicBezTo>
                  <a:cubicBezTo>
                    <a:pt x="440" y="242"/>
                    <a:pt x="439" y="236"/>
                    <a:pt x="438" y="231"/>
                  </a:cubicBezTo>
                  <a:close/>
                  <a:moveTo>
                    <a:pt x="512" y="222"/>
                  </a:moveTo>
                  <a:cubicBezTo>
                    <a:pt x="513" y="222"/>
                    <a:pt x="516" y="223"/>
                    <a:pt x="518" y="237"/>
                  </a:cubicBezTo>
                  <a:cubicBezTo>
                    <a:pt x="516" y="237"/>
                    <a:pt x="513" y="235"/>
                    <a:pt x="512" y="235"/>
                  </a:cubicBezTo>
                  <a:cubicBezTo>
                    <a:pt x="509" y="235"/>
                    <a:pt x="508" y="238"/>
                    <a:pt x="509" y="254"/>
                  </a:cubicBezTo>
                  <a:cubicBezTo>
                    <a:pt x="506" y="244"/>
                    <a:pt x="504" y="239"/>
                    <a:pt x="502" y="236"/>
                  </a:cubicBezTo>
                  <a:cubicBezTo>
                    <a:pt x="499" y="234"/>
                    <a:pt x="495" y="233"/>
                    <a:pt x="489" y="231"/>
                  </a:cubicBezTo>
                  <a:lnTo>
                    <a:pt x="489" y="226"/>
                  </a:lnTo>
                  <a:cubicBezTo>
                    <a:pt x="497" y="225"/>
                    <a:pt x="504" y="222"/>
                    <a:pt x="511" y="222"/>
                  </a:cubicBezTo>
                  <a:cubicBezTo>
                    <a:pt x="511" y="222"/>
                    <a:pt x="512" y="222"/>
                    <a:pt x="512" y="222"/>
                  </a:cubicBezTo>
                  <a:close/>
                  <a:moveTo>
                    <a:pt x="429" y="238"/>
                  </a:moveTo>
                  <a:cubicBezTo>
                    <a:pt x="433" y="238"/>
                    <a:pt x="435" y="241"/>
                    <a:pt x="440" y="253"/>
                  </a:cubicBezTo>
                  <a:cubicBezTo>
                    <a:pt x="434" y="252"/>
                    <a:pt x="432" y="251"/>
                    <a:pt x="428" y="249"/>
                  </a:cubicBezTo>
                  <a:lnTo>
                    <a:pt x="428" y="249"/>
                  </a:lnTo>
                  <a:cubicBezTo>
                    <a:pt x="431" y="260"/>
                    <a:pt x="429" y="265"/>
                    <a:pt x="426" y="265"/>
                  </a:cubicBezTo>
                  <a:cubicBezTo>
                    <a:pt x="424" y="265"/>
                    <a:pt x="422" y="266"/>
                    <a:pt x="420" y="266"/>
                  </a:cubicBezTo>
                  <a:cubicBezTo>
                    <a:pt x="419" y="266"/>
                    <a:pt x="417" y="266"/>
                    <a:pt x="416" y="265"/>
                  </a:cubicBezTo>
                  <a:cubicBezTo>
                    <a:pt x="414" y="265"/>
                    <a:pt x="413" y="263"/>
                    <a:pt x="412" y="260"/>
                  </a:cubicBezTo>
                  <a:cubicBezTo>
                    <a:pt x="409" y="256"/>
                    <a:pt x="407" y="251"/>
                    <a:pt x="403" y="243"/>
                  </a:cubicBezTo>
                  <a:cubicBezTo>
                    <a:pt x="403" y="242"/>
                    <a:pt x="403" y="241"/>
                    <a:pt x="405" y="241"/>
                  </a:cubicBezTo>
                  <a:cubicBezTo>
                    <a:pt x="413" y="239"/>
                    <a:pt x="421" y="239"/>
                    <a:pt x="429" y="238"/>
                  </a:cubicBezTo>
                  <a:close/>
                  <a:moveTo>
                    <a:pt x="374" y="238"/>
                  </a:moveTo>
                  <a:cubicBezTo>
                    <a:pt x="377" y="238"/>
                    <a:pt x="380" y="238"/>
                    <a:pt x="382" y="239"/>
                  </a:cubicBezTo>
                  <a:cubicBezTo>
                    <a:pt x="387" y="241"/>
                    <a:pt x="391" y="253"/>
                    <a:pt x="397" y="268"/>
                  </a:cubicBezTo>
                  <a:cubicBezTo>
                    <a:pt x="394" y="268"/>
                    <a:pt x="392" y="268"/>
                    <a:pt x="390" y="268"/>
                  </a:cubicBezTo>
                  <a:cubicBezTo>
                    <a:pt x="386" y="268"/>
                    <a:pt x="382" y="266"/>
                    <a:pt x="376" y="257"/>
                  </a:cubicBezTo>
                  <a:cubicBezTo>
                    <a:pt x="371" y="248"/>
                    <a:pt x="366" y="248"/>
                    <a:pt x="360" y="242"/>
                  </a:cubicBezTo>
                  <a:cubicBezTo>
                    <a:pt x="365" y="239"/>
                    <a:pt x="369" y="238"/>
                    <a:pt x="374" y="238"/>
                  </a:cubicBezTo>
                  <a:close/>
                  <a:moveTo>
                    <a:pt x="412" y="278"/>
                  </a:moveTo>
                  <a:cubicBezTo>
                    <a:pt x="412" y="286"/>
                    <a:pt x="411" y="288"/>
                    <a:pt x="410" y="288"/>
                  </a:cubicBezTo>
                  <a:cubicBezTo>
                    <a:pt x="409" y="288"/>
                    <a:pt x="408" y="286"/>
                    <a:pt x="407" y="285"/>
                  </a:cubicBezTo>
                  <a:cubicBezTo>
                    <a:pt x="407" y="283"/>
                    <a:pt x="405" y="282"/>
                    <a:pt x="405" y="279"/>
                  </a:cubicBezTo>
                  <a:cubicBezTo>
                    <a:pt x="408" y="279"/>
                    <a:pt x="409" y="278"/>
                    <a:pt x="412" y="278"/>
                  </a:cubicBezTo>
                  <a:close/>
                  <a:moveTo>
                    <a:pt x="932" y="1"/>
                  </a:moveTo>
                  <a:cubicBezTo>
                    <a:pt x="928" y="1"/>
                    <a:pt x="925" y="1"/>
                    <a:pt x="921" y="1"/>
                  </a:cubicBezTo>
                  <a:cubicBezTo>
                    <a:pt x="892" y="3"/>
                    <a:pt x="862" y="9"/>
                    <a:pt x="832" y="14"/>
                  </a:cubicBezTo>
                  <a:cubicBezTo>
                    <a:pt x="813" y="17"/>
                    <a:pt x="793" y="21"/>
                    <a:pt x="774" y="26"/>
                  </a:cubicBezTo>
                  <a:cubicBezTo>
                    <a:pt x="756" y="32"/>
                    <a:pt x="735" y="37"/>
                    <a:pt x="715" y="42"/>
                  </a:cubicBezTo>
                  <a:cubicBezTo>
                    <a:pt x="699" y="45"/>
                    <a:pt x="684" y="48"/>
                    <a:pt x="669" y="54"/>
                  </a:cubicBezTo>
                  <a:cubicBezTo>
                    <a:pt x="663" y="55"/>
                    <a:pt x="658" y="59"/>
                    <a:pt x="653" y="60"/>
                  </a:cubicBezTo>
                  <a:cubicBezTo>
                    <a:pt x="651" y="60"/>
                    <a:pt x="649" y="60"/>
                    <a:pt x="647" y="60"/>
                  </a:cubicBezTo>
                  <a:cubicBezTo>
                    <a:pt x="643" y="60"/>
                    <a:pt x="639" y="60"/>
                    <a:pt x="636" y="60"/>
                  </a:cubicBezTo>
                  <a:cubicBezTo>
                    <a:pt x="632" y="60"/>
                    <a:pt x="629" y="60"/>
                    <a:pt x="626" y="61"/>
                  </a:cubicBezTo>
                  <a:cubicBezTo>
                    <a:pt x="611" y="65"/>
                    <a:pt x="597" y="74"/>
                    <a:pt x="581" y="74"/>
                  </a:cubicBezTo>
                  <a:cubicBezTo>
                    <a:pt x="580" y="74"/>
                    <a:pt x="579" y="74"/>
                    <a:pt x="578" y="74"/>
                  </a:cubicBezTo>
                  <a:cubicBezTo>
                    <a:pt x="570" y="74"/>
                    <a:pt x="564" y="75"/>
                    <a:pt x="557" y="76"/>
                  </a:cubicBezTo>
                  <a:cubicBezTo>
                    <a:pt x="551" y="77"/>
                    <a:pt x="543" y="80"/>
                    <a:pt x="537" y="82"/>
                  </a:cubicBezTo>
                  <a:cubicBezTo>
                    <a:pt x="530" y="85"/>
                    <a:pt x="522" y="86"/>
                    <a:pt x="516" y="89"/>
                  </a:cubicBezTo>
                  <a:cubicBezTo>
                    <a:pt x="510" y="87"/>
                    <a:pt x="506" y="86"/>
                    <a:pt x="502" y="86"/>
                  </a:cubicBezTo>
                  <a:cubicBezTo>
                    <a:pt x="497" y="86"/>
                    <a:pt x="494" y="87"/>
                    <a:pt x="490" y="88"/>
                  </a:cubicBezTo>
                  <a:cubicBezTo>
                    <a:pt x="490" y="88"/>
                    <a:pt x="489" y="89"/>
                    <a:pt x="488" y="89"/>
                  </a:cubicBezTo>
                  <a:cubicBezTo>
                    <a:pt x="486" y="89"/>
                    <a:pt x="483" y="88"/>
                    <a:pt x="481" y="88"/>
                  </a:cubicBezTo>
                  <a:cubicBezTo>
                    <a:pt x="480" y="88"/>
                    <a:pt x="479" y="88"/>
                    <a:pt x="478" y="88"/>
                  </a:cubicBezTo>
                  <a:cubicBezTo>
                    <a:pt x="467" y="90"/>
                    <a:pt x="458" y="96"/>
                    <a:pt x="447" y="99"/>
                  </a:cubicBezTo>
                  <a:cubicBezTo>
                    <a:pt x="443" y="99"/>
                    <a:pt x="439" y="100"/>
                    <a:pt x="435" y="100"/>
                  </a:cubicBezTo>
                  <a:cubicBezTo>
                    <a:pt x="431" y="100"/>
                    <a:pt x="426" y="99"/>
                    <a:pt x="422" y="99"/>
                  </a:cubicBezTo>
                  <a:cubicBezTo>
                    <a:pt x="413" y="99"/>
                    <a:pt x="404" y="96"/>
                    <a:pt x="395" y="96"/>
                  </a:cubicBezTo>
                  <a:cubicBezTo>
                    <a:pt x="383" y="96"/>
                    <a:pt x="371" y="99"/>
                    <a:pt x="358" y="99"/>
                  </a:cubicBezTo>
                  <a:cubicBezTo>
                    <a:pt x="355" y="99"/>
                    <a:pt x="353" y="99"/>
                    <a:pt x="350" y="99"/>
                  </a:cubicBezTo>
                  <a:cubicBezTo>
                    <a:pt x="342" y="97"/>
                    <a:pt x="334" y="96"/>
                    <a:pt x="326" y="96"/>
                  </a:cubicBezTo>
                  <a:cubicBezTo>
                    <a:pt x="320" y="96"/>
                    <a:pt x="314" y="96"/>
                    <a:pt x="308" y="99"/>
                  </a:cubicBezTo>
                  <a:cubicBezTo>
                    <a:pt x="302" y="101"/>
                    <a:pt x="296" y="107"/>
                    <a:pt x="290" y="108"/>
                  </a:cubicBezTo>
                  <a:cubicBezTo>
                    <a:pt x="279" y="110"/>
                    <a:pt x="265" y="110"/>
                    <a:pt x="254" y="110"/>
                  </a:cubicBezTo>
                  <a:cubicBezTo>
                    <a:pt x="248" y="110"/>
                    <a:pt x="243" y="111"/>
                    <a:pt x="238" y="112"/>
                  </a:cubicBezTo>
                  <a:cubicBezTo>
                    <a:pt x="227" y="116"/>
                    <a:pt x="217" y="118"/>
                    <a:pt x="207" y="120"/>
                  </a:cubicBezTo>
                  <a:cubicBezTo>
                    <a:pt x="205" y="120"/>
                    <a:pt x="203" y="118"/>
                    <a:pt x="202" y="106"/>
                  </a:cubicBezTo>
                  <a:cubicBezTo>
                    <a:pt x="201" y="107"/>
                    <a:pt x="200" y="109"/>
                    <a:pt x="197" y="110"/>
                  </a:cubicBezTo>
                  <a:cubicBezTo>
                    <a:pt x="193" y="112"/>
                    <a:pt x="190" y="117"/>
                    <a:pt x="185" y="117"/>
                  </a:cubicBezTo>
                  <a:cubicBezTo>
                    <a:pt x="176" y="118"/>
                    <a:pt x="165" y="117"/>
                    <a:pt x="156" y="120"/>
                  </a:cubicBezTo>
                  <a:cubicBezTo>
                    <a:pt x="149" y="121"/>
                    <a:pt x="140" y="126"/>
                    <a:pt x="133" y="129"/>
                  </a:cubicBezTo>
                  <a:cubicBezTo>
                    <a:pt x="130" y="131"/>
                    <a:pt x="127" y="132"/>
                    <a:pt x="124" y="133"/>
                  </a:cubicBezTo>
                  <a:cubicBezTo>
                    <a:pt x="117" y="136"/>
                    <a:pt x="111" y="139"/>
                    <a:pt x="104" y="139"/>
                  </a:cubicBezTo>
                  <a:cubicBezTo>
                    <a:pt x="98" y="139"/>
                    <a:pt x="93" y="136"/>
                    <a:pt x="88" y="133"/>
                  </a:cubicBezTo>
                  <a:cubicBezTo>
                    <a:pt x="87" y="133"/>
                    <a:pt x="86" y="132"/>
                    <a:pt x="85" y="132"/>
                  </a:cubicBezTo>
                  <a:cubicBezTo>
                    <a:pt x="82" y="132"/>
                    <a:pt x="79" y="137"/>
                    <a:pt x="76" y="137"/>
                  </a:cubicBezTo>
                  <a:cubicBezTo>
                    <a:pt x="75" y="137"/>
                    <a:pt x="75" y="137"/>
                    <a:pt x="74" y="136"/>
                  </a:cubicBezTo>
                  <a:cubicBezTo>
                    <a:pt x="71" y="135"/>
                    <a:pt x="67" y="135"/>
                    <a:pt x="64" y="135"/>
                  </a:cubicBezTo>
                  <a:cubicBezTo>
                    <a:pt x="57" y="135"/>
                    <a:pt x="51" y="136"/>
                    <a:pt x="44" y="136"/>
                  </a:cubicBezTo>
                  <a:cubicBezTo>
                    <a:pt x="40" y="136"/>
                    <a:pt x="38" y="136"/>
                    <a:pt x="33" y="139"/>
                  </a:cubicBezTo>
                  <a:cubicBezTo>
                    <a:pt x="28" y="143"/>
                    <a:pt x="24" y="151"/>
                    <a:pt x="18" y="154"/>
                  </a:cubicBezTo>
                  <a:cubicBezTo>
                    <a:pt x="12" y="157"/>
                    <a:pt x="7" y="157"/>
                    <a:pt x="1" y="159"/>
                  </a:cubicBezTo>
                  <a:cubicBezTo>
                    <a:pt x="4" y="165"/>
                    <a:pt x="6" y="168"/>
                    <a:pt x="7" y="170"/>
                  </a:cubicBezTo>
                  <a:cubicBezTo>
                    <a:pt x="6" y="177"/>
                    <a:pt x="3" y="184"/>
                    <a:pt x="2" y="190"/>
                  </a:cubicBezTo>
                  <a:cubicBezTo>
                    <a:pt x="6" y="200"/>
                    <a:pt x="9" y="210"/>
                    <a:pt x="14" y="220"/>
                  </a:cubicBezTo>
                  <a:lnTo>
                    <a:pt x="8" y="226"/>
                  </a:lnTo>
                  <a:cubicBezTo>
                    <a:pt x="12" y="229"/>
                    <a:pt x="17" y="232"/>
                    <a:pt x="20" y="238"/>
                  </a:cubicBezTo>
                  <a:cubicBezTo>
                    <a:pt x="25" y="248"/>
                    <a:pt x="30" y="252"/>
                    <a:pt x="36" y="254"/>
                  </a:cubicBezTo>
                  <a:cubicBezTo>
                    <a:pt x="49" y="259"/>
                    <a:pt x="62" y="263"/>
                    <a:pt x="76" y="269"/>
                  </a:cubicBezTo>
                  <a:cubicBezTo>
                    <a:pt x="80" y="269"/>
                    <a:pt x="83" y="273"/>
                    <a:pt x="86" y="273"/>
                  </a:cubicBezTo>
                  <a:cubicBezTo>
                    <a:pt x="86" y="273"/>
                    <a:pt x="87" y="273"/>
                    <a:pt x="87" y="273"/>
                  </a:cubicBezTo>
                  <a:cubicBezTo>
                    <a:pt x="88" y="272"/>
                    <a:pt x="90" y="271"/>
                    <a:pt x="92" y="271"/>
                  </a:cubicBezTo>
                  <a:cubicBezTo>
                    <a:pt x="97" y="271"/>
                    <a:pt x="103" y="276"/>
                    <a:pt x="108" y="278"/>
                  </a:cubicBezTo>
                  <a:cubicBezTo>
                    <a:pt x="117" y="280"/>
                    <a:pt x="127" y="285"/>
                    <a:pt x="135" y="290"/>
                  </a:cubicBezTo>
                  <a:cubicBezTo>
                    <a:pt x="137" y="290"/>
                    <a:pt x="137" y="284"/>
                    <a:pt x="137" y="281"/>
                  </a:cubicBezTo>
                  <a:cubicBezTo>
                    <a:pt x="130" y="276"/>
                    <a:pt x="125" y="271"/>
                    <a:pt x="118" y="265"/>
                  </a:cubicBezTo>
                  <a:cubicBezTo>
                    <a:pt x="121" y="265"/>
                    <a:pt x="123" y="264"/>
                    <a:pt x="124" y="264"/>
                  </a:cubicBezTo>
                  <a:cubicBezTo>
                    <a:pt x="133" y="268"/>
                    <a:pt x="142" y="271"/>
                    <a:pt x="151" y="274"/>
                  </a:cubicBezTo>
                  <a:cubicBezTo>
                    <a:pt x="156" y="275"/>
                    <a:pt x="161" y="275"/>
                    <a:pt x="167" y="275"/>
                  </a:cubicBezTo>
                  <a:cubicBezTo>
                    <a:pt x="169" y="275"/>
                    <a:pt x="171" y="274"/>
                    <a:pt x="173" y="274"/>
                  </a:cubicBezTo>
                  <a:cubicBezTo>
                    <a:pt x="174" y="274"/>
                    <a:pt x="174" y="274"/>
                    <a:pt x="175" y="274"/>
                  </a:cubicBezTo>
                  <a:cubicBezTo>
                    <a:pt x="181" y="276"/>
                    <a:pt x="187" y="280"/>
                    <a:pt x="195" y="283"/>
                  </a:cubicBezTo>
                  <a:cubicBezTo>
                    <a:pt x="196" y="284"/>
                    <a:pt x="197" y="284"/>
                    <a:pt x="198" y="284"/>
                  </a:cubicBezTo>
                  <a:cubicBezTo>
                    <a:pt x="204" y="284"/>
                    <a:pt x="208" y="279"/>
                    <a:pt x="214" y="276"/>
                  </a:cubicBezTo>
                  <a:cubicBezTo>
                    <a:pt x="219" y="273"/>
                    <a:pt x="224" y="274"/>
                    <a:pt x="232" y="273"/>
                  </a:cubicBezTo>
                  <a:cubicBezTo>
                    <a:pt x="239" y="271"/>
                    <a:pt x="248" y="270"/>
                    <a:pt x="258" y="268"/>
                  </a:cubicBezTo>
                  <a:cubicBezTo>
                    <a:pt x="255" y="262"/>
                    <a:pt x="254" y="258"/>
                    <a:pt x="250" y="256"/>
                  </a:cubicBezTo>
                  <a:lnTo>
                    <a:pt x="250" y="256"/>
                  </a:lnTo>
                  <a:cubicBezTo>
                    <a:pt x="255" y="257"/>
                    <a:pt x="259" y="263"/>
                    <a:pt x="261" y="265"/>
                  </a:cubicBezTo>
                  <a:cubicBezTo>
                    <a:pt x="268" y="270"/>
                    <a:pt x="274" y="273"/>
                    <a:pt x="281" y="274"/>
                  </a:cubicBezTo>
                  <a:cubicBezTo>
                    <a:pt x="300" y="277"/>
                    <a:pt x="318" y="278"/>
                    <a:pt x="337" y="280"/>
                  </a:cubicBezTo>
                  <a:cubicBezTo>
                    <a:pt x="343" y="280"/>
                    <a:pt x="347" y="283"/>
                    <a:pt x="352" y="284"/>
                  </a:cubicBezTo>
                  <a:cubicBezTo>
                    <a:pt x="350" y="289"/>
                    <a:pt x="349" y="291"/>
                    <a:pt x="348" y="291"/>
                  </a:cubicBezTo>
                  <a:cubicBezTo>
                    <a:pt x="348" y="291"/>
                    <a:pt x="348" y="291"/>
                    <a:pt x="348" y="291"/>
                  </a:cubicBezTo>
                  <a:cubicBezTo>
                    <a:pt x="346" y="289"/>
                    <a:pt x="344" y="288"/>
                    <a:pt x="342" y="288"/>
                  </a:cubicBezTo>
                  <a:cubicBezTo>
                    <a:pt x="338" y="288"/>
                    <a:pt x="335" y="292"/>
                    <a:pt x="331" y="292"/>
                  </a:cubicBezTo>
                  <a:cubicBezTo>
                    <a:pt x="329" y="292"/>
                    <a:pt x="326" y="290"/>
                    <a:pt x="324" y="286"/>
                  </a:cubicBezTo>
                  <a:lnTo>
                    <a:pt x="303" y="286"/>
                  </a:lnTo>
                  <a:cubicBezTo>
                    <a:pt x="300" y="286"/>
                    <a:pt x="296" y="286"/>
                    <a:pt x="293" y="286"/>
                  </a:cubicBezTo>
                  <a:cubicBezTo>
                    <a:pt x="289" y="286"/>
                    <a:pt x="285" y="286"/>
                    <a:pt x="282" y="288"/>
                  </a:cubicBezTo>
                  <a:cubicBezTo>
                    <a:pt x="277" y="291"/>
                    <a:pt x="271" y="291"/>
                    <a:pt x="266" y="291"/>
                  </a:cubicBezTo>
                  <a:cubicBezTo>
                    <a:pt x="264" y="291"/>
                    <a:pt x="263" y="293"/>
                    <a:pt x="260" y="294"/>
                  </a:cubicBezTo>
                  <a:cubicBezTo>
                    <a:pt x="263" y="300"/>
                    <a:pt x="264" y="304"/>
                    <a:pt x="265" y="305"/>
                  </a:cubicBezTo>
                  <a:cubicBezTo>
                    <a:pt x="270" y="305"/>
                    <a:pt x="276" y="305"/>
                    <a:pt x="281" y="304"/>
                  </a:cubicBezTo>
                  <a:cubicBezTo>
                    <a:pt x="292" y="303"/>
                    <a:pt x="305" y="301"/>
                    <a:pt x="316" y="301"/>
                  </a:cubicBezTo>
                  <a:cubicBezTo>
                    <a:pt x="318" y="301"/>
                    <a:pt x="322" y="305"/>
                    <a:pt x="325" y="305"/>
                  </a:cubicBezTo>
                  <a:cubicBezTo>
                    <a:pt x="325" y="305"/>
                    <a:pt x="326" y="305"/>
                    <a:pt x="326" y="305"/>
                  </a:cubicBezTo>
                  <a:cubicBezTo>
                    <a:pt x="330" y="303"/>
                    <a:pt x="335" y="303"/>
                    <a:pt x="340" y="303"/>
                  </a:cubicBezTo>
                  <a:cubicBezTo>
                    <a:pt x="346" y="303"/>
                    <a:pt x="353" y="304"/>
                    <a:pt x="359" y="306"/>
                  </a:cubicBezTo>
                  <a:cubicBezTo>
                    <a:pt x="361" y="307"/>
                    <a:pt x="362" y="307"/>
                    <a:pt x="363" y="307"/>
                  </a:cubicBezTo>
                  <a:cubicBezTo>
                    <a:pt x="366" y="307"/>
                    <a:pt x="369" y="304"/>
                    <a:pt x="371" y="297"/>
                  </a:cubicBezTo>
                  <a:cubicBezTo>
                    <a:pt x="368" y="295"/>
                    <a:pt x="363" y="294"/>
                    <a:pt x="358" y="291"/>
                  </a:cubicBezTo>
                  <a:lnTo>
                    <a:pt x="358" y="285"/>
                  </a:lnTo>
                  <a:cubicBezTo>
                    <a:pt x="365" y="286"/>
                    <a:pt x="371" y="288"/>
                    <a:pt x="376" y="288"/>
                  </a:cubicBezTo>
                  <a:cubicBezTo>
                    <a:pt x="376" y="292"/>
                    <a:pt x="378" y="294"/>
                    <a:pt x="378" y="294"/>
                  </a:cubicBezTo>
                  <a:cubicBezTo>
                    <a:pt x="378" y="296"/>
                    <a:pt x="376" y="299"/>
                    <a:pt x="376" y="304"/>
                  </a:cubicBezTo>
                  <a:cubicBezTo>
                    <a:pt x="381" y="302"/>
                    <a:pt x="386" y="302"/>
                    <a:pt x="390" y="301"/>
                  </a:cubicBezTo>
                  <a:cubicBezTo>
                    <a:pt x="390" y="299"/>
                    <a:pt x="390" y="297"/>
                    <a:pt x="389" y="295"/>
                  </a:cubicBezTo>
                  <a:lnTo>
                    <a:pt x="378" y="284"/>
                  </a:lnTo>
                  <a:cubicBezTo>
                    <a:pt x="383" y="284"/>
                    <a:pt x="387" y="284"/>
                    <a:pt x="391" y="284"/>
                  </a:cubicBezTo>
                  <a:cubicBezTo>
                    <a:pt x="393" y="284"/>
                    <a:pt x="395" y="284"/>
                    <a:pt x="397" y="284"/>
                  </a:cubicBezTo>
                  <a:cubicBezTo>
                    <a:pt x="400" y="284"/>
                    <a:pt x="402" y="290"/>
                    <a:pt x="405" y="292"/>
                  </a:cubicBezTo>
                  <a:cubicBezTo>
                    <a:pt x="407" y="294"/>
                    <a:pt x="408" y="296"/>
                    <a:pt x="410" y="296"/>
                  </a:cubicBezTo>
                  <a:cubicBezTo>
                    <a:pt x="415" y="297"/>
                    <a:pt x="418" y="299"/>
                    <a:pt x="423" y="300"/>
                  </a:cubicBezTo>
                  <a:lnTo>
                    <a:pt x="425" y="299"/>
                  </a:lnTo>
                  <a:cubicBezTo>
                    <a:pt x="425" y="294"/>
                    <a:pt x="423" y="288"/>
                    <a:pt x="422" y="280"/>
                  </a:cubicBezTo>
                  <a:lnTo>
                    <a:pt x="422" y="280"/>
                  </a:lnTo>
                  <a:cubicBezTo>
                    <a:pt x="426" y="284"/>
                    <a:pt x="429" y="285"/>
                    <a:pt x="433" y="291"/>
                  </a:cubicBezTo>
                  <a:cubicBezTo>
                    <a:pt x="436" y="294"/>
                    <a:pt x="438" y="297"/>
                    <a:pt x="440" y="297"/>
                  </a:cubicBezTo>
                  <a:cubicBezTo>
                    <a:pt x="442" y="297"/>
                    <a:pt x="443" y="296"/>
                    <a:pt x="443" y="291"/>
                  </a:cubicBezTo>
                  <a:cubicBezTo>
                    <a:pt x="442" y="290"/>
                    <a:pt x="439" y="290"/>
                    <a:pt x="438" y="288"/>
                  </a:cubicBezTo>
                  <a:lnTo>
                    <a:pt x="438" y="283"/>
                  </a:lnTo>
                  <a:cubicBezTo>
                    <a:pt x="441" y="285"/>
                    <a:pt x="442" y="288"/>
                    <a:pt x="444" y="291"/>
                  </a:cubicBezTo>
                  <a:lnTo>
                    <a:pt x="444" y="280"/>
                  </a:lnTo>
                  <a:cubicBezTo>
                    <a:pt x="446" y="279"/>
                    <a:pt x="448" y="279"/>
                    <a:pt x="450" y="279"/>
                  </a:cubicBezTo>
                  <a:cubicBezTo>
                    <a:pt x="453" y="279"/>
                    <a:pt x="456" y="278"/>
                    <a:pt x="459" y="278"/>
                  </a:cubicBezTo>
                  <a:cubicBezTo>
                    <a:pt x="463" y="278"/>
                    <a:pt x="466" y="279"/>
                    <a:pt x="470" y="285"/>
                  </a:cubicBezTo>
                  <a:cubicBezTo>
                    <a:pt x="473" y="288"/>
                    <a:pt x="475" y="289"/>
                    <a:pt x="477" y="289"/>
                  </a:cubicBezTo>
                  <a:cubicBezTo>
                    <a:pt x="479" y="289"/>
                    <a:pt x="481" y="288"/>
                    <a:pt x="483" y="288"/>
                  </a:cubicBezTo>
                  <a:cubicBezTo>
                    <a:pt x="484" y="288"/>
                    <a:pt x="485" y="288"/>
                    <a:pt x="486" y="288"/>
                  </a:cubicBezTo>
                  <a:cubicBezTo>
                    <a:pt x="488" y="288"/>
                    <a:pt x="488" y="286"/>
                    <a:pt x="489" y="286"/>
                  </a:cubicBezTo>
                  <a:cubicBezTo>
                    <a:pt x="493" y="286"/>
                    <a:pt x="496" y="283"/>
                    <a:pt x="500" y="283"/>
                  </a:cubicBezTo>
                  <a:cubicBezTo>
                    <a:pt x="502" y="283"/>
                    <a:pt x="503" y="283"/>
                    <a:pt x="505" y="284"/>
                  </a:cubicBezTo>
                  <a:cubicBezTo>
                    <a:pt x="505" y="284"/>
                    <a:pt x="506" y="285"/>
                    <a:pt x="507" y="285"/>
                  </a:cubicBezTo>
                  <a:cubicBezTo>
                    <a:pt x="509" y="285"/>
                    <a:pt x="512" y="283"/>
                    <a:pt x="516" y="283"/>
                  </a:cubicBezTo>
                  <a:lnTo>
                    <a:pt x="516" y="278"/>
                  </a:lnTo>
                  <a:cubicBezTo>
                    <a:pt x="516" y="270"/>
                    <a:pt x="516" y="266"/>
                    <a:pt x="517" y="266"/>
                  </a:cubicBezTo>
                  <a:cubicBezTo>
                    <a:pt x="518" y="266"/>
                    <a:pt x="519" y="268"/>
                    <a:pt x="522" y="274"/>
                  </a:cubicBezTo>
                  <a:cubicBezTo>
                    <a:pt x="523" y="276"/>
                    <a:pt x="525" y="278"/>
                    <a:pt x="526" y="278"/>
                  </a:cubicBezTo>
                  <a:cubicBezTo>
                    <a:pt x="526" y="278"/>
                    <a:pt x="526" y="278"/>
                    <a:pt x="526" y="278"/>
                  </a:cubicBezTo>
                  <a:cubicBezTo>
                    <a:pt x="527" y="275"/>
                    <a:pt x="529" y="274"/>
                    <a:pt x="530" y="274"/>
                  </a:cubicBezTo>
                  <a:cubicBezTo>
                    <a:pt x="533" y="274"/>
                    <a:pt x="537" y="281"/>
                    <a:pt x="542" y="288"/>
                  </a:cubicBezTo>
                  <a:cubicBezTo>
                    <a:pt x="541" y="269"/>
                    <a:pt x="542" y="258"/>
                    <a:pt x="547" y="258"/>
                  </a:cubicBezTo>
                  <a:cubicBezTo>
                    <a:pt x="547" y="258"/>
                    <a:pt x="548" y="259"/>
                    <a:pt x="549" y="259"/>
                  </a:cubicBezTo>
                  <a:cubicBezTo>
                    <a:pt x="549" y="259"/>
                    <a:pt x="550" y="259"/>
                    <a:pt x="550" y="259"/>
                  </a:cubicBezTo>
                  <a:cubicBezTo>
                    <a:pt x="552" y="259"/>
                    <a:pt x="552" y="258"/>
                    <a:pt x="553" y="258"/>
                  </a:cubicBezTo>
                  <a:cubicBezTo>
                    <a:pt x="557" y="258"/>
                    <a:pt x="562" y="259"/>
                    <a:pt x="565" y="260"/>
                  </a:cubicBezTo>
                  <a:cubicBezTo>
                    <a:pt x="565" y="262"/>
                    <a:pt x="565" y="263"/>
                    <a:pt x="567" y="265"/>
                  </a:cubicBezTo>
                  <a:cubicBezTo>
                    <a:pt x="565" y="269"/>
                    <a:pt x="564" y="270"/>
                    <a:pt x="563" y="273"/>
                  </a:cubicBezTo>
                  <a:cubicBezTo>
                    <a:pt x="564" y="276"/>
                    <a:pt x="565" y="276"/>
                    <a:pt x="567" y="278"/>
                  </a:cubicBezTo>
                  <a:cubicBezTo>
                    <a:pt x="568" y="279"/>
                    <a:pt x="569" y="283"/>
                    <a:pt x="570" y="286"/>
                  </a:cubicBezTo>
                  <a:lnTo>
                    <a:pt x="570" y="271"/>
                  </a:lnTo>
                  <a:cubicBezTo>
                    <a:pt x="570" y="269"/>
                    <a:pt x="570" y="264"/>
                    <a:pt x="569" y="259"/>
                  </a:cubicBezTo>
                  <a:lnTo>
                    <a:pt x="569" y="259"/>
                  </a:lnTo>
                  <a:cubicBezTo>
                    <a:pt x="574" y="260"/>
                    <a:pt x="579" y="259"/>
                    <a:pt x="585" y="264"/>
                  </a:cubicBezTo>
                  <a:cubicBezTo>
                    <a:pt x="589" y="269"/>
                    <a:pt x="594" y="271"/>
                    <a:pt x="598" y="271"/>
                  </a:cubicBezTo>
                  <a:cubicBezTo>
                    <a:pt x="600" y="271"/>
                    <a:pt x="602" y="271"/>
                    <a:pt x="604" y="270"/>
                  </a:cubicBezTo>
                  <a:cubicBezTo>
                    <a:pt x="606" y="270"/>
                    <a:pt x="607" y="269"/>
                    <a:pt x="610" y="269"/>
                  </a:cubicBezTo>
                  <a:cubicBezTo>
                    <a:pt x="612" y="269"/>
                    <a:pt x="613" y="270"/>
                    <a:pt x="615" y="270"/>
                  </a:cubicBezTo>
                  <a:cubicBezTo>
                    <a:pt x="617" y="270"/>
                    <a:pt x="618" y="268"/>
                    <a:pt x="619" y="262"/>
                  </a:cubicBezTo>
                  <a:cubicBezTo>
                    <a:pt x="620" y="258"/>
                    <a:pt x="620" y="256"/>
                    <a:pt x="622" y="256"/>
                  </a:cubicBezTo>
                  <a:cubicBezTo>
                    <a:pt x="624" y="256"/>
                    <a:pt x="627" y="264"/>
                    <a:pt x="631" y="278"/>
                  </a:cubicBezTo>
                  <a:cubicBezTo>
                    <a:pt x="629" y="267"/>
                    <a:pt x="630" y="264"/>
                    <a:pt x="631" y="264"/>
                  </a:cubicBezTo>
                  <a:cubicBezTo>
                    <a:pt x="632" y="264"/>
                    <a:pt x="634" y="266"/>
                    <a:pt x="635" y="266"/>
                  </a:cubicBezTo>
                  <a:cubicBezTo>
                    <a:pt x="636" y="266"/>
                    <a:pt x="637" y="264"/>
                    <a:pt x="636" y="258"/>
                  </a:cubicBezTo>
                  <a:lnTo>
                    <a:pt x="636" y="258"/>
                  </a:lnTo>
                  <a:cubicBezTo>
                    <a:pt x="640" y="269"/>
                    <a:pt x="642" y="275"/>
                    <a:pt x="644" y="275"/>
                  </a:cubicBezTo>
                  <a:cubicBezTo>
                    <a:pt x="645" y="275"/>
                    <a:pt x="646" y="273"/>
                    <a:pt x="648" y="271"/>
                  </a:cubicBezTo>
                  <a:cubicBezTo>
                    <a:pt x="649" y="267"/>
                    <a:pt x="652" y="266"/>
                    <a:pt x="654" y="266"/>
                  </a:cubicBezTo>
                  <a:cubicBezTo>
                    <a:pt x="656" y="266"/>
                    <a:pt x="658" y="267"/>
                    <a:pt x="660" y="267"/>
                  </a:cubicBezTo>
                  <a:cubicBezTo>
                    <a:pt x="661" y="267"/>
                    <a:pt x="663" y="267"/>
                    <a:pt x="664" y="265"/>
                  </a:cubicBezTo>
                  <a:cubicBezTo>
                    <a:pt x="668" y="263"/>
                    <a:pt x="673" y="268"/>
                    <a:pt x="674" y="257"/>
                  </a:cubicBezTo>
                  <a:cubicBezTo>
                    <a:pt x="674" y="256"/>
                    <a:pt x="674" y="256"/>
                    <a:pt x="674" y="256"/>
                  </a:cubicBezTo>
                  <a:cubicBezTo>
                    <a:pt x="675" y="256"/>
                    <a:pt x="677" y="258"/>
                    <a:pt x="678" y="258"/>
                  </a:cubicBezTo>
                  <a:cubicBezTo>
                    <a:pt x="682" y="258"/>
                    <a:pt x="685" y="258"/>
                    <a:pt x="690" y="257"/>
                  </a:cubicBezTo>
                  <a:cubicBezTo>
                    <a:pt x="691" y="257"/>
                    <a:pt x="691" y="255"/>
                    <a:pt x="693" y="255"/>
                  </a:cubicBezTo>
                  <a:cubicBezTo>
                    <a:pt x="693" y="255"/>
                    <a:pt x="693" y="255"/>
                    <a:pt x="694" y="255"/>
                  </a:cubicBezTo>
                  <a:cubicBezTo>
                    <a:pt x="698" y="255"/>
                    <a:pt x="702" y="259"/>
                    <a:pt x="706" y="259"/>
                  </a:cubicBezTo>
                  <a:cubicBezTo>
                    <a:pt x="708" y="259"/>
                    <a:pt x="709" y="258"/>
                    <a:pt x="710" y="255"/>
                  </a:cubicBezTo>
                  <a:cubicBezTo>
                    <a:pt x="712" y="252"/>
                    <a:pt x="715" y="250"/>
                    <a:pt x="717" y="250"/>
                  </a:cubicBezTo>
                  <a:cubicBezTo>
                    <a:pt x="721" y="250"/>
                    <a:pt x="725" y="253"/>
                    <a:pt x="730" y="260"/>
                  </a:cubicBezTo>
                  <a:lnTo>
                    <a:pt x="732" y="263"/>
                  </a:lnTo>
                  <a:cubicBezTo>
                    <a:pt x="735" y="261"/>
                    <a:pt x="736" y="256"/>
                    <a:pt x="738" y="256"/>
                  </a:cubicBezTo>
                  <a:cubicBezTo>
                    <a:pt x="739" y="256"/>
                    <a:pt x="740" y="257"/>
                    <a:pt x="742" y="260"/>
                  </a:cubicBezTo>
                  <a:cubicBezTo>
                    <a:pt x="742" y="260"/>
                    <a:pt x="743" y="260"/>
                    <a:pt x="743" y="259"/>
                  </a:cubicBezTo>
                  <a:cubicBezTo>
                    <a:pt x="743" y="251"/>
                    <a:pt x="745" y="251"/>
                    <a:pt x="747" y="251"/>
                  </a:cubicBezTo>
                  <a:cubicBezTo>
                    <a:pt x="749" y="251"/>
                    <a:pt x="750" y="251"/>
                    <a:pt x="750" y="250"/>
                  </a:cubicBezTo>
                  <a:cubicBezTo>
                    <a:pt x="751" y="249"/>
                    <a:pt x="752" y="249"/>
                    <a:pt x="753" y="244"/>
                  </a:cubicBezTo>
                  <a:cubicBezTo>
                    <a:pt x="753" y="240"/>
                    <a:pt x="754" y="238"/>
                    <a:pt x="755" y="238"/>
                  </a:cubicBezTo>
                  <a:cubicBezTo>
                    <a:pt x="756" y="238"/>
                    <a:pt x="758" y="240"/>
                    <a:pt x="759" y="243"/>
                  </a:cubicBezTo>
                  <a:cubicBezTo>
                    <a:pt x="760" y="247"/>
                    <a:pt x="762" y="249"/>
                    <a:pt x="763" y="249"/>
                  </a:cubicBezTo>
                  <a:cubicBezTo>
                    <a:pt x="764" y="249"/>
                    <a:pt x="765" y="247"/>
                    <a:pt x="764" y="238"/>
                  </a:cubicBezTo>
                  <a:cubicBezTo>
                    <a:pt x="764" y="236"/>
                    <a:pt x="766" y="233"/>
                    <a:pt x="766" y="233"/>
                  </a:cubicBezTo>
                  <a:cubicBezTo>
                    <a:pt x="768" y="233"/>
                    <a:pt x="771" y="234"/>
                    <a:pt x="773" y="237"/>
                  </a:cubicBezTo>
                  <a:cubicBezTo>
                    <a:pt x="777" y="241"/>
                    <a:pt x="780" y="242"/>
                    <a:pt x="782" y="242"/>
                  </a:cubicBezTo>
                  <a:cubicBezTo>
                    <a:pt x="785" y="242"/>
                    <a:pt x="787" y="241"/>
                    <a:pt x="790" y="241"/>
                  </a:cubicBezTo>
                  <a:cubicBezTo>
                    <a:pt x="791" y="241"/>
                    <a:pt x="793" y="241"/>
                    <a:pt x="794" y="242"/>
                  </a:cubicBezTo>
                  <a:cubicBezTo>
                    <a:pt x="794" y="242"/>
                    <a:pt x="795" y="242"/>
                    <a:pt x="795" y="241"/>
                  </a:cubicBezTo>
                  <a:cubicBezTo>
                    <a:pt x="797" y="236"/>
                    <a:pt x="798" y="231"/>
                    <a:pt x="800" y="231"/>
                  </a:cubicBezTo>
                  <a:cubicBezTo>
                    <a:pt x="801" y="231"/>
                    <a:pt x="802" y="231"/>
                    <a:pt x="803" y="232"/>
                  </a:cubicBezTo>
                  <a:cubicBezTo>
                    <a:pt x="803" y="233"/>
                    <a:pt x="804" y="233"/>
                    <a:pt x="805" y="233"/>
                  </a:cubicBezTo>
                  <a:cubicBezTo>
                    <a:pt x="807" y="233"/>
                    <a:pt x="809" y="232"/>
                    <a:pt x="810" y="231"/>
                  </a:cubicBezTo>
                  <a:cubicBezTo>
                    <a:pt x="811" y="231"/>
                    <a:pt x="813" y="229"/>
                    <a:pt x="813" y="226"/>
                  </a:cubicBezTo>
                  <a:cubicBezTo>
                    <a:pt x="814" y="220"/>
                    <a:pt x="815" y="217"/>
                    <a:pt x="816" y="217"/>
                  </a:cubicBezTo>
                  <a:cubicBezTo>
                    <a:pt x="817" y="217"/>
                    <a:pt x="819" y="219"/>
                    <a:pt x="822" y="226"/>
                  </a:cubicBezTo>
                  <a:cubicBezTo>
                    <a:pt x="824" y="230"/>
                    <a:pt x="827" y="233"/>
                    <a:pt x="829" y="233"/>
                  </a:cubicBezTo>
                  <a:cubicBezTo>
                    <a:pt x="830" y="233"/>
                    <a:pt x="831" y="232"/>
                    <a:pt x="831" y="231"/>
                  </a:cubicBezTo>
                  <a:cubicBezTo>
                    <a:pt x="831" y="225"/>
                    <a:pt x="833" y="223"/>
                    <a:pt x="835" y="223"/>
                  </a:cubicBezTo>
                  <a:cubicBezTo>
                    <a:pt x="837" y="223"/>
                    <a:pt x="840" y="225"/>
                    <a:pt x="843" y="228"/>
                  </a:cubicBezTo>
                  <a:cubicBezTo>
                    <a:pt x="847" y="232"/>
                    <a:pt x="851" y="236"/>
                    <a:pt x="854" y="236"/>
                  </a:cubicBezTo>
                  <a:cubicBezTo>
                    <a:pt x="857" y="236"/>
                    <a:pt x="860" y="233"/>
                    <a:pt x="861" y="222"/>
                  </a:cubicBezTo>
                  <a:cubicBezTo>
                    <a:pt x="861" y="222"/>
                    <a:pt x="862" y="222"/>
                    <a:pt x="862" y="222"/>
                  </a:cubicBezTo>
                  <a:cubicBezTo>
                    <a:pt x="862" y="222"/>
                    <a:pt x="862" y="222"/>
                    <a:pt x="862" y="222"/>
                  </a:cubicBezTo>
                  <a:cubicBezTo>
                    <a:pt x="868" y="223"/>
                    <a:pt x="872" y="223"/>
                    <a:pt x="877" y="228"/>
                  </a:cubicBezTo>
                  <a:cubicBezTo>
                    <a:pt x="878" y="229"/>
                    <a:pt x="879" y="230"/>
                    <a:pt x="880" y="230"/>
                  </a:cubicBezTo>
                  <a:cubicBezTo>
                    <a:pt x="881" y="230"/>
                    <a:pt x="883" y="228"/>
                    <a:pt x="883" y="222"/>
                  </a:cubicBezTo>
                  <a:cubicBezTo>
                    <a:pt x="884" y="214"/>
                    <a:pt x="886" y="210"/>
                    <a:pt x="888" y="210"/>
                  </a:cubicBezTo>
                  <a:cubicBezTo>
                    <a:pt x="889" y="210"/>
                    <a:pt x="891" y="210"/>
                    <a:pt x="892" y="212"/>
                  </a:cubicBezTo>
                  <a:cubicBezTo>
                    <a:pt x="894" y="214"/>
                    <a:pt x="895" y="215"/>
                    <a:pt x="897" y="215"/>
                  </a:cubicBezTo>
                  <a:cubicBezTo>
                    <a:pt x="900" y="215"/>
                    <a:pt x="903" y="210"/>
                    <a:pt x="907" y="210"/>
                  </a:cubicBezTo>
                  <a:cubicBezTo>
                    <a:pt x="907" y="210"/>
                    <a:pt x="908" y="211"/>
                    <a:pt x="909" y="211"/>
                  </a:cubicBezTo>
                  <a:cubicBezTo>
                    <a:pt x="909" y="211"/>
                    <a:pt x="910" y="211"/>
                    <a:pt x="911" y="211"/>
                  </a:cubicBezTo>
                  <a:cubicBezTo>
                    <a:pt x="916" y="211"/>
                    <a:pt x="920" y="208"/>
                    <a:pt x="924" y="208"/>
                  </a:cubicBezTo>
                  <a:cubicBezTo>
                    <a:pt x="932" y="207"/>
                    <a:pt x="939" y="207"/>
                    <a:pt x="946" y="206"/>
                  </a:cubicBezTo>
                  <a:cubicBezTo>
                    <a:pt x="947" y="206"/>
                    <a:pt x="947" y="203"/>
                    <a:pt x="949" y="201"/>
                  </a:cubicBezTo>
                  <a:cubicBezTo>
                    <a:pt x="947" y="195"/>
                    <a:pt x="946" y="191"/>
                    <a:pt x="946" y="185"/>
                  </a:cubicBezTo>
                  <a:lnTo>
                    <a:pt x="946" y="185"/>
                  </a:lnTo>
                  <a:cubicBezTo>
                    <a:pt x="955" y="193"/>
                    <a:pt x="964" y="207"/>
                    <a:pt x="971" y="207"/>
                  </a:cubicBezTo>
                  <a:cubicBezTo>
                    <a:pt x="974" y="207"/>
                    <a:pt x="977" y="204"/>
                    <a:pt x="979" y="194"/>
                  </a:cubicBezTo>
                  <a:cubicBezTo>
                    <a:pt x="978" y="194"/>
                    <a:pt x="978" y="194"/>
                    <a:pt x="977" y="194"/>
                  </a:cubicBezTo>
                  <a:cubicBezTo>
                    <a:pt x="976" y="194"/>
                    <a:pt x="973" y="196"/>
                    <a:pt x="971" y="197"/>
                  </a:cubicBezTo>
                  <a:cubicBezTo>
                    <a:pt x="971" y="198"/>
                    <a:pt x="970" y="198"/>
                    <a:pt x="970" y="198"/>
                  </a:cubicBezTo>
                  <a:cubicBezTo>
                    <a:pt x="968" y="198"/>
                    <a:pt x="966" y="194"/>
                    <a:pt x="962" y="185"/>
                  </a:cubicBezTo>
                  <a:lnTo>
                    <a:pt x="962" y="185"/>
                  </a:lnTo>
                  <a:cubicBezTo>
                    <a:pt x="965" y="186"/>
                    <a:pt x="967" y="187"/>
                    <a:pt x="970" y="190"/>
                  </a:cubicBezTo>
                  <a:lnTo>
                    <a:pt x="970" y="168"/>
                  </a:lnTo>
                  <a:cubicBezTo>
                    <a:pt x="971" y="168"/>
                    <a:pt x="973" y="168"/>
                    <a:pt x="974" y="168"/>
                  </a:cubicBezTo>
                  <a:cubicBezTo>
                    <a:pt x="976" y="168"/>
                    <a:pt x="978" y="168"/>
                    <a:pt x="978" y="165"/>
                  </a:cubicBezTo>
                  <a:cubicBezTo>
                    <a:pt x="978" y="149"/>
                    <a:pt x="982" y="153"/>
                    <a:pt x="984" y="147"/>
                  </a:cubicBezTo>
                  <a:cubicBezTo>
                    <a:pt x="986" y="142"/>
                    <a:pt x="988" y="140"/>
                    <a:pt x="991" y="140"/>
                  </a:cubicBezTo>
                  <a:cubicBezTo>
                    <a:pt x="994" y="140"/>
                    <a:pt x="997" y="142"/>
                    <a:pt x="1000" y="145"/>
                  </a:cubicBezTo>
                  <a:cubicBezTo>
                    <a:pt x="1003" y="148"/>
                    <a:pt x="1004" y="148"/>
                    <a:pt x="1007" y="149"/>
                  </a:cubicBezTo>
                  <a:cubicBezTo>
                    <a:pt x="1003" y="144"/>
                    <a:pt x="1000" y="132"/>
                    <a:pt x="998" y="121"/>
                  </a:cubicBezTo>
                  <a:cubicBezTo>
                    <a:pt x="1000" y="116"/>
                    <a:pt x="1002" y="112"/>
                    <a:pt x="1005" y="112"/>
                  </a:cubicBezTo>
                  <a:cubicBezTo>
                    <a:pt x="1007" y="112"/>
                    <a:pt x="1010" y="115"/>
                    <a:pt x="1013" y="122"/>
                  </a:cubicBezTo>
                  <a:cubicBezTo>
                    <a:pt x="1012" y="110"/>
                    <a:pt x="1010" y="101"/>
                    <a:pt x="1009" y="92"/>
                  </a:cubicBezTo>
                  <a:cubicBezTo>
                    <a:pt x="1007" y="80"/>
                    <a:pt x="1003" y="64"/>
                    <a:pt x="1000" y="55"/>
                  </a:cubicBezTo>
                  <a:cubicBezTo>
                    <a:pt x="988" y="23"/>
                    <a:pt x="976" y="9"/>
                    <a:pt x="965" y="5"/>
                  </a:cubicBezTo>
                  <a:cubicBezTo>
                    <a:pt x="954" y="2"/>
                    <a:pt x="943" y="1"/>
                    <a:pt x="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>
              <a:off x="2221330" y="4024936"/>
              <a:ext cx="56" cy="112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0"/>
                    <a:pt x="1" y="0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>
              <a:off x="2221330" y="4025048"/>
              <a:ext cx="6816" cy="1397"/>
            </a:xfrm>
            <a:custGeom>
              <a:avLst/>
              <a:gdLst/>
              <a:ahLst/>
              <a:cxnLst/>
              <a:rect l="l" t="t" r="r" b="b"/>
              <a:pathLst>
                <a:path w="122" h="25" extrusionOk="0">
                  <a:moveTo>
                    <a:pt x="1" y="0"/>
                  </a:moveTo>
                  <a:cubicBezTo>
                    <a:pt x="5" y="5"/>
                    <a:pt x="7" y="8"/>
                    <a:pt x="10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3" y="6"/>
                    <a:pt x="15" y="6"/>
                  </a:cubicBezTo>
                  <a:cubicBezTo>
                    <a:pt x="17" y="6"/>
                    <a:pt x="20" y="10"/>
                    <a:pt x="24" y="22"/>
                  </a:cubicBezTo>
                  <a:cubicBezTo>
                    <a:pt x="27" y="20"/>
                    <a:pt x="29" y="18"/>
                    <a:pt x="32" y="18"/>
                  </a:cubicBezTo>
                  <a:cubicBezTo>
                    <a:pt x="38" y="18"/>
                    <a:pt x="44" y="19"/>
                    <a:pt x="50" y="20"/>
                  </a:cubicBezTo>
                  <a:cubicBezTo>
                    <a:pt x="66" y="22"/>
                    <a:pt x="82" y="24"/>
                    <a:pt x="97" y="24"/>
                  </a:cubicBezTo>
                  <a:cubicBezTo>
                    <a:pt x="103" y="24"/>
                    <a:pt x="108" y="22"/>
                    <a:pt x="114" y="22"/>
                  </a:cubicBezTo>
                  <a:cubicBezTo>
                    <a:pt x="116" y="22"/>
                    <a:pt x="118" y="22"/>
                    <a:pt x="120" y="23"/>
                  </a:cubicBezTo>
                  <a:cubicBezTo>
                    <a:pt x="122" y="23"/>
                    <a:pt x="122" y="19"/>
                    <a:pt x="122" y="17"/>
                  </a:cubicBezTo>
                  <a:cubicBezTo>
                    <a:pt x="119" y="14"/>
                    <a:pt x="116" y="14"/>
                    <a:pt x="113" y="14"/>
                  </a:cubicBezTo>
                  <a:cubicBezTo>
                    <a:pt x="112" y="14"/>
                    <a:pt x="111" y="14"/>
                    <a:pt x="110" y="14"/>
                  </a:cubicBezTo>
                  <a:cubicBezTo>
                    <a:pt x="96" y="14"/>
                    <a:pt x="84" y="14"/>
                    <a:pt x="70" y="13"/>
                  </a:cubicBezTo>
                  <a:cubicBezTo>
                    <a:pt x="54" y="10"/>
                    <a:pt x="39" y="5"/>
                    <a:pt x="23" y="3"/>
                  </a:cubicBezTo>
                  <a:cubicBezTo>
                    <a:pt x="21" y="3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>
              <a:off x="2268820" y="4018120"/>
              <a:ext cx="838" cy="1173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15" y="0"/>
                  </a:moveTo>
                  <a:cubicBezTo>
                    <a:pt x="9" y="7"/>
                    <a:pt x="5" y="12"/>
                    <a:pt x="1" y="17"/>
                  </a:cubicBezTo>
                  <a:cubicBezTo>
                    <a:pt x="4" y="19"/>
                    <a:pt x="6" y="20"/>
                    <a:pt x="8" y="20"/>
                  </a:cubicBezTo>
                  <a:cubicBezTo>
                    <a:pt x="12" y="20"/>
                    <a:pt x="13" y="15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>
              <a:off x="2263289" y="4021416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4" y="5"/>
                    <a:pt x="5" y="6"/>
                    <a:pt x="7" y="6"/>
                  </a:cubicBezTo>
                  <a:cubicBezTo>
                    <a:pt x="6" y="5"/>
                    <a:pt x="6" y="4"/>
                    <a:pt x="6" y="1"/>
                  </a:cubicBezTo>
                  <a:cubicBezTo>
                    <a:pt x="5" y="1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5"/>
            <p:cNvSpPr/>
            <p:nvPr/>
          </p:nvSpPr>
          <p:spPr>
            <a:xfrm>
              <a:off x="2209486" y="4095500"/>
              <a:ext cx="57825" cy="17040"/>
            </a:xfrm>
            <a:custGeom>
              <a:avLst/>
              <a:gdLst/>
              <a:ahLst/>
              <a:cxnLst/>
              <a:rect l="l" t="t" r="r" b="b"/>
              <a:pathLst>
                <a:path w="1035" h="305" extrusionOk="0">
                  <a:moveTo>
                    <a:pt x="734" y="156"/>
                  </a:moveTo>
                  <a:cubicBezTo>
                    <a:pt x="734" y="158"/>
                    <a:pt x="736" y="159"/>
                    <a:pt x="736" y="162"/>
                  </a:cubicBezTo>
                  <a:cubicBezTo>
                    <a:pt x="733" y="162"/>
                    <a:pt x="732" y="162"/>
                    <a:pt x="730" y="162"/>
                  </a:cubicBezTo>
                  <a:cubicBezTo>
                    <a:pt x="729" y="162"/>
                    <a:pt x="728" y="162"/>
                    <a:pt x="727" y="162"/>
                  </a:cubicBezTo>
                  <a:lnTo>
                    <a:pt x="727" y="158"/>
                  </a:lnTo>
                  <a:lnTo>
                    <a:pt x="731" y="158"/>
                  </a:lnTo>
                  <a:cubicBezTo>
                    <a:pt x="732" y="157"/>
                    <a:pt x="733" y="156"/>
                    <a:pt x="734" y="156"/>
                  </a:cubicBezTo>
                  <a:close/>
                  <a:moveTo>
                    <a:pt x="694" y="159"/>
                  </a:moveTo>
                  <a:cubicBezTo>
                    <a:pt x="694" y="161"/>
                    <a:pt x="694" y="163"/>
                    <a:pt x="692" y="163"/>
                  </a:cubicBezTo>
                  <a:cubicBezTo>
                    <a:pt x="692" y="164"/>
                    <a:pt x="691" y="165"/>
                    <a:pt x="690" y="165"/>
                  </a:cubicBezTo>
                  <a:cubicBezTo>
                    <a:pt x="688" y="165"/>
                    <a:pt x="687" y="164"/>
                    <a:pt x="686" y="161"/>
                  </a:cubicBezTo>
                  <a:cubicBezTo>
                    <a:pt x="688" y="161"/>
                    <a:pt x="691" y="159"/>
                    <a:pt x="694" y="159"/>
                  </a:cubicBezTo>
                  <a:close/>
                  <a:moveTo>
                    <a:pt x="677" y="162"/>
                  </a:moveTo>
                  <a:cubicBezTo>
                    <a:pt x="679" y="162"/>
                    <a:pt x="680" y="163"/>
                    <a:pt x="681" y="163"/>
                  </a:cubicBezTo>
                  <a:lnTo>
                    <a:pt x="674" y="168"/>
                  </a:lnTo>
                  <a:cubicBezTo>
                    <a:pt x="675" y="163"/>
                    <a:pt x="676" y="162"/>
                    <a:pt x="677" y="162"/>
                  </a:cubicBezTo>
                  <a:close/>
                  <a:moveTo>
                    <a:pt x="919" y="163"/>
                  </a:moveTo>
                  <a:lnTo>
                    <a:pt x="919" y="168"/>
                  </a:lnTo>
                  <a:cubicBezTo>
                    <a:pt x="917" y="168"/>
                    <a:pt x="915" y="167"/>
                    <a:pt x="914" y="167"/>
                  </a:cubicBezTo>
                  <a:lnTo>
                    <a:pt x="914" y="165"/>
                  </a:lnTo>
                  <a:cubicBezTo>
                    <a:pt x="915" y="163"/>
                    <a:pt x="917" y="163"/>
                    <a:pt x="919" y="163"/>
                  </a:cubicBezTo>
                  <a:close/>
                  <a:moveTo>
                    <a:pt x="869" y="165"/>
                  </a:moveTo>
                  <a:cubicBezTo>
                    <a:pt x="872" y="167"/>
                    <a:pt x="873" y="168"/>
                    <a:pt x="874" y="169"/>
                  </a:cubicBezTo>
                  <a:cubicBezTo>
                    <a:pt x="874" y="172"/>
                    <a:pt x="874" y="174"/>
                    <a:pt x="875" y="177"/>
                  </a:cubicBezTo>
                  <a:cubicBezTo>
                    <a:pt x="874" y="176"/>
                    <a:pt x="872" y="176"/>
                    <a:pt x="870" y="174"/>
                  </a:cubicBezTo>
                  <a:cubicBezTo>
                    <a:pt x="870" y="172"/>
                    <a:pt x="870" y="169"/>
                    <a:pt x="869" y="165"/>
                  </a:cubicBezTo>
                  <a:close/>
                  <a:moveTo>
                    <a:pt x="853" y="166"/>
                  </a:moveTo>
                  <a:cubicBezTo>
                    <a:pt x="856" y="166"/>
                    <a:pt x="859" y="167"/>
                    <a:pt x="863" y="168"/>
                  </a:cubicBezTo>
                  <a:cubicBezTo>
                    <a:pt x="863" y="169"/>
                    <a:pt x="863" y="172"/>
                    <a:pt x="864" y="173"/>
                  </a:cubicBezTo>
                  <a:cubicBezTo>
                    <a:pt x="859" y="176"/>
                    <a:pt x="854" y="180"/>
                    <a:pt x="848" y="180"/>
                  </a:cubicBezTo>
                  <a:cubicBezTo>
                    <a:pt x="847" y="180"/>
                    <a:pt x="845" y="180"/>
                    <a:pt x="844" y="179"/>
                  </a:cubicBezTo>
                  <a:cubicBezTo>
                    <a:pt x="844" y="179"/>
                    <a:pt x="843" y="179"/>
                    <a:pt x="843" y="179"/>
                  </a:cubicBezTo>
                  <a:cubicBezTo>
                    <a:pt x="840" y="179"/>
                    <a:pt x="837" y="182"/>
                    <a:pt x="833" y="182"/>
                  </a:cubicBezTo>
                  <a:cubicBezTo>
                    <a:pt x="831" y="182"/>
                    <a:pt x="828" y="180"/>
                    <a:pt x="825" y="174"/>
                  </a:cubicBezTo>
                  <a:cubicBezTo>
                    <a:pt x="834" y="170"/>
                    <a:pt x="843" y="166"/>
                    <a:pt x="853" y="166"/>
                  </a:cubicBezTo>
                  <a:close/>
                  <a:moveTo>
                    <a:pt x="812" y="174"/>
                  </a:moveTo>
                  <a:cubicBezTo>
                    <a:pt x="815" y="174"/>
                    <a:pt x="818" y="177"/>
                    <a:pt x="821" y="181"/>
                  </a:cubicBezTo>
                  <a:cubicBezTo>
                    <a:pt x="819" y="184"/>
                    <a:pt x="816" y="185"/>
                    <a:pt x="813" y="185"/>
                  </a:cubicBezTo>
                  <a:cubicBezTo>
                    <a:pt x="810" y="185"/>
                    <a:pt x="807" y="184"/>
                    <a:pt x="803" y="184"/>
                  </a:cubicBezTo>
                  <a:cubicBezTo>
                    <a:pt x="806" y="178"/>
                    <a:pt x="809" y="174"/>
                    <a:pt x="812" y="174"/>
                  </a:cubicBezTo>
                  <a:close/>
                  <a:moveTo>
                    <a:pt x="938" y="179"/>
                  </a:moveTo>
                  <a:cubicBezTo>
                    <a:pt x="938" y="181"/>
                    <a:pt x="938" y="182"/>
                    <a:pt x="939" y="183"/>
                  </a:cubicBezTo>
                  <a:cubicBezTo>
                    <a:pt x="938" y="184"/>
                    <a:pt x="936" y="186"/>
                    <a:pt x="934" y="186"/>
                  </a:cubicBezTo>
                  <a:cubicBezTo>
                    <a:pt x="934" y="184"/>
                    <a:pt x="934" y="183"/>
                    <a:pt x="933" y="182"/>
                  </a:cubicBezTo>
                  <a:cubicBezTo>
                    <a:pt x="934" y="181"/>
                    <a:pt x="936" y="179"/>
                    <a:pt x="938" y="179"/>
                  </a:cubicBezTo>
                  <a:close/>
                  <a:moveTo>
                    <a:pt x="790" y="183"/>
                  </a:moveTo>
                  <a:cubicBezTo>
                    <a:pt x="792" y="188"/>
                    <a:pt x="792" y="190"/>
                    <a:pt x="790" y="190"/>
                  </a:cubicBezTo>
                  <a:cubicBezTo>
                    <a:pt x="789" y="190"/>
                    <a:pt x="788" y="189"/>
                    <a:pt x="785" y="188"/>
                  </a:cubicBezTo>
                  <a:lnTo>
                    <a:pt x="785" y="184"/>
                  </a:lnTo>
                  <a:cubicBezTo>
                    <a:pt x="786" y="184"/>
                    <a:pt x="789" y="184"/>
                    <a:pt x="790" y="183"/>
                  </a:cubicBezTo>
                  <a:close/>
                  <a:moveTo>
                    <a:pt x="781" y="189"/>
                  </a:moveTo>
                  <a:cubicBezTo>
                    <a:pt x="780" y="195"/>
                    <a:pt x="779" y="197"/>
                    <a:pt x="778" y="197"/>
                  </a:cubicBezTo>
                  <a:cubicBezTo>
                    <a:pt x="776" y="197"/>
                    <a:pt x="773" y="193"/>
                    <a:pt x="771" y="190"/>
                  </a:cubicBezTo>
                  <a:cubicBezTo>
                    <a:pt x="774" y="190"/>
                    <a:pt x="777" y="189"/>
                    <a:pt x="781" y="189"/>
                  </a:cubicBezTo>
                  <a:close/>
                  <a:moveTo>
                    <a:pt x="886" y="188"/>
                  </a:moveTo>
                  <a:cubicBezTo>
                    <a:pt x="893" y="188"/>
                    <a:pt x="899" y="189"/>
                    <a:pt x="906" y="189"/>
                  </a:cubicBezTo>
                  <a:cubicBezTo>
                    <a:pt x="912" y="189"/>
                    <a:pt x="919" y="190"/>
                    <a:pt x="926" y="190"/>
                  </a:cubicBezTo>
                  <a:cubicBezTo>
                    <a:pt x="914" y="196"/>
                    <a:pt x="902" y="198"/>
                    <a:pt x="890" y="198"/>
                  </a:cubicBezTo>
                  <a:cubicBezTo>
                    <a:pt x="883" y="198"/>
                    <a:pt x="876" y="197"/>
                    <a:pt x="869" y="197"/>
                  </a:cubicBezTo>
                  <a:cubicBezTo>
                    <a:pt x="870" y="192"/>
                    <a:pt x="877" y="188"/>
                    <a:pt x="886" y="188"/>
                  </a:cubicBezTo>
                  <a:close/>
                  <a:moveTo>
                    <a:pt x="527" y="199"/>
                  </a:moveTo>
                  <a:cubicBezTo>
                    <a:pt x="529" y="199"/>
                    <a:pt x="532" y="200"/>
                    <a:pt x="534" y="202"/>
                  </a:cubicBezTo>
                  <a:cubicBezTo>
                    <a:pt x="532" y="207"/>
                    <a:pt x="530" y="208"/>
                    <a:pt x="528" y="208"/>
                  </a:cubicBezTo>
                  <a:cubicBezTo>
                    <a:pt x="525" y="208"/>
                    <a:pt x="522" y="205"/>
                    <a:pt x="519" y="205"/>
                  </a:cubicBezTo>
                  <a:cubicBezTo>
                    <a:pt x="518" y="205"/>
                    <a:pt x="518" y="205"/>
                    <a:pt x="517" y="205"/>
                  </a:cubicBezTo>
                  <a:cubicBezTo>
                    <a:pt x="521" y="201"/>
                    <a:pt x="524" y="199"/>
                    <a:pt x="527" y="199"/>
                  </a:cubicBezTo>
                  <a:close/>
                  <a:moveTo>
                    <a:pt x="685" y="200"/>
                  </a:moveTo>
                  <a:cubicBezTo>
                    <a:pt x="685" y="203"/>
                    <a:pt x="685" y="204"/>
                    <a:pt x="686" y="208"/>
                  </a:cubicBezTo>
                  <a:cubicBezTo>
                    <a:pt x="681" y="208"/>
                    <a:pt x="679" y="209"/>
                    <a:pt x="675" y="209"/>
                  </a:cubicBezTo>
                  <a:lnTo>
                    <a:pt x="675" y="205"/>
                  </a:lnTo>
                  <a:cubicBezTo>
                    <a:pt x="678" y="204"/>
                    <a:pt x="680" y="202"/>
                    <a:pt x="685" y="200"/>
                  </a:cubicBezTo>
                  <a:close/>
                  <a:moveTo>
                    <a:pt x="707" y="200"/>
                  </a:moveTo>
                  <a:cubicBezTo>
                    <a:pt x="707" y="202"/>
                    <a:pt x="707" y="204"/>
                    <a:pt x="708" y="205"/>
                  </a:cubicBezTo>
                  <a:cubicBezTo>
                    <a:pt x="706" y="208"/>
                    <a:pt x="702" y="209"/>
                    <a:pt x="698" y="210"/>
                  </a:cubicBezTo>
                  <a:cubicBezTo>
                    <a:pt x="698" y="209"/>
                    <a:pt x="697" y="205"/>
                    <a:pt x="697" y="204"/>
                  </a:cubicBezTo>
                  <a:cubicBezTo>
                    <a:pt x="700" y="203"/>
                    <a:pt x="703" y="202"/>
                    <a:pt x="707" y="200"/>
                  </a:cubicBezTo>
                  <a:close/>
                  <a:moveTo>
                    <a:pt x="462" y="208"/>
                  </a:moveTo>
                  <a:cubicBezTo>
                    <a:pt x="463" y="208"/>
                    <a:pt x="465" y="210"/>
                    <a:pt x="469" y="214"/>
                  </a:cubicBezTo>
                  <a:cubicBezTo>
                    <a:pt x="465" y="214"/>
                    <a:pt x="461" y="215"/>
                    <a:pt x="458" y="215"/>
                  </a:cubicBezTo>
                  <a:cubicBezTo>
                    <a:pt x="459" y="211"/>
                    <a:pt x="460" y="208"/>
                    <a:pt x="462" y="208"/>
                  </a:cubicBezTo>
                  <a:close/>
                  <a:moveTo>
                    <a:pt x="390" y="218"/>
                  </a:moveTo>
                  <a:cubicBezTo>
                    <a:pt x="390" y="220"/>
                    <a:pt x="391" y="221"/>
                    <a:pt x="391" y="224"/>
                  </a:cubicBezTo>
                  <a:cubicBezTo>
                    <a:pt x="386" y="224"/>
                    <a:pt x="382" y="223"/>
                    <a:pt x="376" y="223"/>
                  </a:cubicBezTo>
                  <a:lnTo>
                    <a:pt x="376" y="220"/>
                  </a:lnTo>
                  <a:cubicBezTo>
                    <a:pt x="381" y="219"/>
                    <a:pt x="384" y="219"/>
                    <a:pt x="390" y="218"/>
                  </a:cubicBezTo>
                  <a:close/>
                  <a:moveTo>
                    <a:pt x="403" y="216"/>
                  </a:moveTo>
                  <a:lnTo>
                    <a:pt x="403" y="216"/>
                  </a:lnTo>
                  <a:cubicBezTo>
                    <a:pt x="403" y="226"/>
                    <a:pt x="403" y="229"/>
                    <a:pt x="402" y="229"/>
                  </a:cubicBezTo>
                  <a:cubicBezTo>
                    <a:pt x="401" y="229"/>
                    <a:pt x="400" y="226"/>
                    <a:pt x="398" y="223"/>
                  </a:cubicBezTo>
                  <a:cubicBezTo>
                    <a:pt x="401" y="220"/>
                    <a:pt x="401" y="219"/>
                    <a:pt x="403" y="216"/>
                  </a:cubicBezTo>
                  <a:close/>
                  <a:moveTo>
                    <a:pt x="307" y="230"/>
                  </a:moveTo>
                  <a:lnTo>
                    <a:pt x="307" y="230"/>
                  </a:lnTo>
                  <a:cubicBezTo>
                    <a:pt x="325" y="231"/>
                    <a:pt x="344" y="232"/>
                    <a:pt x="364" y="234"/>
                  </a:cubicBezTo>
                  <a:cubicBezTo>
                    <a:pt x="354" y="237"/>
                    <a:pt x="343" y="239"/>
                    <a:pt x="333" y="239"/>
                  </a:cubicBezTo>
                  <a:cubicBezTo>
                    <a:pt x="325" y="239"/>
                    <a:pt x="317" y="238"/>
                    <a:pt x="308" y="236"/>
                  </a:cubicBezTo>
                  <a:cubicBezTo>
                    <a:pt x="308" y="234"/>
                    <a:pt x="307" y="232"/>
                    <a:pt x="307" y="230"/>
                  </a:cubicBezTo>
                  <a:close/>
                  <a:moveTo>
                    <a:pt x="303" y="235"/>
                  </a:moveTo>
                  <a:cubicBezTo>
                    <a:pt x="303" y="240"/>
                    <a:pt x="303" y="241"/>
                    <a:pt x="302" y="241"/>
                  </a:cubicBezTo>
                  <a:cubicBezTo>
                    <a:pt x="301" y="241"/>
                    <a:pt x="300" y="240"/>
                    <a:pt x="299" y="240"/>
                  </a:cubicBezTo>
                  <a:cubicBezTo>
                    <a:pt x="299" y="240"/>
                    <a:pt x="298" y="240"/>
                    <a:pt x="298" y="240"/>
                  </a:cubicBezTo>
                  <a:cubicBezTo>
                    <a:pt x="299" y="238"/>
                    <a:pt x="301" y="236"/>
                    <a:pt x="303" y="235"/>
                  </a:cubicBezTo>
                  <a:close/>
                  <a:moveTo>
                    <a:pt x="540" y="221"/>
                  </a:moveTo>
                  <a:cubicBezTo>
                    <a:pt x="542" y="221"/>
                    <a:pt x="544" y="227"/>
                    <a:pt x="547" y="245"/>
                  </a:cubicBezTo>
                  <a:cubicBezTo>
                    <a:pt x="543" y="244"/>
                    <a:pt x="539" y="244"/>
                    <a:pt x="534" y="244"/>
                  </a:cubicBezTo>
                  <a:cubicBezTo>
                    <a:pt x="533" y="237"/>
                    <a:pt x="533" y="232"/>
                    <a:pt x="532" y="226"/>
                  </a:cubicBezTo>
                  <a:cubicBezTo>
                    <a:pt x="534" y="225"/>
                    <a:pt x="537" y="223"/>
                    <a:pt x="539" y="221"/>
                  </a:cubicBezTo>
                  <a:cubicBezTo>
                    <a:pt x="539" y="221"/>
                    <a:pt x="539" y="221"/>
                    <a:pt x="540" y="221"/>
                  </a:cubicBezTo>
                  <a:close/>
                  <a:moveTo>
                    <a:pt x="487" y="228"/>
                  </a:moveTo>
                  <a:cubicBezTo>
                    <a:pt x="491" y="228"/>
                    <a:pt x="493" y="233"/>
                    <a:pt x="497" y="246"/>
                  </a:cubicBezTo>
                  <a:cubicBezTo>
                    <a:pt x="489" y="244"/>
                    <a:pt x="481" y="241"/>
                    <a:pt x="475" y="237"/>
                  </a:cubicBezTo>
                  <a:lnTo>
                    <a:pt x="475" y="232"/>
                  </a:lnTo>
                  <a:cubicBezTo>
                    <a:pt x="479" y="231"/>
                    <a:pt x="481" y="230"/>
                    <a:pt x="485" y="228"/>
                  </a:cubicBezTo>
                  <a:cubicBezTo>
                    <a:pt x="486" y="228"/>
                    <a:pt x="487" y="228"/>
                    <a:pt x="487" y="228"/>
                  </a:cubicBezTo>
                  <a:close/>
                  <a:moveTo>
                    <a:pt x="449" y="230"/>
                  </a:moveTo>
                  <a:lnTo>
                    <a:pt x="449" y="230"/>
                  </a:lnTo>
                  <a:cubicBezTo>
                    <a:pt x="451" y="234"/>
                    <a:pt x="453" y="235"/>
                    <a:pt x="455" y="235"/>
                  </a:cubicBezTo>
                  <a:cubicBezTo>
                    <a:pt x="457" y="235"/>
                    <a:pt x="459" y="234"/>
                    <a:pt x="461" y="234"/>
                  </a:cubicBezTo>
                  <a:cubicBezTo>
                    <a:pt x="463" y="234"/>
                    <a:pt x="465" y="235"/>
                    <a:pt x="469" y="240"/>
                  </a:cubicBezTo>
                  <a:cubicBezTo>
                    <a:pt x="467" y="242"/>
                    <a:pt x="467" y="247"/>
                    <a:pt x="466" y="247"/>
                  </a:cubicBezTo>
                  <a:cubicBezTo>
                    <a:pt x="461" y="246"/>
                    <a:pt x="456" y="244"/>
                    <a:pt x="453" y="241"/>
                  </a:cubicBezTo>
                  <a:cubicBezTo>
                    <a:pt x="451" y="241"/>
                    <a:pt x="450" y="235"/>
                    <a:pt x="449" y="230"/>
                  </a:cubicBezTo>
                  <a:close/>
                  <a:moveTo>
                    <a:pt x="524" y="221"/>
                  </a:moveTo>
                  <a:cubicBezTo>
                    <a:pt x="525" y="221"/>
                    <a:pt x="528" y="222"/>
                    <a:pt x="530" y="236"/>
                  </a:cubicBezTo>
                  <a:cubicBezTo>
                    <a:pt x="528" y="236"/>
                    <a:pt x="526" y="233"/>
                    <a:pt x="523" y="233"/>
                  </a:cubicBezTo>
                  <a:cubicBezTo>
                    <a:pt x="521" y="233"/>
                    <a:pt x="518" y="237"/>
                    <a:pt x="519" y="253"/>
                  </a:cubicBezTo>
                  <a:cubicBezTo>
                    <a:pt x="517" y="243"/>
                    <a:pt x="515" y="238"/>
                    <a:pt x="513" y="235"/>
                  </a:cubicBezTo>
                  <a:cubicBezTo>
                    <a:pt x="509" y="234"/>
                    <a:pt x="504" y="232"/>
                    <a:pt x="500" y="230"/>
                  </a:cubicBezTo>
                  <a:lnTo>
                    <a:pt x="500" y="224"/>
                  </a:lnTo>
                  <a:cubicBezTo>
                    <a:pt x="508" y="223"/>
                    <a:pt x="515" y="221"/>
                    <a:pt x="523" y="221"/>
                  </a:cubicBezTo>
                  <a:cubicBezTo>
                    <a:pt x="523" y="221"/>
                    <a:pt x="523" y="221"/>
                    <a:pt x="524" y="221"/>
                  </a:cubicBezTo>
                  <a:close/>
                  <a:moveTo>
                    <a:pt x="438" y="237"/>
                  </a:moveTo>
                  <a:cubicBezTo>
                    <a:pt x="444" y="237"/>
                    <a:pt x="445" y="240"/>
                    <a:pt x="450" y="252"/>
                  </a:cubicBezTo>
                  <a:cubicBezTo>
                    <a:pt x="445" y="249"/>
                    <a:pt x="440" y="247"/>
                    <a:pt x="436" y="246"/>
                  </a:cubicBezTo>
                  <a:lnTo>
                    <a:pt x="436" y="246"/>
                  </a:lnTo>
                  <a:cubicBezTo>
                    <a:pt x="438" y="258"/>
                    <a:pt x="438" y="263"/>
                    <a:pt x="435" y="263"/>
                  </a:cubicBezTo>
                  <a:cubicBezTo>
                    <a:pt x="432" y="263"/>
                    <a:pt x="431" y="264"/>
                    <a:pt x="428" y="264"/>
                  </a:cubicBezTo>
                  <a:cubicBezTo>
                    <a:pt x="427" y="264"/>
                    <a:pt x="426" y="263"/>
                    <a:pt x="425" y="263"/>
                  </a:cubicBezTo>
                  <a:cubicBezTo>
                    <a:pt x="424" y="263"/>
                    <a:pt x="423" y="261"/>
                    <a:pt x="421" y="258"/>
                  </a:cubicBezTo>
                  <a:cubicBezTo>
                    <a:pt x="418" y="253"/>
                    <a:pt x="415" y="246"/>
                    <a:pt x="413" y="241"/>
                  </a:cubicBezTo>
                  <a:cubicBezTo>
                    <a:pt x="413" y="240"/>
                    <a:pt x="413" y="238"/>
                    <a:pt x="414" y="238"/>
                  </a:cubicBezTo>
                  <a:cubicBezTo>
                    <a:pt x="423" y="237"/>
                    <a:pt x="430" y="237"/>
                    <a:pt x="438" y="237"/>
                  </a:cubicBezTo>
                  <a:close/>
                  <a:moveTo>
                    <a:pt x="382" y="235"/>
                  </a:moveTo>
                  <a:cubicBezTo>
                    <a:pt x="385" y="235"/>
                    <a:pt x="389" y="235"/>
                    <a:pt x="392" y="237"/>
                  </a:cubicBezTo>
                  <a:cubicBezTo>
                    <a:pt x="396" y="238"/>
                    <a:pt x="401" y="252"/>
                    <a:pt x="407" y="264"/>
                  </a:cubicBezTo>
                  <a:cubicBezTo>
                    <a:pt x="406" y="264"/>
                    <a:pt x="404" y="264"/>
                    <a:pt x="403" y="264"/>
                  </a:cubicBezTo>
                  <a:cubicBezTo>
                    <a:pt x="402" y="264"/>
                    <a:pt x="401" y="264"/>
                    <a:pt x="400" y="264"/>
                  </a:cubicBezTo>
                  <a:cubicBezTo>
                    <a:pt x="395" y="264"/>
                    <a:pt x="391" y="263"/>
                    <a:pt x="386" y="253"/>
                  </a:cubicBezTo>
                  <a:cubicBezTo>
                    <a:pt x="381" y="243"/>
                    <a:pt x="375" y="243"/>
                    <a:pt x="370" y="238"/>
                  </a:cubicBezTo>
                  <a:cubicBezTo>
                    <a:pt x="374" y="236"/>
                    <a:pt x="378" y="235"/>
                    <a:pt x="382" y="235"/>
                  </a:cubicBezTo>
                  <a:close/>
                  <a:moveTo>
                    <a:pt x="422" y="274"/>
                  </a:moveTo>
                  <a:cubicBezTo>
                    <a:pt x="422" y="282"/>
                    <a:pt x="420" y="285"/>
                    <a:pt x="419" y="285"/>
                  </a:cubicBezTo>
                  <a:cubicBezTo>
                    <a:pt x="417" y="285"/>
                    <a:pt x="416" y="283"/>
                    <a:pt x="414" y="282"/>
                  </a:cubicBezTo>
                  <a:cubicBezTo>
                    <a:pt x="414" y="279"/>
                    <a:pt x="414" y="278"/>
                    <a:pt x="413" y="276"/>
                  </a:cubicBezTo>
                  <a:cubicBezTo>
                    <a:pt x="415" y="276"/>
                    <a:pt x="417" y="274"/>
                    <a:pt x="422" y="274"/>
                  </a:cubicBezTo>
                  <a:close/>
                  <a:moveTo>
                    <a:pt x="958" y="0"/>
                  </a:moveTo>
                  <a:cubicBezTo>
                    <a:pt x="954" y="0"/>
                    <a:pt x="949" y="1"/>
                    <a:pt x="946" y="1"/>
                  </a:cubicBezTo>
                  <a:cubicBezTo>
                    <a:pt x="915" y="4"/>
                    <a:pt x="885" y="9"/>
                    <a:pt x="853" y="14"/>
                  </a:cubicBezTo>
                  <a:cubicBezTo>
                    <a:pt x="833" y="16"/>
                    <a:pt x="815" y="20"/>
                    <a:pt x="795" y="24"/>
                  </a:cubicBezTo>
                  <a:cubicBezTo>
                    <a:pt x="774" y="27"/>
                    <a:pt x="753" y="34"/>
                    <a:pt x="733" y="38"/>
                  </a:cubicBezTo>
                  <a:cubicBezTo>
                    <a:pt x="717" y="42"/>
                    <a:pt x="701" y="45"/>
                    <a:pt x="686" y="48"/>
                  </a:cubicBezTo>
                  <a:cubicBezTo>
                    <a:pt x="680" y="50"/>
                    <a:pt x="675" y="53"/>
                    <a:pt x="669" y="54"/>
                  </a:cubicBezTo>
                  <a:cubicBezTo>
                    <a:pt x="666" y="55"/>
                    <a:pt x="664" y="55"/>
                    <a:pt x="662" y="55"/>
                  </a:cubicBezTo>
                  <a:cubicBezTo>
                    <a:pt x="656" y="55"/>
                    <a:pt x="650" y="54"/>
                    <a:pt x="645" y="54"/>
                  </a:cubicBezTo>
                  <a:cubicBezTo>
                    <a:pt x="643" y="54"/>
                    <a:pt x="642" y="54"/>
                    <a:pt x="641" y="54"/>
                  </a:cubicBezTo>
                  <a:cubicBezTo>
                    <a:pt x="626" y="58"/>
                    <a:pt x="611" y="67"/>
                    <a:pt x="596" y="67"/>
                  </a:cubicBezTo>
                  <a:cubicBezTo>
                    <a:pt x="595" y="67"/>
                    <a:pt x="594" y="67"/>
                    <a:pt x="593" y="67"/>
                  </a:cubicBezTo>
                  <a:cubicBezTo>
                    <a:pt x="592" y="67"/>
                    <a:pt x="590" y="66"/>
                    <a:pt x="588" y="66"/>
                  </a:cubicBezTo>
                  <a:cubicBezTo>
                    <a:pt x="583" y="66"/>
                    <a:pt x="578" y="68"/>
                    <a:pt x="571" y="69"/>
                  </a:cubicBezTo>
                  <a:cubicBezTo>
                    <a:pt x="564" y="71"/>
                    <a:pt x="557" y="73"/>
                    <a:pt x="550" y="77"/>
                  </a:cubicBezTo>
                  <a:cubicBezTo>
                    <a:pt x="543" y="79"/>
                    <a:pt x="536" y="80"/>
                    <a:pt x="528" y="83"/>
                  </a:cubicBezTo>
                  <a:cubicBezTo>
                    <a:pt x="522" y="84"/>
                    <a:pt x="514" y="86"/>
                    <a:pt x="506" y="88"/>
                  </a:cubicBezTo>
                  <a:cubicBezTo>
                    <a:pt x="504" y="88"/>
                    <a:pt x="500" y="87"/>
                    <a:pt x="497" y="87"/>
                  </a:cubicBezTo>
                  <a:cubicBezTo>
                    <a:pt x="496" y="87"/>
                    <a:pt x="494" y="87"/>
                    <a:pt x="493" y="88"/>
                  </a:cubicBezTo>
                  <a:cubicBezTo>
                    <a:pt x="482" y="90"/>
                    <a:pt x="472" y="95"/>
                    <a:pt x="461" y="99"/>
                  </a:cubicBezTo>
                  <a:cubicBezTo>
                    <a:pt x="459" y="99"/>
                    <a:pt x="456" y="99"/>
                    <a:pt x="453" y="99"/>
                  </a:cubicBezTo>
                  <a:cubicBezTo>
                    <a:pt x="448" y="99"/>
                    <a:pt x="441" y="99"/>
                    <a:pt x="435" y="99"/>
                  </a:cubicBezTo>
                  <a:cubicBezTo>
                    <a:pt x="426" y="96"/>
                    <a:pt x="417" y="94"/>
                    <a:pt x="407" y="94"/>
                  </a:cubicBezTo>
                  <a:cubicBezTo>
                    <a:pt x="396" y="94"/>
                    <a:pt x="385" y="97"/>
                    <a:pt x="374" y="97"/>
                  </a:cubicBezTo>
                  <a:cubicBezTo>
                    <a:pt x="370" y="97"/>
                    <a:pt x="365" y="97"/>
                    <a:pt x="361" y="95"/>
                  </a:cubicBezTo>
                  <a:cubicBezTo>
                    <a:pt x="351" y="94"/>
                    <a:pt x="341" y="92"/>
                    <a:pt x="332" y="92"/>
                  </a:cubicBezTo>
                  <a:cubicBezTo>
                    <a:pt x="327" y="92"/>
                    <a:pt x="322" y="92"/>
                    <a:pt x="318" y="94"/>
                  </a:cubicBezTo>
                  <a:cubicBezTo>
                    <a:pt x="310" y="97"/>
                    <a:pt x="304" y="104"/>
                    <a:pt x="298" y="104"/>
                  </a:cubicBezTo>
                  <a:cubicBezTo>
                    <a:pt x="292" y="104"/>
                    <a:pt x="286" y="104"/>
                    <a:pt x="280" y="104"/>
                  </a:cubicBezTo>
                  <a:cubicBezTo>
                    <a:pt x="273" y="104"/>
                    <a:pt x="267" y="104"/>
                    <a:pt x="261" y="105"/>
                  </a:cubicBezTo>
                  <a:cubicBezTo>
                    <a:pt x="256" y="105"/>
                    <a:pt x="250" y="106"/>
                    <a:pt x="244" y="108"/>
                  </a:cubicBezTo>
                  <a:cubicBezTo>
                    <a:pt x="234" y="110"/>
                    <a:pt x="223" y="111"/>
                    <a:pt x="213" y="114"/>
                  </a:cubicBezTo>
                  <a:cubicBezTo>
                    <a:pt x="210" y="114"/>
                    <a:pt x="209" y="113"/>
                    <a:pt x="208" y="101"/>
                  </a:cubicBezTo>
                  <a:cubicBezTo>
                    <a:pt x="206" y="103"/>
                    <a:pt x="204" y="104"/>
                    <a:pt x="203" y="105"/>
                  </a:cubicBezTo>
                  <a:cubicBezTo>
                    <a:pt x="198" y="108"/>
                    <a:pt x="194" y="111"/>
                    <a:pt x="191" y="111"/>
                  </a:cubicBezTo>
                  <a:cubicBezTo>
                    <a:pt x="186" y="112"/>
                    <a:pt x="181" y="112"/>
                    <a:pt x="176" y="112"/>
                  </a:cubicBezTo>
                  <a:cubicBezTo>
                    <a:pt x="171" y="112"/>
                    <a:pt x="166" y="112"/>
                    <a:pt x="161" y="113"/>
                  </a:cubicBezTo>
                  <a:cubicBezTo>
                    <a:pt x="152" y="114"/>
                    <a:pt x="145" y="119"/>
                    <a:pt x="135" y="124"/>
                  </a:cubicBezTo>
                  <a:cubicBezTo>
                    <a:pt x="133" y="125"/>
                    <a:pt x="129" y="126"/>
                    <a:pt x="126" y="127"/>
                  </a:cubicBezTo>
                  <a:cubicBezTo>
                    <a:pt x="120" y="130"/>
                    <a:pt x="113" y="132"/>
                    <a:pt x="105" y="132"/>
                  </a:cubicBezTo>
                  <a:cubicBezTo>
                    <a:pt x="100" y="132"/>
                    <a:pt x="95" y="130"/>
                    <a:pt x="89" y="127"/>
                  </a:cubicBezTo>
                  <a:cubicBezTo>
                    <a:pt x="88" y="126"/>
                    <a:pt x="88" y="126"/>
                    <a:pt x="87" y="126"/>
                  </a:cubicBezTo>
                  <a:cubicBezTo>
                    <a:pt x="83" y="126"/>
                    <a:pt x="81" y="130"/>
                    <a:pt x="76" y="130"/>
                  </a:cubicBezTo>
                  <a:cubicBezTo>
                    <a:pt x="75" y="130"/>
                    <a:pt x="74" y="130"/>
                    <a:pt x="74" y="130"/>
                  </a:cubicBezTo>
                  <a:cubicBezTo>
                    <a:pt x="70" y="128"/>
                    <a:pt x="66" y="128"/>
                    <a:pt x="62" y="128"/>
                  </a:cubicBezTo>
                  <a:cubicBezTo>
                    <a:pt x="56" y="128"/>
                    <a:pt x="49" y="129"/>
                    <a:pt x="44" y="130"/>
                  </a:cubicBezTo>
                  <a:cubicBezTo>
                    <a:pt x="40" y="130"/>
                    <a:pt x="36" y="130"/>
                    <a:pt x="34" y="132"/>
                  </a:cubicBezTo>
                  <a:cubicBezTo>
                    <a:pt x="29" y="136"/>
                    <a:pt x="23" y="145"/>
                    <a:pt x="18" y="148"/>
                  </a:cubicBezTo>
                  <a:cubicBezTo>
                    <a:pt x="13" y="151"/>
                    <a:pt x="8" y="151"/>
                    <a:pt x="0" y="151"/>
                  </a:cubicBezTo>
                  <a:cubicBezTo>
                    <a:pt x="4" y="157"/>
                    <a:pt x="5" y="160"/>
                    <a:pt x="5" y="162"/>
                  </a:cubicBezTo>
                  <a:cubicBezTo>
                    <a:pt x="3" y="169"/>
                    <a:pt x="2" y="176"/>
                    <a:pt x="0" y="182"/>
                  </a:cubicBezTo>
                  <a:cubicBezTo>
                    <a:pt x="4" y="193"/>
                    <a:pt x="9" y="202"/>
                    <a:pt x="13" y="213"/>
                  </a:cubicBezTo>
                  <a:lnTo>
                    <a:pt x="8" y="218"/>
                  </a:lnTo>
                  <a:cubicBezTo>
                    <a:pt x="11" y="221"/>
                    <a:pt x="15" y="224"/>
                    <a:pt x="19" y="231"/>
                  </a:cubicBezTo>
                  <a:cubicBezTo>
                    <a:pt x="24" y="240"/>
                    <a:pt x="30" y="245"/>
                    <a:pt x="35" y="246"/>
                  </a:cubicBezTo>
                  <a:cubicBezTo>
                    <a:pt x="47" y="252"/>
                    <a:pt x="62" y="257"/>
                    <a:pt x="76" y="261"/>
                  </a:cubicBezTo>
                  <a:cubicBezTo>
                    <a:pt x="79" y="262"/>
                    <a:pt x="82" y="266"/>
                    <a:pt x="85" y="266"/>
                  </a:cubicBezTo>
                  <a:cubicBezTo>
                    <a:pt x="86" y="266"/>
                    <a:pt x="86" y="266"/>
                    <a:pt x="86" y="266"/>
                  </a:cubicBezTo>
                  <a:cubicBezTo>
                    <a:pt x="88" y="265"/>
                    <a:pt x="89" y="265"/>
                    <a:pt x="91" y="265"/>
                  </a:cubicBezTo>
                  <a:cubicBezTo>
                    <a:pt x="96" y="265"/>
                    <a:pt x="102" y="269"/>
                    <a:pt x="108" y="271"/>
                  </a:cubicBezTo>
                  <a:cubicBezTo>
                    <a:pt x="118" y="274"/>
                    <a:pt x="126" y="281"/>
                    <a:pt x="135" y="284"/>
                  </a:cubicBezTo>
                  <a:cubicBezTo>
                    <a:pt x="136" y="284"/>
                    <a:pt x="136" y="281"/>
                    <a:pt x="136" y="278"/>
                  </a:cubicBezTo>
                  <a:cubicBezTo>
                    <a:pt x="130" y="272"/>
                    <a:pt x="125" y="267"/>
                    <a:pt x="119" y="262"/>
                  </a:cubicBezTo>
                  <a:cubicBezTo>
                    <a:pt x="121" y="262"/>
                    <a:pt x="123" y="261"/>
                    <a:pt x="124" y="261"/>
                  </a:cubicBezTo>
                  <a:cubicBezTo>
                    <a:pt x="133" y="263"/>
                    <a:pt x="142" y="267"/>
                    <a:pt x="151" y="270"/>
                  </a:cubicBezTo>
                  <a:cubicBezTo>
                    <a:pt x="156" y="271"/>
                    <a:pt x="162" y="271"/>
                    <a:pt x="167" y="271"/>
                  </a:cubicBezTo>
                  <a:cubicBezTo>
                    <a:pt x="169" y="271"/>
                    <a:pt x="171" y="270"/>
                    <a:pt x="173" y="270"/>
                  </a:cubicBezTo>
                  <a:cubicBezTo>
                    <a:pt x="174" y="270"/>
                    <a:pt x="174" y="270"/>
                    <a:pt x="175" y="270"/>
                  </a:cubicBezTo>
                  <a:cubicBezTo>
                    <a:pt x="182" y="272"/>
                    <a:pt x="188" y="277"/>
                    <a:pt x="194" y="279"/>
                  </a:cubicBezTo>
                  <a:cubicBezTo>
                    <a:pt x="196" y="279"/>
                    <a:pt x="198" y="280"/>
                    <a:pt x="199" y="280"/>
                  </a:cubicBezTo>
                  <a:cubicBezTo>
                    <a:pt x="205" y="280"/>
                    <a:pt x="209" y="276"/>
                    <a:pt x="214" y="272"/>
                  </a:cubicBezTo>
                  <a:cubicBezTo>
                    <a:pt x="217" y="270"/>
                    <a:pt x="220" y="270"/>
                    <a:pt x="222" y="270"/>
                  </a:cubicBezTo>
                  <a:cubicBezTo>
                    <a:pt x="225" y="270"/>
                    <a:pt x="228" y="270"/>
                    <a:pt x="231" y="270"/>
                  </a:cubicBezTo>
                  <a:cubicBezTo>
                    <a:pt x="240" y="268"/>
                    <a:pt x="249" y="267"/>
                    <a:pt x="257" y="266"/>
                  </a:cubicBezTo>
                  <a:cubicBezTo>
                    <a:pt x="255" y="261"/>
                    <a:pt x="254" y="257"/>
                    <a:pt x="252" y="253"/>
                  </a:cubicBezTo>
                  <a:lnTo>
                    <a:pt x="252" y="253"/>
                  </a:lnTo>
                  <a:cubicBezTo>
                    <a:pt x="256" y="255"/>
                    <a:pt x="260" y="262"/>
                    <a:pt x="262" y="263"/>
                  </a:cubicBezTo>
                  <a:cubicBezTo>
                    <a:pt x="270" y="267"/>
                    <a:pt x="276" y="270"/>
                    <a:pt x="282" y="271"/>
                  </a:cubicBezTo>
                  <a:cubicBezTo>
                    <a:pt x="302" y="274"/>
                    <a:pt x="320" y="277"/>
                    <a:pt x="340" y="279"/>
                  </a:cubicBezTo>
                  <a:cubicBezTo>
                    <a:pt x="345" y="281"/>
                    <a:pt x="349" y="282"/>
                    <a:pt x="354" y="284"/>
                  </a:cubicBezTo>
                  <a:cubicBezTo>
                    <a:pt x="354" y="289"/>
                    <a:pt x="352" y="292"/>
                    <a:pt x="351" y="292"/>
                  </a:cubicBezTo>
                  <a:cubicBezTo>
                    <a:pt x="351" y="292"/>
                    <a:pt x="350" y="291"/>
                    <a:pt x="350" y="291"/>
                  </a:cubicBezTo>
                  <a:cubicBezTo>
                    <a:pt x="348" y="289"/>
                    <a:pt x="346" y="288"/>
                    <a:pt x="344" y="288"/>
                  </a:cubicBezTo>
                  <a:cubicBezTo>
                    <a:pt x="341" y="288"/>
                    <a:pt x="338" y="291"/>
                    <a:pt x="334" y="291"/>
                  </a:cubicBezTo>
                  <a:cubicBezTo>
                    <a:pt x="332" y="291"/>
                    <a:pt x="330" y="290"/>
                    <a:pt x="327" y="286"/>
                  </a:cubicBezTo>
                  <a:lnTo>
                    <a:pt x="304" y="286"/>
                  </a:lnTo>
                  <a:cubicBezTo>
                    <a:pt x="300" y="286"/>
                    <a:pt x="295" y="285"/>
                    <a:pt x="291" y="285"/>
                  </a:cubicBezTo>
                  <a:cubicBezTo>
                    <a:pt x="288" y="285"/>
                    <a:pt x="286" y="285"/>
                    <a:pt x="283" y="286"/>
                  </a:cubicBezTo>
                  <a:cubicBezTo>
                    <a:pt x="281" y="287"/>
                    <a:pt x="278" y="287"/>
                    <a:pt x="275" y="287"/>
                  </a:cubicBezTo>
                  <a:cubicBezTo>
                    <a:pt x="272" y="287"/>
                    <a:pt x="270" y="287"/>
                    <a:pt x="266" y="287"/>
                  </a:cubicBezTo>
                  <a:cubicBezTo>
                    <a:pt x="264" y="287"/>
                    <a:pt x="262" y="288"/>
                    <a:pt x="260" y="289"/>
                  </a:cubicBezTo>
                  <a:cubicBezTo>
                    <a:pt x="262" y="297"/>
                    <a:pt x="264" y="302"/>
                    <a:pt x="265" y="302"/>
                  </a:cubicBezTo>
                  <a:lnTo>
                    <a:pt x="281" y="302"/>
                  </a:lnTo>
                  <a:cubicBezTo>
                    <a:pt x="293" y="300"/>
                    <a:pt x="305" y="299"/>
                    <a:pt x="318" y="299"/>
                  </a:cubicBezTo>
                  <a:cubicBezTo>
                    <a:pt x="320" y="299"/>
                    <a:pt x="323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32" y="301"/>
                    <a:pt x="337" y="300"/>
                    <a:pt x="342" y="300"/>
                  </a:cubicBezTo>
                  <a:cubicBezTo>
                    <a:pt x="348" y="300"/>
                    <a:pt x="354" y="302"/>
                    <a:pt x="361" y="304"/>
                  </a:cubicBezTo>
                  <a:cubicBezTo>
                    <a:pt x="362" y="304"/>
                    <a:pt x="363" y="304"/>
                    <a:pt x="364" y="304"/>
                  </a:cubicBezTo>
                  <a:cubicBezTo>
                    <a:pt x="368" y="304"/>
                    <a:pt x="371" y="302"/>
                    <a:pt x="372" y="295"/>
                  </a:cubicBezTo>
                  <a:cubicBezTo>
                    <a:pt x="369" y="292"/>
                    <a:pt x="364" y="291"/>
                    <a:pt x="360" y="288"/>
                  </a:cubicBezTo>
                  <a:lnTo>
                    <a:pt x="360" y="283"/>
                  </a:lnTo>
                  <a:lnTo>
                    <a:pt x="380" y="287"/>
                  </a:lnTo>
                  <a:lnTo>
                    <a:pt x="380" y="292"/>
                  </a:lnTo>
                  <a:cubicBezTo>
                    <a:pt x="380" y="295"/>
                    <a:pt x="378" y="298"/>
                    <a:pt x="376" y="303"/>
                  </a:cubicBezTo>
                  <a:cubicBezTo>
                    <a:pt x="382" y="301"/>
                    <a:pt x="386" y="301"/>
                    <a:pt x="390" y="300"/>
                  </a:cubicBezTo>
                  <a:cubicBezTo>
                    <a:pt x="390" y="298"/>
                    <a:pt x="390" y="296"/>
                    <a:pt x="388" y="293"/>
                  </a:cubicBezTo>
                  <a:lnTo>
                    <a:pt x="378" y="283"/>
                  </a:lnTo>
                  <a:cubicBezTo>
                    <a:pt x="383" y="283"/>
                    <a:pt x="387" y="283"/>
                    <a:pt x="391" y="283"/>
                  </a:cubicBezTo>
                  <a:cubicBezTo>
                    <a:pt x="393" y="283"/>
                    <a:pt x="395" y="283"/>
                    <a:pt x="397" y="283"/>
                  </a:cubicBezTo>
                  <a:cubicBezTo>
                    <a:pt x="400" y="283"/>
                    <a:pt x="403" y="288"/>
                    <a:pt x="406" y="290"/>
                  </a:cubicBezTo>
                  <a:cubicBezTo>
                    <a:pt x="407" y="292"/>
                    <a:pt x="408" y="295"/>
                    <a:pt x="409" y="296"/>
                  </a:cubicBezTo>
                  <a:cubicBezTo>
                    <a:pt x="414" y="298"/>
                    <a:pt x="418" y="299"/>
                    <a:pt x="424" y="300"/>
                  </a:cubicBezTo>
                  <a:lnTo>
                    <a:pt x="425" y="299"/>
                  </a:lnTo>
                  <a:cubicBezTo>
                    <a:pt x="425" y="293"/>
                    <a:pt x="424" y="288"/>
                    <a:pt x="424" y="280"/>
                  </a:cubicBezTo>
                  <a:lnTo>
                    <a:pt x="424" y="280"/>
                  </a:lnTo>
                  <a:cubicBezTo>
                    <a:pt x="428" y="284"/>
                    <a:pt x="430" y="285"/>
                    <a:pt x="434" y="290"/>
                  </a:cubicBezTo>
                  <a:cubicBezTo>
                    <a:pt x="437" y="294"/>
                    <a:pt x="439" y="298"/>
                    <a:pt x="441" y="298"/>
                  </a:cubicBezTo>
                  <a:cubicBezTo>
                    <a:pt x="443" y="298"/>
                    <a:pt x="444" y="296"/>
                    <a:pt x="445" y="290"/>
                  </a:cubicBezTo>
                  <a:cubicBezTo>
                    <a:pt x="444" y="289"/>
                    <a:pt x="440" y="289"/>
                    <a:pt x="439" y="288"/>
                  </a:cubicBezTo>
                  <a:lnTo>
                    <a:pt x="439" y="283"/>
                  </a:lnTo>
                  <a:cubicBezTo>
                    <a:pt x="443" y="285"/>
                    <a:pt x="444" y="288"/>
                    <a:pt x="446" y="290"/>
                  </a:cubicBezTo>
                  <a:cubicBezTo>
                    <a:pt x="446" y="287"/>
                    <a:pt x="446" y="282"/>
                    <a:pt x="448" y="280"/>
                  </a:cubicBezTo>
                  <a:cubicBezTo>
                    <a:pt x="449" y="279"/>
                    <a:pt x="451" y="279"/>
                    <a:pt x="453" y="279"/>
                  </a:cubicBezTo>
                  <a:cubicBezTo>
                    <a:pt x="455" y="279"/>
                    <a:pt x="457" y="279"/>
                    <a:pt x="459" y="279"/>
                  </a:cubicBezTo>
                  <a:cubicBezTo>
                    <a:pt x="464" y="279"/>
                    <a:pt x="468" y="279"/>
                    <a:pt x="474" y="285"/>
                  </a:cubicBezTo>
                  <a:cubicBezTo>
                    <a:pt x="476" y="288"/>
                    <a:pt x="479" y="289"/>
                    <a:pt x="481" y="289"/>
                  </a:cubicBezTo>
                  <a:cubicBezTo>
                    <a:pt x="484" y="289"/>
                    <a:pt x="487" y="288"/>
                    <a:pt x="490" y="288"/>
                  </a:cubicBezTo>
                  <a:cubicBezTo>
                    <a:pt x="491" y="288"/>
                    <a:pt x="491" y="287"/>
                    <a:pt x="492" y="287"/>
                  </a:cubicBezTo>
                  <a:cubicBezTo>
                    <a:pt x="495" y="286"/>
                    <a:pt x="499" y="284"/>
                    <a:pt x="503" y="284"/>
                  </a:cubicBezTo>
                  <a:cubicBezTo>
                    <a:pt x="504" y="284"/>
                    <a:pt x="506" y="284"/>
                    <a:pt x="508" y="285"/>
                  </a:cubicBezTo>
                  <a:cubicBezTo>
                    <a:pt x="509" y="286"/>
                    <a:pt x="510" y="286"/>
                    <a:pt x="511" y="286"/>
                  </a:cubicBezTo>
                  <a:cubicBezTo>
                    <a:pt x="513" y="286"/>
                    <a:pt x="515" y="285"/>
                    <a:pt x="518" y="284"/>
                  </a:cubicBezTo>
                  <a:lnTo>
                    <a:pt x="518" y="279"/>
                  </a:lnTo>
                  <a:cubicBezTo>
                    <a:pt x="519" y="270"/>
                    <a:pt x="519" y="266"/>
                    <a:pt x="520" y="266"/>
                  </a:cubicBezTo>
                  <a:cubicBezTo>
                    <a:pt x="521" y="266"/>
                    <a:pt x="523" y="269"/>
                    <a:pt x="526" y="275"/>
                  </a:cubicBezTo>
                  <a:cubicBezTo>
                    <a:pt x="527" y="277"/>
                    <a:pt x="529" y="279"/>
                    <a:pt x="529" y="279"/>
                  </a:cubicBezTo>
                  <a:cubicBezTo>
                    <a:pt x="529" y="279"/>
                    <a:pt x="530" y="279"/>
                    <a:pt x="530" y="279"/>
                  </a:cubicBezTo>
                  <a:cubicBezTo>
                    <a:pt x="531" y="276"/>
                    <a:pt x="532" y="275"/>
                    <a:pt x="533" y="275"/>
                  </a:cubicBezTo>
                  <a:cubicBezTo>
                    <a:pt x="537" y="275"/>
                    <a:pt x="541" y="282"/>
                    <a:pt x="545" y="289"/>
                  </a:cubicBezTo>
                  <a:cubicBezTo>
                    <a:pt x="545" y="270"/>
                    <a:pt x="548" y="260"/>
                    <a:pt x="552" y="260"/>
                  </a:cubicBezTo>
                  <a:cubicBezTo>
                    <a:pt x="553" y="260"/>
                    <a:pt x="554" y="260"/>
                    <a:pt x="555" y="261"/>
                  </a:cubicBezTo>
                  <a:cubicBezTo>
                    <a:pt x="555" y="261"/>
                    <a:pt x="555" y="261"/>
                    <a:pt x="555" y="261"/>
                  </a:cubicBezTo>
                  <a:cubicBezTo>
                    <a:pt x="556" y="261"/>
                    <a:pt x="558" y="259"/>
                    <a:pt x="559" y="259"/>
                  </a:cubicBezTo>
                  <a:cubicBezTo>
                    <a:pt x="563" y="259"/>
                    <a:pt x="566" y="261"/>
                    <a:pt x="570" y="262"/>
                  </a:cubicBezTo>
                  <a:cubicBezTo>
                    <a:pt x="570" y="263"/>
                    <a:pt x="570" y="266"/>
                    <a:pt x="571" y="267"/>
                  </a:cubicBezTo>
                  <a:cubicBezTo>
                    <a:pt x="570" y="269"/>
                    <a:pt x="569" y="271"/>
                    <a:pt x="568" y="274"/>
                  </a:cubicBezTo>
                  <a:cubicBezTo>
                    <a:pt x="569" y="278"/>
                    <a:pt x="570" y="278"/>
                    <a:pt x="571" y="279"/>
                  </a:cubicBezTo>
                  <a:cubicBezTo>
                    <a:pt x="574" y="280"/>
                    <a:pt x="575" y="284"/>
                    <a:pt x="576" y="288"/>
                  </a:cubicBezTo>
                  <a:cubicBezTo>
                    <a:pt x="576" y="283"/>
                    <a:pt x="576" y="278"/>
                    <a:pt x="577" y="272"/>
                  </a:cubicBezTo>
                  <a:lnTo>
                    <a:pt x="577" y="261"/>
                  </a:lnTo>
                  <a:cubicBezTo>
                    <a:pt x="582" y="262"/>
                    <a:pt x="587" y="261"/>
                    <a:pt x="592" y="266"/>
                  </a:cubicBezTo>
                  <a:cubicBezTo>
                    <a:pt x="598" y="271"/>
                    <a:pt x="603" y="273"/>
                    <a:pt x="608" y="273"/>
                  </a:cubicBezTo>
                  <a:cubicBezTo>
                    <a:pt x="609" y="273"/>
                    <a:pt x="610" y="273"/>
                    <a:pt x="611" y="272"/>
                  </a:cubicBezTo>
                  <a:cubicBezTo>
                    <a:pt x="613" y="272"/>
                    <a:pt x="615" y="271"/>
                    <a:pt x="618" y="271"/>
                  </a:cubicBezTo>
                  <a:cubicBezTo>
                    <a:pt x="619" y="272"/>
                    <a:pt x="621" y="272"/>
                    <a:pt x="622" y="272"/>
                  </a:cubicBezTo>
                  <a:cubicBezTo>
                    <a:pt x="624" y="272"/>
                    <a:pt x="626" y="271"/>
                    <a:pt x="627" y="264"/>
                  </a:cubicBezTo>
                  <a:cubicBezTo>
                    <a:pt x="628" y="260"/>
                    <a:pt x="629" y="258"/>
                    <a:pt x="630" y="258"/>
                  </a:cubicBezTo>
                  <a:cubicBezTo>
                    <a:pt x="632" y="258"/>
                    <a:pt x="635" y="266"/>
                    <a:pt x="639" y="280"/>
                  </a:cubicBezTo>
                  <a:cubicBezTo>
                    <a:pt x="638" y="269"/>
                    <a:pt x="639" y="267"/>
                    <a:pt x="640" y="267"/>
                  </a:cubicBezTo>
                  <a:cubicBezTo>
                    <a:pt x="641" y="267"/>
                    <a:pt x="643" y="268"/>
                    <a:pt x="644" y="268"/>
                  </a:cubicBezTo>
                  <a:cubicBezTo>
                    <a:pt x="645" y="268"/>
                    <a:pt x="645" y="267"/>
                    <a:pt x="645" y="261"/>
                  </a:cubicBezTo>
                  <a:lnTo>
                    <a:pt x="645" y="261"/>
                  </a:lnTo>
                  <a:cubicBezTo>
                    <a:pt x="650" y="272"/>
                    <a:pt x="652" y="278"/>
                    <a:pt x="654" y="278"/>
                  </a:cubicBezTo>
                  <a:cubicBezTo>
                    <a:pt x="655" y="278"/>
                    <a:pt x="656" y="277"/>
                    <a:pt x="657" y="275"/>
                  </a:cubicBezTo>
                  <a:cubicBezTo>
                    <a:pt x="660" y="271"/>
                    <a:pt x="662" y="270"/>
                    <a:pt x="664" y="270"/>
                  </a:cubicBezTo>
                  <a:cubicBezTo>
                    <a:pt x="666" y="270"/>
                    <a:pt x="668" y="271"/>
                    <a:pt x="670" y="271"/>
                  </a:cubicBezTo>
                  <a:cubicBezTo>
                    <a:pt x="671" y="271"/>
                    <a:pt x="673" y="270"/>
                    <a:pt x="674" y="269"/>
                  </a:cubicBezTo>
                  <a:cubicBezTo>
                    <a:pt x="678" y="267"/>
                    <a:pt x="681" y="271"/>
                    <a:pt x="684" y="261"/>
                  </a:cubicBezTo>
                  <a:cubicBezTo>
                    <a:pt x="684" y="260"/>
                    <a:pt x="684" y="260"/>
                    <a:pt x="684" y="260"/>
                  </a:cubicBezTo>
                  <a:cubicBezTo>
                    <a:pt x="685" y="260"/>
                    <a:pt x="686" y="262"/>
                    <a:pt x="687" y="262"/>
                  </a:cubicBezTo>
                  <a:lnTo>
                    <a:pt x="699" y="262"/>
                  </a:lnTo>
                  <a:cubicBezTo>
                    <a:pt x="700" y="262"/>
                    <a:pt x="700" y="261"/>
                    <a:pt x="701" y="261"/>
                  </a:cubicBezTo>
                  <a:cubicBezTo>
                    <a:pt x="702" y="261"/>
                    <a:pt x="703" y="261"/>
                    <a:pt x="703" y="261"/>
                  </a:cubicBezTo>
                  <a:cubicBezTo>
                    <a:pt x="707" y="261"/>
                    <a:pt x="712" y="264"/>
                    <a:pt x="716" y="264"/>
                  </a:cubicBezTo>
                  <a:cubicBezTo>
                    <a:pt x="718" y="264"/>
                    <a:pt x="720" y="263"/>
                    <a:pt x="721" y="261"/>
                  </a:cubicBezTo>
                  <a:cubicBezTo>
                    <a:pt x="724" y="257"/>
                    <a:pt x="726" y="255"/>
                    <a:pt x="729" y="255"/>
                  </a:cubicBezTo>
                  <a:cubicBezTo>
                    <a:pt x="733" y="255"/>
                    <a:pt x="737" y="258"/>
                    <a:pt x="741" y="266"/>
                  </a:cubicBezTo>
                  <a:lnTo>
                    <a:pt x="743" y="268"/>
                  </a:lnTo>
                  <a:cubicBezTo>
                    <a:pt x="745" y="266"/>
                    <a:pt x="747" y="262"/>
                    <a:pt x="749" y="262"/>
                  </a:cubicBezTo>
                  <a:cubicBezTo>
                    <a:pt x="750" y="262"/>
                    <a:pt x="752" y="263"/>
                    <a:pt x="754" y="266"/>
                  </a:cubicBezTo>
                  <a:cubicBezTo>
                    <a:pt x="754" y="266"/>
                    <a:pt x="755" y="266"/>
                    <a:pt x="755" y="264"/>
                  </a:cubicBezTo>
                  <a:cubicBezTo>
                    <a:pt x="755" y="257"/>
                    <a:pt x="756" y="256"/>
                    <a:pt x="758" y="256"/>
                  </a:cubicBezTo>
                  <a:cubicBezTo>
                    <a:pt x="759" y="256"/>
                    <a:pt x="760" y="256"/>
                    <a:pt x="761" y="256"/>
                  </a:cubicBezTo>
                  <a:cubicBezTo>
                    <a:pt x="762" y="256"/>
                    <a:pt x="763" y="256"/>
                    <a:pt x="763" y="256"/>
                  </a:cubicBezTo>
                  <a:cubicBezTo>
                    <a:pt x="764" y="254"/>
                    <a:pt x="767" y="254"/>
                    <a:pt x="767" y="250"/>
                  </a:cubicBezTo>
                  <a:cubicBezTo>
                    <a:pt x="767" y="245"/>
                    <a:pt x="768" y="243"/>
                    <a:pt x="769" y="243"/>
                  </a:cubicBezTo>
                  <a:cubicBezTo>
                    <a:pt x="770" y="243"/>
                    <a:pt x="771" y="245"/>
                    <a:pt x="773" y="248"/>
                  </a:cubicBezTo>
                  <a:cubicBezTo>
                    <a:pt x="774" y="252"/>
                    <a:pt x="775" y="255"/>
                    <a:pt x="776" y="255"/>
                  </a:cubicBezTo>
                  <a:cubicBezTo>
                    <a:pt x="778" y="255"/>
                    <a:pt x="778" y="252"/>
                    <a:pt x="778" y="243"/>
                  </a:cubicBezTo>
                  <a:cubicBezTo>
                    <a:pt x="778" y="241"/>
                    <a:pt x="779" y="238"/>
                    <a:pt x="779" y="238"/>
                  </a:cubicBezTo>
                  <a:cubicBezTo>
                    <a:pt x="781" y="240"/>
                    <a:pt x="784" y="240"/>
                    <a:pt x="786" y="243"/>
                  </a:cubicBezTo>
                  <a:cubicBezTo>
                    <a:pt x="789" y="248"/>
                    <a:pt x="792" y="249"/>
                    <a:pt x="794" y="249"/>
                  </a:cubicBezTo>
                  <a:cubicBezTo>
                    <a:pt x="797" y="249"/>
                    <a:pt x="800" y="247"/>
                    <a:pt x="803" y="247"/>
                  </a:cubicBezTo>
                  <a:cubicBezTo>
                    <a:pt x="805" y="247"/>
                    <a:pt x="806" y="247"/>
                    <a:pt x="807" y="248"/>
                  </a:cubicBezTo>
                  <a:cubicBezTo>
                    <a:pt x="807" y="248"/>
                    <a:pt x="809" y="248"/>
                    <a:pt x="809" y="247"/>
                  </a:cubicBezTo>
                  <a:cubicBezTo>
                    <a:pt x="810" y="242"/>
                    <a:pt x="811" y="237"/>
                    <a:pt x="814" y="237"/>
                  </a:cubicBezTo>
                  <a:cubicBezTo>
                    <a:pt x="814" y="237"/>
                    <a:pt x="815" y="237"/>
                    <a:pt x="816" y="238"/>
                  </a:cubicBezTo>
                  <a:cubicBezTo>
                    <a:pt x="816" y="239"/>
                    <a:pt x="817" y="239"/>
                    <a:pt x="818" y="239"/>
                  </a:cubicBezTo>
                  <a:cubicBezTo>
                    <a:pt x="820" y="239"/>
                    <a:pt x="822" y="238"/>
                    <a:pt x="823" y="237"/>
                  </a:cubicBezTo>
                  <a:cubicBezTo>
                    <a:pt x="825" y="237"/>
                    <a:pt x="826" y="236"/>
                    <a:pt x="827" y="232"/>
                  </a:cubicBezTo>
                  <a:cubicBezTo>
                    <a:pt x="829" y="227"/>
                    <a:pt x="830" y="223"/>
                    <a:pt x="832" y="223"/>
                  </a:cubicBezTo>
                  <a:cubicBezTo>
                    <a:pt x="833" y="223"/>
                    <a:pt x="835" y="226"/>
                    <a:pt x="838" y="232"/>
                  </a:cubicBezTo>
                  <a:cubicBezTo>
                    <a:pt x="840" y="236"/>
                    <a:pt x="843" y="239"/>
                    <a:pt x="845" y="239"/>
                  </a:cubicBezTo>
                  <a:cubicBezTo>
                    <a:pt x="846" y="239"/>
                    <a:pt x="847" y="239"/>
                    <a:pt x="847" y="237"/>
                  </a:cubicBezTo>
                  <a:cubicBezTo>
                    <a:pt x="848" y="231"/>
                    <a:pt x="849" y="230"/>
                    <a:pt x="851" y="230"/>
                  </a:cubicBezTo>
                  <a:cubicBezTo>
                    <a:pt x="853" y="230"/>
                    <a:pt x="856" y="233"/>
                    <a:pt x="859" y="236"/>
                  </a:cubicBezTo>
                  <a:cubicBezTo>
                    <a:pt x="863" y="240"/>
                    <a:pt x="867" y="244"/>
                    <a:pt x="871" y="244"/>
                  </a:cubicBezTo>
                  <a:cubicBezTo>
                    <a:pt x="874" y="244"/>
                    <a:pt x="876" y="240"/>
                    <a:pt x="877" y="231"/>
                  </a:cubicBezTo>
                  <a:cubicBezTo>
                    <a:pt x="877" y="230"/>
                    <a:pt x="878" y="230"/>
                    <a:pt x="878" y="230"/>
                  </a:cubicBezTo>
                  <a:cubicBezTo>
                    <a:pt x="878" y="230"/>
                    <a:pt x="879" y="231"/>
                    <a:pt x="879" y="231"/>
                  </a:cubicBezTo>
                  <a:cubicBezTo>
                    <a:pt x="884" y="232"/>
                    <a:pt x="888" y="232"/>
                    <a:pt x="893" y="236"/>
                  </a:cubicBezTo>
                  <a:cubicBezTo>
                    <a:pt x="894" y="237"/>
                    <a:pt x="895" y="238"/>
                    <a:pt x="896" y="238"/>
                  </a:cubicBezTo>
                  <a:cubicBezTo>
                    <a:pt x="898" y="238"/>
                    <a:pt x="899" y="236"/>
                    <a:pt x="899" y="231"/>
                  </a:cubicBezTo>
                  <a:cubicBezTo>
                    <a:pt x="900" y="222"/>
                    <a:pt x="903" y="218"/>
                    <a:pt x="905" y="218"/>
                  </a:cubicBezTo>
                  <a:cubicBezTo>
                    <a:pt x="907" y="218"/>
                    <a:pt x="908" y="219"/>
                    <a:pt x="909" y="220"/>
                  </a:cubicBezTo>
                  <a:cubicBezTo>
                    <a:pt x="911" y="222"/>
                    <a:pt x="912" y="223"/>
                    <a:pt x="914" y="223"/>
                  </a:cubicBezTo>
                  <a:cubicBezTo>
                    <a:pt x="918" y="223"/>
                    <a:pt x="921" y="218"/>
                    <a:pt x="924" y="218"/>
                  </a:cubicBezTo>
                  <a:cubicBezTo>
                    <a:pt x="925" y="218"/>
                    <a:pt x="926" y="219"/>
                    <a:pt x="927" y="219"/>
                  </a:cubicBezTo>
                  <a:cubicBezTo>
                    <a:pt x="928" y="219"/>
                    <a:pt x="929" y="220"/>
                    <a:pt x="930" y="220"/>
                  </a:cubicBezTo>
                  <a:cubicBezTo>
                    <a:pt x="934" y="220"/>
                    <a:pt x="938" y="216"/>
                    <a:pt x="942" y="216"/>
                  </a:cubicBezTo>
                  <a:cubicBezTo>
                    <a:pt x="951" y="215"/>
                    <a:pt x="958" y="215"/>
                    <a:pt x="967" y="215"/>
                  </a:cubicBezTo>
                  <a:cubicBezTo>
                    <a:pt x="968" y="215"/>
                    <a:pt x="968" y="212"/>
                    <a:pt x="969" y="211"/>
                  </a:cubicBezTo>
                  <a:cubicBezTo>
                    <a:pt x="968" y="204"/>
                    <a:pt x="968" y="200"/>
                    <a:pt x="967" y="194"/>
                  </a:cubicBezTo>
                  <a:lnTo>
                    <a:pt x="967" y="194"/>
                  </a:lnTo>
                  <a:cubicBezTo>
                    <a:pt x="975" y="202"/>
                    <a:pt x="984" y="216"/>
                    <a:pt x="991" y="216"/>
                  </a:cubicBezTo>
                  <a:cubicBezTo>
                    <a:pt x="995" y="216"/>
                    <a:pt x="998" y="213"/>
                    <a:pt x="1000" y="203"/>
                  </a:cubicBezTo>
                  <a:cubicBezTo>
                    <a:pt x="1000" y="203"/>
                    <a:pt x="999" y="203"/>
                    <a:pt x="999" y="203"/>
                  </a:cubicBezTo>
                  <a:cubicBezTo>
                    <a:pt x="997" y="203"/>
                    <a:pt x="994" y="206"/>
                    <a:pt x="993" y="206"/>
                  </a:cubicBezTo>
                  <a:cubicBezTo>
                    <a:pt x="992" y="207"/>
                    <a:pt x="992" y="207"/>
                    <a:pt x="991" y="207"/>
                  </a:cubicBezTo>
                  <a:cubicBezTo>
                    <a:pt x="989" y="207"/>
                    <a:pt x="988" y="203"/>
                    <a:pt x="983" y="194"/>
                  </a:cubicBezTo>
                  <a:lnTo>
                    <a:pt x="983" y="194"/>
                  </a:lnTo>
                  <a:cubicBezTo>
                    <a:pt x="985" y="195"/>
                    <a:pt x="989" y="196"/>
                    <a:pt x="991" y="199"/>
                  </a:cubicBezTo>
                  <a:cubicBezTo>
                    <a:pt x="991" y="191"/>
                    <a:pt x="991" y="184"/>
                    <a:pt x="993" y="177"/>
                  </a:cubicBezTo>
                  <a:cubicBezTo>
                    <a:pt x="994" y="177"/>
                    <a:pt x="996" y="178"/>
                    <a:pt x="997" y="178"/>
                  </a:cubicBezTo>
                  <a:cubicBezTo>
                    <a:pt x="999" y="178"/>
                    <a:pt x="1000" y="177"/>
                    <a:pt x="1000" y="174"/>
                  </a:cubicBezTo>
                  <a:cubicBezTo>
                    <a:pt x="1000" y="158"/>
                    <a:pt x="1005" y="162"/>
                    <a:pt x="1006" y="156"/>
                  </a:cubicBezTo>
                  <a:cubicBezTo>
                    <a:pt x="1008" y="151"/>
                    <a:pt x="1011" y="149"/>
                    <a:pt x="1013" y="149"/>
                  </a:cubicBezTo>
                  <a:cubicBezTo>
                    <a:pt x="1016" y="149"/>
                    <a:pt x="1019" y="151"/>
                    <a:pt x="1022" y="154"/>
                  </a:cubicBezTo>
                  <a:cubicBezTo>
                    <a:pt x="1025" y="157"/>
                    <a:pt x="1026" y="157"/>
                    <a:pt x="1029" y="158"/>
                  </a:cubicBezTo>
                  <a:cubicBezTo>
                    <a:pt x="1025" y="152"/>
                    <a:pt x="1022" y="141"/>
                    <a:pt x="1021" y="130"/>
                  </a:cubicBezTo>
                  <a:cubicBezTo>
                    <a:pt x="1022" y="119"/>
                    <a:pt x="1023" y="112"/>
                    <a:pt x="1027" y="112"/>
                  </a:cubicBezTo>
                  <a:cubicBezTo>
                    <a:pt x="1029" y="112"/>
                    <a:pt x="1031" y="115"/>
                    <a:pt x="1035" y="122"/>
                  </a:cubicBezTo>
                  <a:cubicBezTo>
                    <a:pt x="1033" y="110"/>
                    <a:pt x="1033" y="101"/>
                    <a:pt x="1032" y="93"/>
                  </a:cubicBezTo>
                  <a:cubicBezTo>
                    <a:pt x="1029" y="80"/>
                    <a:pt x="1026" y="64"/>
                    <a:pt x="1022" y="54"/>
                  </a:cubicBezTo>
                  <a:cubicBezTo>
                    <a:pt x="1011" y="24"/>
                    <a:pt x="999" y="9"/>
                    <a:pt x="989" y="5"/>
                  </a:cubicBezTo>
                  <a:cubicBezTo>
                    <a:pt x="978" y="2"/>
                    <a:pt x="968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5"/>
            <p:cNvSpPr/>
            <p:nvPr/>
          </p:nvSpPr>
          <p:spPr>
            <a:xfrm>
              <a:off x="2217084" y="411064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5"/>
            <p:cNvSpPr/>
            <p:nvPr/>
          </p:nvSpPr>
          <p:spPr>
            <a:xfrm>
              <a:off x="2217028" y="4110752"/>
              <a:ext cx="6816" cy="1453"/>
            </a:xfrm>
            <a:custGeom>
              <a:avLst/>
              <a:gdLst/>
              <a:ahLst/>
              <a:cxnLst/>
              <a:rect l="l" t="t" r="r" b="b"/>
              <a:pathLst>
                <a:path w="122" h="26" extrusionOk="0">
                  <a:moveTo>
                    <a:pt x="0" y="1"/>
                  </a:moveTo>
                  <a:cubicBezTo>
                    <a:pt x="4" y="5"/>
                    <a:pt x="8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2" y="7"/>
                    <a:pt x="14" y="6"/>
                    <a:pt x="15" y="6"/>
                  </a:cubicBezTo>
                  <a:cubicBezTo>
                    <a:pt x="19" y="6"/>
                    <a:pt x="22" y="10"/>
                    <a:pt x="25" y="22"/>
                  </a:cubicBezTo>
                  <a:cubicBezTo>
                    <a:pt x="27" y="20"/>
                    <a:pt x="29" y="18"/>
                    <a:pt x="32" y="18"/>
                  </a:cubicBezTo>
                  <a:cubicBezTo>
                    <a:pt x="38" y="18"/>
                    <a:pt x="43" y="19"/>
                    <a:pt x="51" y="20"/>
                  </a:cubicBezTo>
                  <a:cubicBezTo>
                    <a:pt x="65" y="22"/>
                    <a:pt x="83" y="26"/>
                    <a:pt x="99" y="26"/>
                  </a:cubicBezTo>
                  <a:cubicBezTo>
                    <a:pt x="104" y="26"/>
                    <a:pt x="109" y="23"/>
                    <a:pt x="114" y="23"/>
                  </a:cubicBezTo>
                  <a:cubicBezTo>
                    <a:pt x="116" y="23"/>
                    <a:pt x="119" y="24"/>
                    <a:pt x="121" y="26"/>
                  </a:cubicBezTo>
                  <a:cubicBezTo>
                    <a:pt x="122" y="26"/>
                    <a:pt x="122" y="22"/>
                    <a:pt x="122" y="19"/>
                  </a:cubicBezTo>
                  <a:cubicBezTo>
                    <a:pt x="119" y="17"/>
                    <a:pt x="117" y="16"/>
                    <a:pt x="114" y="16"/>
                  </a:cubicBezTo>
                  <a:cubicBezTo>
                    <a:pt x="113" y="16"/>
                    <a:pt x="112" y="16"/>
                    <a:pt x="110" y="16"/>
                  </a:cubicBezTo>
                  <a:cubicBezTo>
                    <a:pt x="98" y="16"/>
                    <a:pt x="84" y="16"/>
                    <a:pt x="72" y="14"/>
                  </a:cubicBezTo>
                  <a:cubicBezTo>
                    <a:pt x="56" y="11"/>
                    <a:pt x="38" y="8"/>
                    <a:pt x="22" y="4"/>
                  </a:cubicBezTo>
                  <a:cubicBezTo>
                    <a:pt x="20" y="3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>
              <a:off x="2265579" y="4104718"/>
              <a:ext cx="838" cy="1173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15" y="1"/>
                  </a:moveTo>
                  <a:lnTo>
                    <a:pt x="15" y="1"/>
                  </a:lnTo>
                  <a:cubicBezTo>
                    <a:pt x="10" y="7"/>
                    <a:pt x="6" y="12"/>
                    <a:pt x="0" y="17"/>
                  </a:cubicBezTo>
                  <a:cubicBezTo>
                    <a:pt x="3" y="20"/>
                    <a:pt x="6" y="21"/>
                    <a:pt x="8" y="21"/>
                  </a:cubicBezTo>
                  <a:cubicBezTo>
                    <a:pt x="12" y="21"/>
                    <a:pt x="14" y="14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>
              <a:off x="2259825" y="4107959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0"/>
                  </a:moveTo>
                  <a:lnTo>
                    <a:pt x="1" y="5"/>
                  </a:lnTo>
                  <a:cubicBezTo>
                    <a:pt x="3" y="5"/>
                    <a:pt x="5" y="7"/>
                    <a:pt x="6" y="7"/>
                  </a:cubicBezTo>
                  <a:cubicBezTo>
                    <a:pt x="6" y="5"/>
                    <a:pt x="6" y="2"/>
                    <a:pt x="5" y="1"/>
                  </a:cubicBez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>
              <a:off x="2180433" y="4049798"/>
              <a:ext cx="27767" cy="12962"/>
            </a:xfrm>
            <a:custGeom>
              <a:avLst/>
              <a:gdLst/>
              <a:ahLst/>
              <a:cxnLst/>
              <a:rect l="l" t="t" r="r" b="b"/>
              <a:pathLst>
                <a:path w="497" h="232" extrusionOk="0">
                  <a:moveTo>
                    <a:pt x="334" y="126"/>
                  </a:moveTo>
                  <a:cubicBezTo>
                    <a:pt x="334" y="127"/>
                    <a:pt x="334" y="129"/>
                    <a:pt x="332" y="129"/>
                  </a:cubicBezTo>
                  <a:cubicBezTo>
                    <a:pt x="331" y="129"/>
                    <a:pt x="331" y="129"/>
                    <a:pt x="329" y="126"/>
                  </a:cubicBezTo>
                  <a:close/>
                  <a:moveTo>
                    <a:pt x="325" y="126"/>
                  </a:moveTo>
                  <a:cubicBezTo>
                    <a:pt x="325" y="126"/>
                    <a:pt x="326" y="127"/>
                    <a:pt x="326" y="127"/>
                  </a:cubicBezTo>
                  <a:lnTo>
                    <a:pt x="323" y="131"/>
                  </a:lnTo>
                  <a:cubicBezTo>
                    <a:pt x="324" y="127"/>
                    <a:pt x="324" y="126"/>
                    <a:pt x="325" y="126"/>
                  </a:cubicBezTo>
                  <a:close/>
                  <a:moveTo>
                    <a:pt x="350" y="125"/>
                  </a:moveTo>
                  <a:lnTo>
                    <a:pt x="350" y="131"/>
                  </a:lnTo>
                  <a:lnTo>
                    <a:pt x="347" y="131"/>
                  </a:lnTo>
                  <a:lnTo>
                    <a:pt x="347" y="127"/>
                  </a:lnTo>
                  <a:lnTo>
                    <a:pt x="349" y="127"/>
                  </a:lnTo>
                  <a:cubicBezTo>
                    <a:pt x="349" y="127"/>
                    <a:pt x="350" y="126"/>
                    <a:pt x="350" y="125"/>
                  </a:cubicBezTo>
                  <a:close/>
                  <a:moveTo>
                    <a:pt x="187" y="145"/>
                  </a:moveTo>
                  <a:lnTo>
                    <a:pt x="187" y="151"/>
                  </a:lnTo>
                  <a:cubicBezTo>
                    <a:pt x="184" y="150"/>
                    <a:pt x="183" y="148"/>
                    <a:pt x="180" y="148"/>
                  </a:cubicBezTo>
                  <a:lnTo>
                    <a:pt x="180" y="146"/>
                  </a:lnTo>
                  <a:cubicBezTo>
                    <a:pt x="183" y="145"/>
                    <a:pt x="184" y="145"/>
                    <a:pt x="187" y="145"/>
                  </a:cubicBezTo>
                  <a:close/>
                  <a:moveTo>
                    <a:pt x="221" y="145"/>
                  </a:moveTo>
                  <a:cubicBezTo>
                    <a:pt x="222" y="145"/>
                    <a:pt x="223" y="147"/>
                    <a:pt x="225" y="151"/>
                  </a:cubicBezTo>
                  <a:cubicBezTo>
                    <a:pt x="224" y="151"/>
                    <a:pt x="223" y="151"/>
                    <a:pt x="223" y="151"/>
                  </a:cubicBezTo>
                  <a:cubicBezTo>
                    <a:pt x="221" y="151"/>
                    <a:pt x="220" y="151"/>
                    <a:pt x="219" y="151"/>
                  </a:cubicBezTo>
                  <a:cubicBezTo>
                    <a:pt x="220" y="147"/>
                    <a:pt x="220" y="145"/>
                    <a:pt x="221" y="145"/>
                  </a:cubicBezTo>
                  <a:close/>
                  <a:moveTo>
                    <a:pt x="252" y="143"/>
                  </a:moveTo>
                  <a:cubicBezTo>
                    <a:pt x="253" y="143"/>
                    <a:pt x="255" y="145"/>
                    <a:pt x="256" y="147"/>
                  </a:cubicBezTo>
                  <a:cubicBezTo>
                    <a:pt x="255" y="151"/>
                    <a:pt x="254" y="152"/>
                    <a:pt x="253" y="152"/>
                  </a:cubicBezTo>
                  <a:cubicBezTo>
                    <a:pt x="252" y="152"/>
                    <a:pt x="250" y="148"/>
                    <a:pt x="248" y="148"/>
                  </a:cubicBezTo>
                  <a:cubicBezTo>
                    <a:pt x="248" y="148"/>
                    <a:pt x="248" y="148"/>
                    <a:pt x="248" y="148"/>
                  </a:cubicBezTo>
                  <a:cubicBezTo>
                    <a:pt x="249" y="145"/>
                    <a:pt x="251" y="143"/>
                    <a:pt x="252" y="143"/>
                  </a:cubicBezTo>
                  <a:close/>
                  <a:moveTo>
                    <a:pt x="146" y="150"/>
                  </a:moveTo>
                  <a:cubicBezTo>
                    <a:pt x="146" y="155"/>
                    <a:pt x="146" y="157"/>
                    <a:pt x="145" y="157"/>
                  </a:cubicBezTo>
                  <a:cubicBezTo>
                    <a:pt x="144" y="157"/>
                    <a:pt x="143" y="154"/>
                    <a:pt x="143" y="153"/>
                  </a:cubicBezTo>
                  <a:lnTo>
                    <a:pt x="143" y="153"/>
                  </a:lnTo>
                  <a:cubicBezTo>
                    <a:pt x="145" y="152"/>
                    <a:pt x="145" y="151"/>
                    <a:pt x="146" y="150"/>
                  </a:cubicBezTo>
                  <a:close/>
                  <a:moveTo>
                    <a:pt x="193" y="145"/>
                  </a:moveTo>
                  <a:cubicBezTo>
                    <a:pt x="193" y="154"/>
                    <a:pt x="193" y="157"/>
                    <a:pt x="193" y="157"/>
                  </a:cubicBezTo>
                  <a:cubicBezTo>
                    <a:pt x="192" y="157"/>
                    <a:pt x="192" y="154"/>
                    <a:pt x="190" y="150"/>
                  </a:cubicBezTo>
                  <a:cubicBezTo>
                    <a:pt x="192" y="148"/>
                    <a:pt x="192" y="147"/>
                    <a:pt x="193" y="145"/>
                  </a:cubicBezTo>
                  <a:close/>
                  <a:moveTo>
                    <a:pt x="147" y="146"/>
                  </a:moveTo>
                  <a:cubicBezTo>
                    <a:pt x="157" y="149"/>
                    <a:pt x="166" y="153"/>
                    <a:pt x="173" y="157"/>
                  </a:cubicBezTo>
                  <a:cubicBezTo>
                    <a:pt x="171" y="158"/>
                    <a:pt x="168" y="159"/>
                    <a:pt x="165" y="159"/>
                  </a:cubicBezTo>
                  <a:cubicBezTo>
                    <a:pt x="159" y="159"/>
                    <a:pt x="153" y="157"/>
                    <a:pt x="147" y="152"/>
                  </a:cubicBezTo>
                  <a:lnTo>
                    <a:pt x="147" y="146"/>
                  </a:lnTo>
                  <a:close/>
                  <a:moveTo>
                    <a:pt x="441" y="158"/>
                  </a:moveTo>
                  <a:lnTo>
                    <a:pt x="441" y="162"/>
                  </a:lnTo>
                  <a:lnTo>
                    <a:pt x="438" y="159"/>
                  </a:lnTo>
                  <a:lnTo>
                    <a:pt x="438" y="158"/>
                  </a:lnTo>
                  <a:close/>
                  <a:moveTo>
                    <a:pt x="407" y="152"/>
                  </a:moveTo>
                  <a:cubicBezTo>
                    <a:pt x="409" y="152"/>
                    <a:pt x="412" y="153"/>
                    <a:pt x="414" y="156"/>
                  </a:cubicBezTo>
                  <a:lnTo>
                    <a:pt x="414" y="161"/>
                  </a:lnTo>
                  <a:cubicBezTo>
                    <a:pt x="411" y="162"/>
                    <a:pt x="409" y="164"/>
                    <a:pt x="406" y="164"/>
                  </a:cubicBezTo>
                  <a:cubicBezTo>
                    <a:pt x="406" y="164"/>
                    <a:pt x="405" y="164"/>
                    <a:pt x="405" y="164"/>
                  </a:cubicBezTo>
                  <a:cubicBezTo>
                    <a:pt x="405" y="164"/>
                    <a:pt x="405" y="164"/>
                    <a:pt x="405" y="164"/>
                  </a:cubicBezTo>
                  <a:cubicBezTo>
                    <a:pt x="404" y="164"/>
                    <a:pt x="402" y="166"/>
                    <a:pt x="401" y="166"/>
                  </a:cubicBezTo>
                  <a:cubicBezTo>
                    <a:pt x="399" y="166"/>
                    <a:pt x="398" y="164"/>
                    <a:pt x="397" y="157"/>
                  </a:cubicBezTo>
                  <a:cubicBezTo>
                    <a:pt x="400" y="154"/>
                    <a:pt x="403" y="152"/>
                    <a:pt x="407" y="152"/>
                  </a:cubicBezTo>
                  <a:close/>
                  <a:moveTo>
                    <a:pt x="390" y="155"/>
                  </a:moveTo>
                  <a:cubicBezTo>
                    <a:pt x="391" y="155"/>
                    <a:pt x="392" y="157"/>
                    <a:pt x="393" y="163"/>
                  </a:cubicBezTo>
                  <a:cubicBezTo>
                    <a:pt x="393" y="165"/>
                    <a:pt x="391" y="166"/>
                    <a:pt x="390" y="166"/>
                  </a:cubicBezTo>
                  <a:cubicBezTo>
                    <a:pt x="389" y="166"/>
                    <a:pt x="387" y="165"/>
                    <a:pt x="386" y="164"/>
                  </a:cubicBezTo>
                  <a:cubicBezTo>
                    <a:pt x="387" y="158"/>
                    <a:pt x="389" y="155"/>
                    <a:pt x="390" y="155"/>
                  </a:cubicBezTo>
                  <a:close/>
                  <a:moveTo>
                    <a:pt x="418" y="153"/>
                  </a:moveTo>
                  <a:cubicBezTo>
                    <a:pt x="419" y="156"/>
                    <a:pt x="419" y="157"/>
                    <a:pt x="420" y="158"/>
                  </a:cubicBezTo>
                  <a:lnTo>
                    <a:pt x="420" y="166"/>
                  </a:lnTo>
                  <a:cubicBezTo>
                    <a:pt x="419" y="164"/>
                    <a:pt x="419" y="163"/>
                    <a:pt x="418" y="163"/>
                  </a:cubicBezTo>
                  <a:lnTo>
                    <a:pt x="418" y="153"/>
                  </a:lnTo>
                  <a:close/>
                  <a:moveTo>
                    <a:pt x="379" y="162"/>
                  </a:moveTo>
                  <a:lnTo>
                    <a:pt x="379" y="168"/>
                  </a:lnTo>
                  <a:cubicBezTo>
                    <a:pt x="378" y="168"/>
                    <a:pt x="378" y="165"/>
                    <a:pt x="377" y="164"/>
                  </a:cubicBezTo>
                  <a:lnTo>
                    <a:pt x="377" y="162"/>
                  </a:lnTo>
                  <a:close/>
                  <a:moveTo>
                    <a:pt x="328" y="164"/>
                  </a:moveTo>
                  <a:lnTo>
                    <a:pt x="328" y="171"/>
                  </a:lnTo>
                  <a:lnTo>
                    <a:pt x="324" y="171"/>
                  </a:lnTo>
                  <a:lnTo>
                    <a:pt x="324" y="168"/>
                  </a:lnTo>
                  <a:lnTo>
                    <a:pt x="328" y="164"/>
                  </a:lnTo>
                  <a:close/>
                  <a:moveTo>
                    <a:pt x="373" y="165"/>
                  </a:moveTo>
                  <a:cubicBezTo>
                    <a:pt x="373" y="172"/>
                    <a:pt x="373" y="174"/>
                    <a:pt x="372" y="174"/>
                  </a:cubicBezTo>
                  <a:cubicBezTo>
                    <a:pt x="371" y="174"/>
                    <a:pt x="370" y="169"/>
                    <a:pt x="368" y="165"/>
                  </a:cubicBezTo>
                  <a:close/>
                  <a:moveTo>
                    <a:pt x="340" y="168"/>
                  </a:moveTo>
                  <a:lnTo>
                    <a:pt x="340" y="173"/>
                  </a:lnTo>
                  <a:cubicBezTo>
                    <a:pt x="337" y="173"/>
                    <a:pt x="336" y="174"/>
                    <a:pt x="335" y="177"/>
                  </a:cubicBezTo>
                  <a:lnTo>
                    <a:pt x="335" y="171"/>
                  </a:lnTo>
                  <a:cubicBezTo>
                    <a:pt x="336" y="169"/>
                    <a:pt x="337" y="169"/>
                    <a:pt x="340" y="168"/>
                  </a:cubicBezTo>
                  <a:close/>
                  <a:moveTo>
                    <a:pt x="450" y="177"/>
                  </a:moveTo>
                  <a:lnTo>
                    <a:pt x="450" y="180"/>
                  </a:lnTo>
                  <a:cubicBezTo>
                    <a:pt x="450" y="182"/>
                    <a:pt x="449" y="183"/>
                    <a:pt x="447" y="183"/>
                  </a:cubicBezTo>
                  <a:lnTo>
                    <a:pt x="447" y="179"/>
                  </a:lnTo>
                  <a:lnTo>
                    <a:pt x="450" y="177"/>
                  </a:lnTo>
                  <a:close/>
                  <a:moveTo>
                    <a:pt x="215" y="162"/>
                  </a:moveTo>
                  <a:cubicBezTo>
                    <a:pt x="216" y="167"/>
                    <a:pt x="217" y="168"/>
                    <a:pt x="218" y="168"/>
                  </a:cubicBezTo>
                  <a:cubicBezTo>
                    <a:pt x="219" y="168"/>
                    <a:pt x="220" y="167"/>
                    <a:pt x="220" y="167"/>
                  </a:cubicBezTo>
                  <a:cubicBezTo>
                    <a:pt x="222" y="167"/>
                    <a:pt x="223" y="169"/>
                    <a:pt x="225" y="174"/>
                  </a:cubicBezTo>
                  <a:cubicBezTo>
                    <a:pt x="223" y="178"/>
                    <a:pt x="223" y="183"/>
                    <a:pt x="223" y="183"/>
                  </a:cubicBezTo>
                  <a:cubicBezTo>
                    <a:pt x="223" y="183"/>
                    <a:pt x="223" y="183"/>
                    <a:pt x="223" y="183"/>
                  </a:cubicBezTo>
                  <a:cubicBezTo>
                    <a:pt x="220" y="180"/>
                    <a:pt x="219" y="178"/>
                    <a:pt x="216" y="173"/>
                  </a:cubicBezTo>
                  <a:cubicBezTo>
                    <a:pt x="216" y="172"/>
                    <a:pt x="215" y="167"/>
                    <a:pt x="215" y="162"/>
                  </a:cubicBezTo>
                  <a:close/>
                  <a:moveTo>
                    <a:pt x="233" y="167"/>
                  </a:moveTo>
                  <a:cubicBezTo>
                    <a:pt x="235" y="167"/>
                    <a:pt x="236" y="172"/>
                    <a:pt x="237" y="187"/>
                  </a:cubicBezTo>
                  <a:cubicBezTo>
                    <a:pt x="234" y="183"/>
                    <a:pt x="231" y="179"/>
                    <a:pt x="227" y="174"/>
                  </a:cubicBezTo>
                  <a:lnTo>
                    <a:pt x="227" y="169"/>
                  </a:lnTo>
                  <a:cubicBezTo>
                    <a:pt x="229" y="168"/>
                    <a:pt x="230" y="168"/>
                    <a:pt x="232" y="167"/>
                  </a:cubicBezTo>
                  <a:cubicBezTo>
                    <a:pt x="232" y="167"/>
                    <a:pt x="233" y="167"/>
                    <a:pt x="233" y="167"/>
                  </a:cubicBezTo>
                  <a:close/>
                  <a:moveTo>
                    <a:pt x="421" y="177"/>
                  </a:moveTo>
                  <a:cubicBezTo>
                    <a:pt x="422" y="177"/>
                    <a:pt x="423" y="177"/>
                    <a:pt x="424" y="178"/>
                  </a:cubicBezTo>
                  <a:cubicBezTo>
                    <a:pt x="426" y="179"/>
                    <a:pt x="430" y="180"/>
                    <a:pt x="433" y="182"/>
                  </a:cubicBezTo>
                  <a:cubicBezTo>
                    <a:pt x="435" y="183"/>
                    <a:pt x="440" y="184"/>
                    <a:pt x="442" y="185"/>
                  </a:cubicBezTo>
                  <a:cubicBezTo>
                    <a:pt x="439" y="188"/>
                    <a:pt x="436" y="189"/>
                    <a:pt x="432" y="189"/>
                  </a:cubicBezTo>
                  <a:cubicBezTo>
                    <a:pt x="427" y="189"/>
                    <a:pt x="421" y="186"/>
                    <a:pt x="415" y="184"/>
                  </a:cubicBezTo>
                  <a:cubicBezTo>
                    <a:pt x="415" y="180"/>
                    <a:pt x="418" y="177"/>
                    <a:pt x="421" y="177"/>
                  </a:cubicBezTo>
                  <a:close/>
                  <a:moveTo>
                    <a:pt x="259" y="167"/>
                  </a:moveTo>
                  <a:cubicBezTo>
                    <a:pt x="260" y="167"/>
                    <a:pt x="261" y="174"/>
                    <a:pt x="262" y="190"/>
                  </a:cubicBezTo>
                  <a:cubicBezTo>
                    <a:pt x="260" y="190"/>
                    <a:pt x="257" y="189"/>
                    <a:pt x="256" y="188"/>
                  </a:cubicBezTo>
                  <a:cubicBezTo>
                    <a:pt x="256" y="182"/>
                    <a:pt x="256" y="177"/>
                    <a:pt x="254" y="171"/>
                  </a:cubicBezTo>
                  <a:cubicBezTo>
                    <a:pt x="256" y="169"/>
                    <a:pt x="257" y="167"/>
                    <a:pt x="258" y="167"/>
                  </a:cubicBezTo>
                  <a:cubicBezTo>
                    <a:pt x="258" y="167"/>
                    <a:pt x="258" y="167"/>
                    <a:pt x="259" y="167"/>
                  </a:cubicBezTo>
                  <a:close/>
                  <a:moveTo>
                    <a:pt x="181" y="159"/>
                  </a:moveTo>
                  <a:cubicBezTo>
                    <a:pt x="183" y="159"/>
                    <a:pt x="184" y="160"/>
                    <a:pt x="186" y="163"/>
                  </a:cubicBezTo>
                  <a:cubicBezTo>
                    <a:pt x="188" y="166"/>
                    <a:pt x="190" y="178"/>
                    <a:pt x="193" y="192"/>
                  </a:cubicBezTo>
                  <a:cubicBezTo>
                    <a:pt x="190" y="190"/>
                    <a:pt x="188" y="193"/>
                    <a:pt x="184" y="179"/>
                  </a:cubicBezTo>
                  <a:cubicBezTo>
                    <a:pt x="182" y="169"/>
                    <a:pt x="179" y="168"/>
                    <a:pt x="175" y="162"/>
                  </a:cubicBezTo>
                  <a:cubicBezTo>
                    <a:pt x="177" y="160"/>
                    <a:pt x="179" y="159"/>
                    <a:pt x="181" y="159"/>
                  </a:cubicBezTo>
                  <a:close/>
                  <a:moveTo>
                    <a:pt x="195" y="165"/>
                  </a:moveTo>
                  <a:cubicBezTo>
                    <a:pt x="200" y="165"/>
                    <a:pt x="204" y="165"/>
                    <a:pt x="208" y="167"/>
                  </a:cubicBezTo>
                  <a:cubicBezTo>
                    <a:pt x="210" y="167"/>
                    <a:pt x="210" y="169"/>
                    <a:pt x="212" y="181"/>
                  </a:cubicBezTo>
                  <a:lnTo>
                    <a:pt x="212" y="181"/>
                  </a:lnTo>
                  <a:cubicBezTo>
                    <a:pt x="211" y="180"/>
                    <a:pt x="210" y="179"/>
                    <a:pt x="209" y="178"/>
                  </a:cubicBezTo>
                  <a:lnTo>
                    <a:pt x="209" y="178"/>
                  </a:lnTo>
                  <a:cubicBezTo>
                    <a:pt x="210" y="189"/>
                    <a:pt x="209" y="194"/>
                    <a:pt x="208" y="194"/>
                  </a:cubicBezTo>
                  <a:cubicBezTo>
                    <a:pt x="207" y="194"/>
                    <a:pt x="206" y="194"/>
                    <a:pt x="205" y="194"/>
                  </a:cubicBezTo>
                  <a:cubicBezTo>
                    <a:pt x="204" y="194"/>
                    <a:pt x="203" y="194"/>
                    <a:pt x="203" y="193"/>
                  </a:cubicBezTo>
                  <a:cubicBezTo>
                    <a:pt x="203" y="193"/>
                    <a:pt x="201" y="189"/>
                    <a:pt x="200" y="187"/>
                  </a:cubicBezTo>
                  <a:cubicBezTo>
                    <a:pt x="198" y="182"/>
                    <a:pt x="197" y="174"/>
                    <a:pt x="195" y="168"/>
                  </a:cubicBezTo>
                  <a:lnTo>
                    <a:pt x="195" y="165"/>
                  </a:lnTo>
                  <a:close/>
                  <a:moveTo>
                    <a:pt x="251" y="164"/>
                  </a:moveTo>
                  <a:cubicBezTo>
                    <a:pt x="252" y="164"/>
                    <a:pt x="253" y="165"/>
                    <a:pt x="253" y="179"/>
                  </a:cubicBezTo>
                  <a:cubicBezTo>
                    <a:pt x="252" y="179"/>
                    <a:pt x="251" y="176"/>
                    <a:pt x="250" y="176"/>
                  </a:cubicBezTo>
                  <a:cubicBezTo>
                    <a:pt x="249" y="176"/>
                    <a:pt x="248" y="180"/>
                    <a:pt x="248" y="195"/>
                  </a:cubicBezTo>
                  <a:cubicBezTo>
                    <a:pt x="247" y="187"/>
                    <a:pt x="247" y="182"/>
                    <a:pt x="246" y="177"/>
                  </a:cubicBezTo>
                  <a:cubicBezTo>
                    <a:pt x="245" y="173"/>
                    <a:pt x="241" y="172"/>
                    <a:pt x="239" y="169"/>
                  </a:cubicBezTo>
                  <a:lnTo>
                    <a:pt x="239" y="164"/>
                  </a:lnTo>
                  <a:lnTo>
                    <a:pt x="251" y="164"/>
                  </a:lnTo>
                  <a:cubicBezTo>
                    <a:pt x="251" y="164"/>
                    <a:pt x="251" y="164"/>
                    <a:pt x="251" y="164"/>
                  </a:cubicBezTo>
                  <a:close/>
                  <a:moveTo>
                    <a:pt x="203" y="205"/>
                  </a:moveTo>
                  <a:cubicBezTo>
                    <a:pt x="202" y="212"/>
                    <a:pt x="201" y="215"/>
                    <a:pt x="200" y="215"/>
                  </a:cubicBezTo>
                  <a:cubicBezTo>
                    <a:pt x="199" y="215"/>
                    <a:pt x="199" y="213"/>
                    <a:pt x="198" y="211"/>
                  </a:cubicBezTo>
                  <a:lnTo>
                    <a:pt x="198" y="205"/>
                  </a:lnTo>
                  <a:close/>
                  <a:moveTo>
                    <a:pt x="439" y="0"/>
                  </a:moveTo>
                  <a:cubicBezTo>
                    <a:pt x="430" y="0"/>
                    <a:pt x="420" y="0"/>
                    <a:pt x="410" y="0"/>
                  </a:cubicBezTo>
                  <a:cubicBezTo>
                    <a:pt x="401" y="0"/>
                    <a:pt x="390" y="2"/>
                    <a:pt x="382" y="4"/>
                  </a:cubicBezTo>
                  <a:cubicBezTo>
                    <a:pt x="371" y="5"/>
                    <a:pt x="362" y="7"/>
                    <a:pt x="351" y="10"/>
                  </a:cubicBezTo>
                  <a:cubicBezTo>
                    <a:pt x="343" y="11"/>
                    <a:pt x="337" y="12"/>
                    <a:pt x="329" y="13"/>
                  </a:cubicBezTo>
                  <a:cubicBezTo>
                    <a:pt x="326" y="13"/>
                    <a:pt x="324" y="17"/>
                    <a:pt x="321" y="17"/>
                  </a:cubicBezTo>
                  <a:cubicBezTo>
                    <a:pt x="318" y="17"/>
                    <a:pt x="314" y="15"/>
                    <a:pt x="311" y="15"/>
                  </a:cubicBezTo>
                  <a:cubicBezTo>
                    <a:pt x="310" y="15"/>
                    <a:pt x="309" y="15"/>
                    <a:pt x="309" y="15"/>
                  </a:cubicBezTo>
                  <a:cubicBezTo>
                    <a:pt x="302" y="16"/>
                    <a:pt x="296" y="21"/>
                    <a:pt x="289" y="21"/>
                  </a:cubicBezTo>
                  <a:cubicBezTo>
                    <a:pt x="288" y="21"/>
                    <a:pt x="286" y="21"/>
                    <a:pt x="284" y="20"/>
                  </a:cubicBezTo>
                  <a:cubicBezTo>
                    <a:pt x="282" y="19"/>
                    <a:pt x="281" y="19"/>
                    <a:pt x="279" y="19"/>
                  </a:cubicBezTo>
                  <a:cubicBezTo>
                    <a:pt x="278" y="19"/>
                    <a:pt x="276" y="19"/>
                    <a:pt x="274" y="20"/>
                  </a:cubicBezTo>
                  <a:cubicBezTo>
                    <a:pt x="270" y="20"/>
                    <a:pt x="268" y="22"/>
                    <a:pt x="263" y="24"/>
                  </a:cubicBezTo>
                  <a:cubicBezTo>
                    <a:pt x="259" y="26"/>
                    <a:pt x="257" y="27"/>
                    <a:pt x="253" y="27"/>
                  </a:cubicBezTo>
                  <a:cubicBezTo>
                    <a:pt x="249" y="28"/>
                    <a:pt x="247" y="29"/>
                    <a:pt x="242" y="29"/>
                  </a:cubicBezTo>
                  <a:cubicBezTo>
                    <a:pt x="240" y="29"/>
                    <a:pt x="238" y="27"/>
                    <a:pt x="236" y="27"/>
                  </a:cubicBezTo>
                  <a:cubicBezTo>
                    <a:pt x="231" y="28"/>
                    <a:pt x="226" y="32"/>
                    <a:pt x="220" y="33"/>
                  </a:cubicBezTo>
                  <a:cubicBezTo>
                    <a:pt x="216" y="33"/>
                    <a:pt x="212" y="32"/>
                    <a:pt x="209" y="29"/>
                  </a:cubicBezTo>
                  <a:cubicBezTo>
                    <a:pt x="205" y="28"/>
                    <a:pt x="200" y="22"/>
                    <a:pt x="195" y="22"/>
                  </a:cubicBezTo>
                  <a:cubicBezTo>
                    <a:pt x="188" y="21"/>
                    <a:pt x="181" y="24"/>
                    <a:pt x="173" y="18"/>
                  </a:cubicBezTo>
                  <a:cubicBezTo>
                    <a:pt x="168" y="14"/>
                    <a:pt x="162" y="11"/>
                    <a:pt x="157" y="11"/>
                  </a:cubicBezTo>
                  <a:cubicBezTo>
                    <a:pt x="155" y="11"/>
                    <a:pt x="154" y="12"/>
                    <a:pt x="152" y="12"/>
                  </a:cubicBezTo>
                  <a:cubicBezTo>
                    <a:pt x="149" y="13"/>
                    <a:pt x="146" y="18"/>
                    <a:pt x="143" y="18"/>
                  </a:cubicBezTo>
                  <a:cubicBezTo>
                    <a:pt x="138" y="18"/>
                    <a:pt x="131" y="16"/>
                    <a:pt x="125" y="15"/>
                  </a:cubicBezTo>
                  <a:lnTo>
                    <a:pt x="117" y="15"/>
                  </a:lnTo>
                  <a:cubicBezTo>
                    <a:pt x="111" y="16"/>
                    <a:pt x="106" y="16"/>
                    <a:pt x="101" y="17"/>
                  </a:cubicBezTo>
                  <a:cubicBezTo>
                    <a:pt x="100" y="17"/>
                    <a:pt x="100" y="15"/>
                    <a:pt x="99" y="4"/>
                  </a:cubicBezTo>
                  <a:cubicBezTo>
                    <a:pt x="97" y="5"/>
                    <a:pt x="97" y="6"/>
                    <a:pt x="96" y="6"/>
                  </a:cubicBezTo>
                  <a:cubicBezTo>
                    <a:pt x="95" y="7"/>
                    <a:pt x="92" y="11"/>
                    <a:pt x="91" y="11"/>
                  </a:cubicBezTo>
                  <a:cubicBezTo>
                    <a:pt x="85" y="11"/>
                    <a:pt x="81" y="8"/>
                    <a:pt x="76" y="8"/>
                  </a:cubicBezTo>
                  <a:cubicBezTo>
                    <a:pt x="73" y="8"/>
                    <a:pt x="68" y="12"/>
                    <a:pt x="64" y="15"/>
                  </a:cubicBezTo>
                  <a:cubicBezTo>
                    <a:pt x="63" y="16"/>
                    <a:pt x="62" y="16"/>
                    <a:pt x="60" y="17"/>
                  </a:cubicBezTo>
                  <a:cubicBezTo>
                    <a:pt x="58" y="19"/>
                    <a:pt x="54" y="20"/>
                    <a:pt x="52" y="20"/>
                  </a:cubicBezTo>
                  <a:cubicBezTo>
                    <a:pt x="49" y="20"/>
                    <a:pt x="46" y="16"/>
                    <a:pt x="43" y="12"/>
                  </a:cubicBezTo>
                  <a:cubicBezTo>
                    <a:pt x="43" y="11"/>
                    <a:pt x="43" y="11"/>
                    <a:pt x="42" y="11"/>
                  </a:cubicBezTo>
                  <a:cubicBezTo>
                    <a:pt x="40" y="11"/>
                    <a:pt x="38" y="14"/>
                    <a:pt x="37" y="14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2" y="10"/>
                    <a:pt x="29" y="10"/>
                    <a:pt x="26" y="10"/>
                  </a:cubicBezTo>
                  <a:cubicBezTo>
                    <a:pt x="24" y="10"/>
                    <a:pt x="23" y="10"/>
                    <a:pt x="21" y="10"/>
                  </a:cubicBezTo>
                  <a:cubicBezTo>
                    <a:pt x="21" y="10"/>
                    <a:pt x="20" y="10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3" y="15"/>
                    <a:pt x="11" y="21"/>
                    <a:pt x="8" y="25"/>
                  </a:cubicBezTo>
                  <a:cubicBezTo>
                    <a:pt x="7" y="26"/>
                    <a:pt x="5" y="26"/>
                    <a:pt x="4" y="26"/>
                  </a:cubicBezTo>
                  <a:cubicBezTo>
                    <a:pt x="3" y="26"/>
                    <a:pt x="1" y="26"/>
                    <a:pt x="0" y="26"/>
                  </a:cubicBezTo>
                  <a:cubicBezTo>
                    <a:pt x="1" y="32"/>
                    <a:pt x="2" y="36"/>
                    <a:pt x="2" y="37"/>
                  </a:cubicBezTo>
                  <a:cubicBezTo>
                    <a:pt x="1" y="43"/>
                    <a:pt x="0" y="49"/>
                    <a:pt x="0" y="56"/>
                  </a:cubicBezTo>
                  <a:cubicBezTo>
                    <a:pt x="1" y="68"/>
                    <a:pt x="5" y="77"/>
                    <a:pt x="6" y="87"/>
                  </a:cubicBezTo>
                  <a:cubicBezTo>
                    <a:pt x="5" y="89"/>
                    <a:pt x="5" y="90"/>
                    <a:pt x="2" y="91"/>
                  </a:cubicBezTo>
                  <a:cubicBezTo>
                    <a:pt x="6" y="96"/>
                    <a:pt x="7" y="99"/>
                    <a:pt x="8" y="105"/>
                  </a:cubicBezTo>
                  <a:cubicBezTo>
                    <a:pt x="11" y="115"/>
                    <a:pt x="13" y="120"/>
                    <a:pt x="15" y="122"/>
                  </a:cubicBezTo>
                  <a:lnTo>
                    <a:pt x="34" y="142"/>
                  </a:lnTo>
                  <a:cubicBezTo>
                    <a:pt x="36" y="143"/>
                    <a:pt x="38" y="148"/>
                    <a:pt x="39" y="148"/>
                  </a:cubicBezTo>
                  <a:cubicBezTo>
                    <a:pt x="40" y="148"/>
                    <a:pt x="40" y="148"/>
                    <a:pt x="40" y="148"/>
                  </a:cubicBezTo>
                  <a:cubicBezTo>
                    <a:pt x="43" y="148"/>
                    <a:pt x="47" y="154"/>
                    <a:pt x="50" y="157"/>
                  </a:cubicBezTo>
                  <a:cubicBezTo>
                    <a:pt x="54" y="161"/>
                    <a:pt x="59" y="167"/>
                    <a:pt x="63" y="172"/>
                  </a:cubicBezTo>
                  <a:cubicBezTo>
                    <a:pt x="63" y="172"/>
                    <a:pt x="63" y="168"/>
                    <a:pt x="64" y="166"/>
                  </a:cubicBezTo>
                  <a:cubicBezTo>
                    <a:pt x="62" y="161"/>
                    <a:pt x="59" y="153"/>
                    <a:pt x="55" y="147"/>
                  </a:cubicBezTo>
                  <a:cubicBezTo>
                    <a:pt x="56" y="147"/>
                    <a:pt x="57" y="147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lnTo>
                    <a:pt x="71" y="161"/>
                  </a:lnTo>
                  <a:cubicBezTo>
                    <a:pt x="74" y="163"/>
                    <a:pt x="76" y="163"/>
                    <a:pt x="79" y="164"/>
                  </a:cubicBezTo>
                  <a:cubicBezTo>
                    <a:pt x="80" y="164"/>
                    <a:pt x="81" y="163"/>
                    <a:pt x="82" y="163"/>
                  </a:cubicBezTo>
                  <a:cubicBezTo>
                    <a:pt x="82" y="163"/>
                    <a:pt x="83" y="163"/>
                    <a:pt x="83" y="163"/>
                  </a:cubicBezTo>
                  <a:cubicBezTo>
                    <a:pt x="85" y="166"/>
                    <a:pt x="89" y="172"/>
                    <a:pt x="92" y="174"/>
                  </a:cubicBezTo>
                  <a:cubicBezTo>
                    <a:pt x="93" y="176"/>
                    <a:pt x="94" y="176"/>
                    <a:pt x="95" y="176"/>
                  </a:cubicBezTo>
                  <a:cubicBezTo>
                    <a:pt x="98" y="176"/>
                    <a:pt x="100" y="174"/>
                    <a:pt x="101" y="171"/>
                  </a:cubicBezTo>
                  <a:cubicBezTo>
                    <a:pt x="103" y="169"/>
                    <a:pt x="104" y="169"/>
                    <a:pt x="106" y="169"/>
                  </a:cubicBezTo>
                  <a:cubicBezTo>
                    <a:pt x="107" y="169"/>
                    <a:pt x="108" y="169"/>
                    <a:pt x="109" y="169"/>
                  </a:cubicBezTo>
                  <a:cubicBezTo>
                    <a:pt x="113" y="169"/>
                    <a:pt x="117" y="169"/>
                    <a:pt x="122" y="168"/>
                  </a:cubicBezTo>
                  <a:cubicBezTo>
                    <a:pt x="121" y="162"/>
                    <a:pt x="121" y="159"/>
                    <a:pt x="120" y="156"/>
                  </a:cubicBezTo>
                  <a:lnTo>
                    <a:pt x="120" y="156"/>
                  </a:lnTo>
                  <a:cubicBezTo>
                    <a:pt x="121" y="157"/>
                    <a:pt x="123" y="164"/>
                    <a:pt x="125" y="167"/>
                  </a:cubicBezTo>
                  <a:cubicBezTo>
                    <a:pt x="127" y="172"/>
                    <a:pt x="131" y="177"/>
                    <a:pt x="133" y="178"/>
                  </a:cubicBezTo>
                  <a:cubicBezTo>
                    <a:pt x="143" y="183"/>
                    <a:pt x="152" y="187"/>
                    <a:pt x="162" y="191"/>
                  </a:cubicBezTo>
                  <a:cubicBezTo>
                    <a:pt x="164" y="193"/>
                    <a:pt x="165" y="195"/>
                    <a:pt x="168" y="199"/>
                  </a:cubicBezTo>
                  <a:cubicBezTo>
                    <a:pt x="168" y="202"/>
                    <a:pt x="167" y="205"/>
                    <a:pt x="166" y="205"/>
                  </a:cubicBezTo>
                  <a:cubicBezTo>
                    <a:pt x="166" y="205"/>
                    <a:pt x="165" y="204"/>
                    <a:pt x="165" y="204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200"/>
                    <a:pt x="160" y="202"/>
                    <a:pt x="158" y="202"/>
                  </a:cubicBezTo>
                  <a:cubicBezTo>
                    <a:pt x="157" y="202"/>
                    <a:pt x="155" y="200"/>
                    <a:pt x="153" y="195"/>
                  </a:cubicBezTo>
                  <a:cubicBezTo>
                    <a:pt x="151" y="194"/>
                    <a:pt x="147" y="193"/>
                    <a:pt x="144" y="193"/>
                  </a:cubicBezTo>
                  <a:cubicBezTo>
                    <a:pt x="142" y="192"/>
                    <a:pt x="139" y="189"/>
                    <a:pt x="136" y="189"/>
                  </a:cubicBezTo>
                  <a:cubicBezTo>
                    <a:pt x="135" y="189"/>
                    <a:pt x="134" y="190"/>
                    <a:pt x="133" y="190"/>
                  </a:cubicBezTo>
                  <a:cubicBezTo>
                    <a:pt x="133" y="191"/>
                    <a:pt x="132" y="192"/>
                    <a:pt x="131" y="192"/>
                  </a:cubicBezTo>
                  <a:cubicBezTo>
                    <a:pt x="129" y="192"/>
                    <a:pt x="128" y="190"/>
                    <a:pt x="126" y="190"/>
                  </a:cubicBezTo>
                  <a:cubicBezTo>
                    <a:pt x="125" y="190"/>
                    <a:pt x="123" y="191"/>
                    <a:pt x="123" y="191"/>
                  </a:cubicBezTo>
                  <a:cubicBezTo>
                    <a:pt x="125" y="200"/>
                    <a:pt x="125" y="204"/>
                    <a:pt x="126" y="204"/>
                  </a:cubicBezTo>
                  <a:cubicBezTo>
                    <a:pt x="128" y="205"/>
                    <a:pt x="131" y="205"/>
                    <a:pt x="133" y="205"/>
                  </a:cubicBezTo>
                  <a:cubicBezTo>
                    <a:pt x="139" y="206"/>
                    <a:pt x="146" y="206"/>
                    <a:pt x="151" y="207"/>
                  </a:cubicBezTo>
                  <a:cubicBezTo>
                    <a:pt x="152" y="207"/>
                    <a:pt x="153" y="213"/>
                    <a:pt x="154" y="213"/>
                  </a:cubicBezTo>
                  <a:cubicBezTo>
                    <a:pt x="154" y="213"/>
                    <a:pt x="154" y="212"/>
                    <a:pt x="154" y="212"/>
                  </a:cubicBezTo>
                  <a:cubicBezTo>
                    <a:pt x="156" y="212"/>
                    <a:pt x="157" y="211"/>
                    <a:pt x="159" y="211"/>
                  </a:cubicBezTo>
                  <a:cubicBezTo>
                    <a:pt x="163" y="211"/>
                    <a:pt x="167" y="214"/>
                    <a:pt x="172" y="217"/>
                  </a:cubicBezTo>
                  <a:cubicBezTo>
                    <a:pt x="173" y="218"/>
                    <a:pt x="174" y="219"/>
                    <a:pt x="174" y="219"/>
                  </a:cubicBezTo>
                  <a:cubicBezTo>
                    <a:pt x="175" y="219"/>
                    <a:pt x="176" y="216"/>
                    <a:pt x="177" y="210"/>
                  </a:cubicBezTo>
                  <a:cubicBezTo>
                    <a:pt x="174" y="207"/>
                    <a:pt x="173" y="205"/>
                    <a:pt x="170" y="202"/>
                  </a:cubicBezTo>
                  <a:lnTo>
                    <a:pt x="170" y="196"/>
                  </a:lnTo>
                  <a:cubicBezTo>
                    <a:pt x="173" y="200"/>
                    <a:pt x="177" y="201"/>
                    <a:pt x="180" y="204"/>
                  </a:cubicBezTo>
                  <a:lnTo>
                    <a:pt x="180" y="209"/>
                  </a:lnTo>
                  <a:cubicBezTo>
                    <a:pt x="180" y="211"/>
                    <a:pt x="180" y="214"/>
                    <a:pt x="179" y="220"/>
                  </a:cubicBezTo>
                  <a:lnTo>
                    <a:pt x="185" y="220"/>
                  </a:lnTo>
                  <a:lnTo>
                    <a:pt x="185" y="212"/>
                  </a:lnTo>
                  <a:cubicBezTo>
                    <a:pt x="184" y="209"/>
                    <a:pt x="183" y="206"/>
                    <a:pt x="180" y="201"/>
                  </a:cubicBezTo>
                  <a:lnTo>
                    <a:pt x="180" y="201"/>
                  </a:lnTo>
                  <a:cubicBezTo>
                    <a:pt x="184" y="202"/>
                    <a:pt x="186" y="202"/>
                    <a:pt x="189" y="204"/>
                  </a:cubicBezTo>
                  <a:cubicBezTo>
                    <a:pt x="190" y="205"/>
                    <a:pt x="191" y="210"/>
                    <a:pt x="193" y="212"/>
                  </a:cubicBezTo>
                  <a:cubicBezTo>
                    <a:pt x="194" y="214"/>
                    <a:pt x="194" y="216"/>
                    <a:pt x="195" y="217"/>
                  </a:cubicBezTo>
                  <a:cubicBezTo>
                    <a:pt x="198" y="221"/>
                    <a:pt x="200" y="222"/>
                    <a:pt x="202" y="223"/>
                  </a:cubicBezTo>
                  <a:cubicBezTo>
                    <a:pt x="202" y="223"/>
                    <a:pt x="202" y="222"/>
                    <a:pt x="204" y="222"/>
                  </a:cubicBezTo>
                  <a:lnTo>
                    <a:pt x="204" y="204"/>
                  </a:lnTo>
                  <a:cubicBezTo>
                    <a:pt x="205" y="207"/>
                    <a:pt x="207" y="210"/>
                    <a:pt x="209" y="215"/>
                  </a:cubicBezTo>
                  <a:cubicBezTo>
                    <a:pt x="210" y="219"/>
                    <a:pt x="211" y="223"/>
                    <a:pt x="212" y="223"/>
                  </a:cubicBezTo>
                  <a:cubicBezTo>
                    <a:pt x="213" y="223"/>
                    <a:pt x="213" y="221"/>
                    <a:pt x="214" y="216"/>
                  </a:cubicBezTo>
                  <a:cubicBezTo>
                    <a:pt x="212" y="215"/>
                    <a:pt x="212" y="214"/>
                    <a:pt x="211" y="212"/>
                  </a:cubicBezTo>
                  <a:lnTo>
                    <a:pt x="211" y="207"/>
                  </a:lnTo>
                  <a:cubicBezTo>
                    <a:pt x="212" y="210"/>
                    <a:pt x="212" y="214"/>
                    <a:pt x="214" y="216"/>
                  </a:cubicBezTo>
                  <a:lnTo>
                    <a:pt x="214" y="207"/>
                  </a:lnTo>
                  <a:cubicBezTo>
                    <a:pt x="215" y="206"/>
                    <a:pt x="215" y="206"/>
                    <a:pt x="215" y="206"/>
                  </a:cubicBezTo>
                  <a:cubicBezTo>
                    <a:pt x="215" y="206"/>
                    <a:pt x="216" y="206"/>
                    <a:pt x="216" y="207"/>
                  </a:cubicBezTo>
                  <a:cubicBezTo>
                    <a:pt x="217" y="207"/>
                    <a:pt x="217" y="207"/>
                    <a:pt x="218" y="207"/>
                  </a:cubicBezTo>
                  <a:cubicBezTo>
                    <a:pt x="220" y="207"/>
                    <a:pt x="223" y="208"/>
                    <a:pt x="227" y="216"/>
                  </a:cubicBezTo>
                  <a:cubicBezTo>
                    <a:pt x="229" y="220"/>
                    <a:pt x="230" y="221"/>
                    <a:pt x="232" y="221"/>
                  </a:cubicBezTo>
                  <a:cubicBezTo>
                    <a:pt x="233" y="221"/>
                    <a:pt x="234" y="221"/>
                    <a:pt x="235" y="221"/>
                  </a:cubicBezTo>
                  <a:lnTo>
                    <a:pt x="236" y="220"/>
                  </a:lnTo>
                  <a:cubicBezTo>
                    <a:pt x="238" y="220"/>
                    <a:pt x="239" y="218"/>
                    <a:pt x="241" y="218"/>
                  </a:cubicBezTo>
                  <a:cubicBezTo>
                    <a:pt x="242" y="218"/>
                    <a:pt x="243" y="218"/>
                    <a:pt x="244" y="220"/>
                  </a:cubicBezTo>
                  <a:cubicBezTo>
                    <a:pt x="244" y="220"/>
                    <a:pt x="245" y="220"/>
                    <a:pt x="245" y="220"/>
                  </a:cubicBezTo>
                  <a:cubicBezTo>
                    <a:pt x="246" y="220"/>
                    <a:pt x="247" y="220"/>
                    <a:pt x="249" y="220"/>
                  </a:cubicBezTo>
                  <a:lnTo>
                    <a:pt x="249" y="214"/>
                  </a:lnTo>
                  <a:cubicBezTo>
                    <a:pt x="249" y="206"/>
                    <a:pt x="249" y="202"/>
                    <a:pt x="250" y="202"/>
                  </a:cubicBezTo>
                  <a:cubicBezTo>
                    <a:pt x="251" y="202"/>
                    <a:pt x="252" y="205"/>
                    <a:pt x="253" y="211"/>
                  </a:cubicBezTo>
                  <a:cubicBezTo>
                    <a:pt x="253" y="214"/>
                    <a:pt x="254" y="217"/>
                    <a:pt x="254" y="217"/>
                  </a:cubicBezTo>
                  <a:cubicBezTo>
                    <a:pt x="254" y="217"/>
                    <a:pt x="254" y="217"/>
                    <a:pt x="254" y="216"/>
                  </a:cubicBezTo>
                  <a:cubicBezTo>
                    <a:pt x="255" y="214"/>
                    <a:pt x="255" y="214"/>
                    <a:pt x="256" y="214"/>
                  </a:cubicBezTo>
                  <a:cubicBezTo>
                    <a:pt x="257" y="214"/>
                    <a:pt x="259" y="221"/>
                    <a:pt x="261" y="230"/>
                  </a:cubicBezTo>
                  <a:cubicBezTo>
                    <a:pt x="261" y="210"/>
                    <a:pt x="262" y="201"/>
                    <a:pt x="265" y="201"/>
                  </a:cubicBezTo>
                  <a:cubicBezTo>
                    <a:pt x="266" y="201"/>
                    <a:pt x="266" y="201"/>
                    <a:pt x="267" y="202"/>
                  </a:cubicBezTo>
                  <a:cubicBezTo>
                    <a:pt x="267" y="202"/>
                    <a:pt x="267" y="202"/>
                    <a:pt x="267" y="202"/>
                  </a:cubicBezTo>
                  <a:cubicBezTo>
                    <a:pt x="268" y="202"/>
                    <a:pt x="268" y="201"/>
                    <a:pt x="269" y="201"/>
                  </a:cubicBezTo>
                  <a:cubicBezTo>
                    <a:pt x="270" y="202"/>
                    <a:pt x="273" y="204"/>
                    <a:pt x="274" y="205"/>
                  </a:cubicBezTo>
                  <a:lnTo>
                    <a:pt x="274" y="210"/>
                  </a:lnTo>
                  <a:cubicBezTo>
                    <a:pt x="273" y="211"/>
                    <a:pt x="273" y="214"/>
                    <a:pt x="272" y="215"/>
                  </a:cubicBezTo>
                  <a:cubicBezTo>
                    <a:pt x="273" y="220"/>
                    <a:pt x="273" y="220"/>
                    <a:pt x="274" y="222"/>
                  </a:cubicBezTo>
                  <a:cubicBezTo>
                    <a:pt x="274" y="223"/>
                    <a:pt x="275" y="228"/>
                    <a:pt x="275" y="231"/>
                  </a:cubicBezTo>
                  <a:lnTo>
                    <a:pt x="275" y="215"/>
                  </a:lnTo>
                  <a:lnTo>
                    <a:pt x="275" y="204"/>
                  </a:lnTo>
                  <a:cubicBezTo>
                    <a:pt x="278" y="206"/>
                    <a:pt x="280" y="205"/>
                    <a:pt x="283" y="210"/>
                  </a:cubicBezTo>
                  <a:cubicBezTo>
                    <a:pt x="285" y="216"/>
                    <a:pt x="288" y="218"/>
                    <a:pt x="290" y="218"/>
                  </a:cubicBezTo>
                  <a:cubicBezTo>
                    <a:pt x="291" y="218"/>
                    <a:pt x="292" y="218"/>
                    <a:pt x="293" y="217"/>
                  </a:cubicBezTo>
                  <a:cubicBezTo>
                    <a:pt x="293" y="217"/>
                    <a:pt x="294" y="217"/>
                    <a:pt x="295" y="217"/>
                  </a:cubicBezTo>
                  <a:cubicBezTo>
                    <a:pt x="295" y="217"/>
                    <a:pt x="296" y="217"/>
                    <a:pt x="296" y="217"/>
                  </a:cubicBezTo>
                  <a:cubicBezTo>
                    <a:pt x="297" y="218"/>
                    <a:pt x="298" y="220"/>
                    <a:pt x="299" y="220"/>
                  </a:cubicBezTo>
                  <a:cubicBezTo>
                    <a:pt x="300" y="220"/>
                    <a:pt x="301" y="218"/>
                    <a:pt x="301" y="212"/>
                  </a:cubicBezTo>
                  <a:cubicBezTo>
                    <a:pt x="302" y="209"/>
                    <a:pt x="302" y="207"/>
                    <a:pt x="303" y="207"/>
                  </a:cubicBezTo>
                  <a:cubicBezTo>
                    <a:pt x="304" y="207"/>
                    <a:pt x="305" y="215"/>
                    <a:pt x="306" y="230"/>
                  </a:cubicBezTo>
                  <a:cubicBezTo>
                    <a:pt x="306" y="219"/>
                    <a:pt x="307" y="217"/>
                    <a:pt x="307" y="217"/>
                  </a:cubicBezTo>
                  <a:cubicBezTo>
                    <a:pt x="308" y="217"/>
                    <a:pt x="309" y="219"/>
                    <a:pt x="310" y="219"/>
                  </a:cubicBezTo>
                  <a:cubicBezTo>
                    <a:pt x="310" y="219"/>
                    <a:pt x="311" y="217"/>
                    <a:pt x="311" y="211"/>
                  </a:cubicBezTo>
                  <a:cubicBezTo>
                    <a:pt x="313" y="224"/>
                    <a:pt x="314" y="230"/>
                    <a:pt x="315" y="230"/>
                  </a:cubicBezTo>
                  <a:cubicBezTo>
                    <a:pt x="315" y="230"/>
                    <a:pt x="316" y="229"/>
                    <a:pt x="316" y="227"/>
                  </a:cubicBezTo>
                  <a:cubicBezTo>
                    <a:pt x="317" y="224"/>
                    <a:pt x="318" y="224"/>
                    <a:pt x="319" y="224"/>
                  </a:cubicBezTo>
                  <a:cubicBezTo>
                    <a:pt x="320" y="224"/>
                    <a:pt x="322" y="225"/>
                    <a:pt x="323" y="225"/>
                  </a:cubicBezTo>
                  <a:cubicBezTo>
                    <a:pt x="323" y="225"/>
                    <a:pt x="324" y="225"/>
                    <a:pt x="324" y="225"/>
                  </a:cubicBezTo>
                  <a:cubicBezTo>
                    <a:pt x="325" y="223"/>
                    <a:pt x="327" y="226"/>
                    <a:pt x="329" y="216"/>
                  </a:cubicBezTo>
                  <a:cubicBezTo>
                    <a:pt x="329" y="216"/>
                    <a:pt x="330" y="216"/>
                    <a:pt x="330" y="216"/>
                  </a:cubicBezTo>
                  <a:cubicBezTo>
                    <a:pt x="330" y="216"/>
                    <a:pt x="331" y="217"/>
                    <a:pt x="332" y="217"/>
                  </a:cubicBezTo>
                  <a:cubicBezTo>
                    <a:pt x="333" y="217"/>
                    <a:pt x="336" y="220"/>
                    <a:pt x="337" y="220"/>
                  </a:cubicBezTo>
                  <a:lnTo>
                    <a:pt x="338" y="217"/>
                  </a:lnTo>
                  <a:cubicBezTo>
                    <a:pt x="340" y="217"/>
                    <a:pt x="343" y="223"/>
                    <a:pt x="345" y="223"/>
                  </a:cubicBezTo>
                  <a:cubicBezTo>
                    <a:pt x="346" y="223"/>
                    <a:pt x="347" y="222"/>
                    <a:pt x="347" y="221"/>
                  </a:cubicBezTo>
                  <a:cubicBezTo>
                    <a:pt x="349" y="218"/>
                    <a:pt x="350" y="217"/>
                    <a:pt x="351" y="217"/>
                  </a:cubicBezTo>
                  <a:cubicBezTo>
                    <a:pt x="352" y="217"/>
                    <a:pt x="354" y="220"/>
                    <a:pt x="357" y="228"/>
                  </a:cubicBezTo>
                  <a:cubicBezTo>
                    <a:pt x="357" y="230"/>
                    <a:pt x="357" y="231"/>
                    <a:pt x="358" y="231"/>
                  </a:cubicBezTo>
                  <a:cubicBezTo>
                    <a:pt x="358" y="231"/>
                    <a:pt x="358" y="231"/>
                    <a:pt x="358" y="231"/>
                  </a:cubicBezTo>
                  <a:cubicBezTo>
                    <a:pt x="358" y="228"/>
                    <a:pt x="359" y="225"/>
                    <a:pt x="361" y="225"/>
                  </a:cubicBezTo>
                  <a:cubicBezTo>
                    <a:pt x="361" y="225"/>
                    <a:pt x="362" y="226"/>
                    <a:pt x="363" y="230"/>
                  </a:cubicBezTo>
                  <a:lnTo>
                    <a:pt x="363" y="228"/>
                  </a:lnTo>
                  <a:cubicBezTo>
                    <a:pt x="363" y="222"/>
                    <a:pt x="364" y="220"/>
                    <a:pt x="365" y="220"/>
                  </a:cubicBezTo>
                  <a:cubicBezTo>
                    <a:pt x="365" y="220"/>
                    <a:pt x="366" y="221"/>
                    <a:pt x="367" y="221"/>
                  </a:cubicBezTo>
                  <a:cubicBezTo>
                    <a:pt x="367" y="221"/>
                    <a:pt x="367" y="221"/>
                    <a:pt x="367" y="221"/>
                  </a:cubicBezTo>
                  <a:cubicBezTo>
                    <a:pt x="367" y="220"/>
                    <a:pt x="368" y="221"/>
                    <a:pt x="368" y="216"/>
                  </a:cubicBezTo>
                  <a:cubicBezTo>
                    <a:pt x="368" y="211"/>
                    <a:pt x="368" y="210"/>
                    <a:pt x="369" y="210"/>
                  </a:cubicBezTo>
                  <a:cubicBezTo>
                    <a:pt x="369" y="210"/>
                    <a:pt x="370" y="212"/>
                    <a:pt x="371" y="215"/>
                  </a:cubicBezTo>
                  <a:cubicBezTo>
                    <a:pt x="372" y="219"/>
                    <a:pt x="372" y="221"/>
                    <a:pt x="373" y="221"/>
                  </a:cubicBezTo>
                  <a:cubicBezTo>
                    <a:pt x="373" y="221"/>
                    <a:pt x="373" y="219"/>
                    <a:pt x="373" y="211"/>
                  </a:cubicBezTo>
                  <a:cubicBezTo>
                    <a:pt x="373" y="209"/>
                    <a:pt x="373" y="206"/>
                    <a:pt x="375" y="206"/>
                  </a:cubicBezTo>
                  <a:cubicBezTo>
                    <a:pt x="377" y="207"/>
                    <a:pt x="378" y="207"/>
                    <a:pt x="379" y="211"/>
                  </a:cubicBezTo>
                  <a:cubicBezTo>
                    <a:pt x="380" y="217"/>
                    <a:pt x="382" y="218"/>
                    <a:pt x="383" y="218"/>
                  </a:cubicBezTo>
                  <a:cubicBezTo>
                    <a:pt x="384" y="218"/>
                    <a:pt x="385" y="217"/>
                    <a:pt x="386" y="217"/>
                  </a:cubicBezTo>
                  <a:cubicBezTo>
                    <a:pt x="387" y="217"/>
                    <a:pt x="388" y="218"/>
                    <a:pt x="389" y="220"/>
                  </a:cubicBezTo>
                  <a:lnTo>
                    <a:pt x="389" y="217"/>
                  </a:lnTo>
                  <a:cubicBezTo>
                    <a:pt x="390" y="213"/>
                    <a:pt x="390" y="208"/>
                    <a:pt x="392" y="208"/>
                  </a:cubicBezTo>
                  <a:cubicBezTo>
                    <a:pt x="392" y="208"/>
                    <a:pt x="393" y="209"/>
                    <a:pt x="393" y="210"/>
                  </a:cubicBezTo>
                  <a:cubicBezTo>
                    <a:pt x="394" y="212"/>
                    <a:pt x="394" y="212"/>
                    <a:pt x="395" y="212"/>
                  </a:cubicBezTo>
                  <a:cubicBezTo>
                    <a:pt x="395" y="212"/>
                    <a:pt x="396" y="211"/>
                    <a:pt x="398" y="210"/>
                  </a:cubicBezTo>
                  <a:cubicBezTo>
                    <a:pt x="398" y="210"/>
                    <a:pt x="399" y="209"/>
                    <a:pt x="399" y="206"/>
                  </a:cubicBezTo>
                  <a:cubicBezTo>
                    <a:pt x="399" y="201"/>
                    <a:pt x="400" y="198"/>
                    <a:pt x="401" y="198"/>
                  </a:cubicBezTo>
                  <a:cubicBezTo>
                    <a:pt x="401" y="198"/>
                    <a:pt x="402" y="201"/>
                    <a:pt x="404" y="207"/>
                  </a:cubicBezTo>
                  <a:cubicBezTo>
                    <a:pt x="405" y="212"/>
                    <a:pt x="406" y="216"/>
                    <a:pt x="407" y="216"/>
                  </a:cubicBezTo>
                  <a:cubicBezTo>
                    <a:pt x="408" y="216"/>
                    <a:pt x="408" y="216"/>
                    <a:pt x="408" y="214"/>
                  </a:cubicBezTo>
                  <a:cubicBezTo>
                    <a:pt x="408" y="209"/>
                    <a:pt x="409" y="207"/>
                    <a:pt x="410" y="207"/>
                  </a:cubicBezTo>
                  <a:cubicBezTo>
                    <a:pt x="411" y="207"/>
                    <a:pt x="412" y="211"/>
                    <a:pt x="413" y="214"/>
                  </a:cubicBezTo>
                  <a:cubicBezTo>
                    <a:pt x="415" y="219"/>
                    <a:pt x="417" y="223"/>
                    <a:pt x="418" y="223"/>
                  </a:cubicBezTo>
                  <a:cubicBezTo>
                    <a:pt x="420" y="223"/>
                    <a:pt x="421" y="220"/>
                    <a:pt x="422" y="211"/>
                  </a:cubicBezTo>
                  <a:cubicBezTo>
                    <a:pt x="422" y="211"/>
                    <a:pt x="422" y="211"/>
                    <a:pt x="422" y="211"/>
                  </a:cubicBezTo>
                  <a:cubicBezTo>
                    <a:pt x="422" y="211"/>
                    <a:pt x="422" y="211"/>
                    <a:pt x="424" y="211"/>
                  </a:cubicBezTo>
                  <a:cubicBezTo>
                    <a:pt x="426" y="214"/>
                    <a:pt x="427" y="214"/>
                    <a:pt x="430" y="217"/>
                  </a:cubicBezTo>
                  <a:cubicBezTo>
                    <a:pt x="431" y="219"/>
                    <a:pt x="431" y="220"/>
                    <a:pt x="431" y="220"/>
                  </a:cubicBezTo>
                  <a:cubicBezTo>
                    <a:pt x="432" y="220"/>
                    <a:pt x="432" y="219"/>
                    <a:pt x="432" y="214"/>
                  </a:cubicBezTo>
                  <a:cubicBezTo>
                    <a:pt x="434" y="206"/>
                    <a:pt x="435" y="202"/>
                    <a:pt x="435" y="202"/>
                  </a:cubicBezTo>
                  <a:cubicBezTo>
                    <a:pt x="436" y="202"/>
                    <a:pt x="436" y="203"/>
                    <a:pt x="436" y="205"/>
                  </a:cubicBezTo>
                  <a:cubicBezTo>
                    <a:pt x="438" y="208"/>
                    <a:pt x="439" y="208"/>
                    <a:pt x="439" y="208"/>
                  </a:cubicBezTo>
                  <a:cubicBezTo>
                    <a:pt x="441" y="208"/>
                    <a:pt x="442" y="205"/>
                    <a:pt x="443" y="205"/>
                  </a:cubicBezTo>
                  <a:cubicBezTo>
                    <a:pt x="444" y="205"/>
                    <a:pt x="444" y="205"/>
                    <a:pt x="445" y="206"/>
                  </a:cubicBezTo>
                  <a:cubicBezTo>
                    <a:pt x="445" y="207"/>
                    <a:pt x="446" y="208"/>
                    <a:pt x="447" y="208"/>
                  </a:cubicBezTo>
                  <a:cubicBezTo>
                    <a:pt x="449" y="208"/>
                    <a:pt x="451" y="205"/>
                    <a:pt x="452" y="205"/>
                  </a:cubicBezTo>
                  <a:cubicBezTo>
                    <a:pt x="456" y="205"/>
                    <a:pt x="460" y="206"/>
                    <a:pt x="463" y="206"/>
                  </a:cubicBezTo>
                  <a:lnTo>
                    <a:pt x="465" y="204"/>
                  </a:lnTo>
                  <a:cubicBezTo>
                    <a:pt x="465" y="196"/>
                    <a:pt x="463" y="193"/>
                    <a:pt x="463" y="186"/>
                  </a:cubicBezTo>
                  <a:lnTo>
                    <a:pt x="463" y="186"/>
                  </a:lnTo>
                  <a:cubicBezTo>
                    <a:pt x="468" y="196"/>
                    <a:pt x="471" y="212"/>
                    <a:pt x="474" y="212"/>
                  </a:cubicBezTo>
                  <a:cubicBezTo>
                    <a:pt x="476" y="212"/>
                    <a:pt x="477" y="209"/>
                    <a:pt x="478" y="201"/>
                  </a:cubicBezTo>
                  <a:cubicBezTo>
                    <a:pt x="478" y="200"/>
                    <a:pt x="478" y="200"/>
                    <a:pt x="478" y="200"/>
                  </a:cubicBezTo>
                  <a:cubicBezTo>
                    <a:pt x="477" y="200"/>
                    <a:pt x="476" y="202"/>
                    <a:pt x="474" y="204"/>
                  </a:cubicBezTo>
                  <a:cubicBezTo>
                    <a:pt x="474" y="204"/>
                    <a:pt x="474" y="204"/>
                    <a:pt x="474" y="204"/>
                  </a:cubicBezTo>
                  <a:cubicBezTo>
                    <a:pt x="473" y="204"/>
                    <a:pt x="472" y="200"/>
                    <a:pt x="471" y="189"/>
                  </a:cubicBezTo>
                  <a:lnTo>
                    <a:pt x="471" y="189"/>
                  </a:lnTo>
                  <a:cubicBezTo>
                    <a:pt x="472" y="191"/>
                    <a:pt x="473" y="193"/>
                    <a:pt x="474" y="194"/>
                  </a:cubicBezTo>
                  <a:cubicBezTo>
                    <a:pt x="474" y="188"/>
                    <a:pt x="474" y="180"/>
                    <a:pt x="476" y="172"/>
                  </a:cubicBezTo>
                  <a:cubicBezTo>
                    <a:pt x="477" y="172"/>
                    <a:pt x="478" y="173"/>
                    <a:pt x="479" y="173"/>
                  </a:cubicBezTo>
                  <a:cubicBezTo>
                    <a:pt x="480" y="173"/>
                    <a:pt x="480" y="173"/>
                    <a:pt x="480" y="170"/>
                  </a:cubicBezTo>
                  <a:cubicBezTo>
                    <a:pt x="480" y="155"/>
                    <a:pt x="482" y="159"/>
                    <a:pt x="484" y="153"/>
                  </a:cubicBezTo>
                  <a:cubicBezTo>
                    <a:pt x="484" y="149"/>
                    <a:pt x="486" y="147"/>
                    <a:pt x="487" y="147"/>
                  </a:cubicBezTo>
                  <a:cubicBezTo>
                    <a:pt x="488" y="147"/>
                    <a:pt x="490" y="150"/>
                    <a:pt x="492" y="155"/>
                  </a:cubicBezTo>
                  <a:cubicBezTo>
                    <a:pt x="493" y="158"/>
                    <a:pt x="493" y="159"/>
                    <a:pt x="494" y="160"/>
                  </a:cubicBezTo>
                  <a:cubicBezTo>
                    <a:pt x="492" y="153"/>
                    <a:pt x="492" y="142"/>
                    <a:pt x="491" y="130"/>
                  </a:cubicBezTo>
                  <a:cubicBezTo>
                    <a:pt x="491" y="125"/>
                    <a:pt x="491" y="121"/>
                    <a:pt x="492" y="121"/>
                  </a:cubicBezTo>
                  <a:cubicBezTo>
                    <a:pt x="493" y="121"/>
                    <a:pt x="495" y="124"/>
                    <a:pt x="496" y="131"/>
                  </a:cubicBezTo>
                  <a:cubicBezTo>
                    <a:pt x="496" y="120"/>
                    <a:pt x="496" y="111"/>
                    <a:pt x="494" y="103"/>
                  </a:cubicBezTo>
                  <a:cubicBezTo>
                    <a:pt x="493" y="90"/>
                    <a:pt x="492" y="73"/>
                    <a:pt x="490" y="63"/>
                  </a:cubicBezTo>
                  <a:cubicBezTo>
                    <a:pt x="485" y="31"/>
                    <a:pt x="479" y="15"/>
                    <a:pt x="474" y="10"/>
                  </a:cubicBezTo>
                  <a:cubicBezTo>
                    <a:pt x="468" y="4"/>
                    <a:pt x="460" y="0"/>
                    <a:pt x="453" y="0"/>
                  </a:cubicBezTo>
                  <a:cubicBezTo>
                    <a:pt x="449" y="0"/>
                    <a:pt x="444" y="0"/>
                    <a:pt x="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>
              <a:off x="2184009" y="4058905"/>
              <a:ext cx="56" cy="168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2"/>
                  </a:moveTo>
                  <a:cubicBezTo>
                    <a:pt x="0" y="1"/>
                    <a:pt x="0" y="1"/>
                    <a:pt x="0" y="2"/>
                  </a:cubicBezTo>
                  <a:lnTo>
                    <a:pt x="0" y="2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>
              <a:off x="2184009" y="4058905"/>
              <a:ext cx="3408" cy="2402"/>
            </a:xfrm>
            <a:custGeom>
              <a:avLst/>
              <a:gdLst/>
              <a:ahLst/>
              <a:cxnLst/>
              <a:rect l="l" t="t" r="r" b="b"/>
              <a:pathLst>
                <a:path w="61" h="43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8"/>
                    <a:pt x="4" y="10"/>
                    <a:pt x="6" y="10"/>
                  </a:cubicBezTo>
                  <a:cubicBezTo>
                    <a:pt x="8" y="10"/>
                    <a:pt x="10" y="10"/>
                    <a:pt x="11" y="27"/>
                  </a:cubicBezTo>
                  <a:cubicBezTo>
                    <a:pt x="12" y="26"/>
                    <a:pt x="13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6"/>
                    <a:pt x="20" y="28"/>
                    <a:pt x="24" y="30"/>
                  </a:cubicBezTo>
                  <a:cubicBezTo>
                    <a:pt x="32" y="33"/>
                    <a:pt x="40" y="39"/>
                    <a:pt x="47" y="41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1" y="41"/>
                    <a:pt x="52" y="40"/>
                    <a:pt x="54" y="40"/>
                  </a:cubicBezTo>
                  <a:cubicBezTo>
                    <a:pt x="55" y="40"/>
                    <a:pt x="56" y="41"/>
                    <a:pt x="58" y="43"/>
                  </a:cubicBezTo>
                  <a:cubicBezTo>
                    <a:pt x="58" y="43"/>
                    <a:pt x="58" y="39"/>
                    <a:pt x="60" y="37"/>
                  </a:cubicBezTo>
                  <a:cubicBezTo>
                    <a:pt x="57" y="32"/>
                    <a:pt x="56" y="32"/>
                    <a:pt x="55" y="32"/>
                  </a:cubicBezTo>
                  <a:cubicBezTo>
                    <a:pt x="47" y="30"/>
                    <a:pt x="41" y="28"/>
                    <a:pt x="35" y="25"/>
                  </a:cubicBezTo>
                  <a:cubicBezTo>
                    <a:pt x="27" y="21"/>
                    <a:pt x="19" y="15"/>
                    <a:pt x="11" y="7"/>
                  </a:cubicBezTo>
                  <a:cubicBezTo>
                    <a:pt x="10" y="6"/>
                    <a:pt x="9" y="4"/>
                    <a:pt x="8" y="4"/>
                  </a:cubicBezTo>
                  <a:cubicBezTo>
                    <a:pt x="4" y="2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>
              <a:off x="2207307" y="4059408"/>
              <a:ext cx="391" cy="1117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7" y="0"/>
                  </a:moveTo>
                  <a:cubicBezTo>
                    <a:pt x="5" y="6"/>
                    <a:pt x="1" y="11"/>
                    <a:pt x="0" y="16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5" y="20"/>
                    <a:pt x="6" y="14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5"/>
            <p:cNvSpPr/>
            <p:nvPr/>
          </p:nvSpPr>
          <p:spPr>
            <a:xfrm>
              <a:off x="2204513" y="4061810"/>
              <a:ext cx="223" cy="391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3" y="1"/>
                  </a:ln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5"/>
            <p:cNvSpPr/>
            <p:nvPr/>
          </p:nvSpPr>
          <p:spPr>
            <a:xfrm>
              <a:off x="2177640" y="4141425"/>
              <a:ext cx="38606" cy="14806"/>
            </a:xfrm>
            <a:custGeom>
              <a:avLst/>
              <a:gdLst/>
              <a:ahLst/>
              <a:cxnLst/>
              <a:rect l="l" t="t" r="r" b="b"/>
              <a:pathLst>
                <a:path w="691" h="265" extrusionOk="0">
                  <a:moveTo>
                    <a:pt x="462" y="146"/>
                  </a:moveTo>
                  <a:cubicBezTo>
                    <a:pt x="462" y="147"/>
                    <a:pt x="462" y="149"/>
                    <a:pt x="460" y="150"/>
                  </a:cubicBezTo>
                  <a:cubicBezTo>
                    <a:pt x="459" y="150"/>
                    <a:pt x="458" y="150"/>
                    <a:pt x="456" y="147"/>
                  </a:cubicBezTo>
                  <a:cubicBezTo>
                    <a:pt x="458" y="146"/>
                    <a:pt x="460" y="146"/>
                    <a:pt x="462" y="146"/>
                  </a:cubicBezTo>
                  <a:close/>
                  <a:moveTo>
                    <a:pt x="486" y="142"/>
                  </a:moveTo>
                  <a:cubicBezTo>
                    <a:pt x="486" y="145"/>
                    <a:pt x="488" y="146"/>
                    <a:pt x="488" y="149"/>
                  </a:cubicBezTo>
                  <a:cubicBezTo>
                    <a:pt x="486" y="149"/>
                    <a:pt x="484" y="149"/>
                    <a:pt x="483" y="150"/>
                  </a:cubicBezTo>
                  <a:lnTo>
                    <a:pt x="483" y="146"/>
                  </a:lnTo>
                  <a:cubicBezTo>
                    <a:pt x="482" y="146"/>
                    <a:pt x="484" y="146"/>
                    <a:pt x="484" y="145"/>
                  </a:cubicBezTo>
                  <a:cubicBezTo>
                    <a:pt x="485" y="145"/>
                    <a:pt x="485" y="142"/>
                    <a:pt x="486" y="142"/>
                  </a:cubicBezTo>
                  <a:close/>
                  <a:moveTo>
                    <a:pt x="450" y="146"/>
                  </a:moveTo>
                  <a:cubicBezTo>
                    <a:pt x="451" y="146"/>
                    <a:pt x="452" y="148"/>
                    <a:pt x="453" y="149"/>
                  </a:cubicBezTo>
                  <a:cubicBezTo>
                    <a:pt x="452" y="151"/>
                    <a:pt x="450" y="152"/>
                    <a:pt x="448" y="153"/>
                  </a:cubicBezTo>
                  <a:cubicBezTo>
                    <a:pt x="448" y="148"/>
                    <a:pt x="449" y="146"/>
                    <a:pt x="450" y="146"/>
                  </a:cubicBezTo>
                  <a:close/>
                  <a:moveTo>
                    <a:pt x="612" y="162"/>
                  </a:moveTo>
                  <a:lnTo>
                    <a:pt x="612" y="166"/>
                  </a:lnTo>
                  <a:cubicBezTo>
                    <a:pt x="611" y="164"/>
                    <a:pt x="610" y="164"/>
                    <a:pt x="609" y="163"/>
                  </a:cubicBezTo>
                  <a:lnTo>
                    <a:pt x="609" y="162"/>
                  </a:lnTo>
                  <a:close/>
                  <a:moveTo>
                    <a:pt x="579" y="160"/>
                  </a:moveTo>
                  <a:lnTo>
                    <a:pt x="579" y="160"/>
                  </a:lnTo>
                  <a:cubicBezTo>
                    <a:pt x="581" y="162"/>
                    <a:pt x="581" y="163"/>
                    <a:pt x="583" y="164"/>
                  </a:cubicBezTo>
                  <a:cubicBezTo>
                    <a:pt x="583" y="167"/>
                    <a:pt x="583" y="169"/>
                    <a:pt x="584" y="173"/>
                  </a:cubicBezTo>
                  <a:cubicBezTo>
                    <a:pt x="583" y="172"/>
                    <a:pt x="581" y="172"/>
                    <a:pt x="580" y="169"/>
                  </a:cubicBezTo>
                  <a:cubicBezTo>
                    <a:pt x="580" y="167"/>
                    <a:pt x="580" y="164"/>
                    <a:pt x="579" y="160"/>
                  </a:cubicBezTo>
                  <a:close/>
                  <a:moveTo>
                    <a:pt x="567" y="160"/>
                  </a:moveTo>
                  <a:cubicBezTo>
                    <a:pt x="569" y="160"/>
                    <a:pt x="572" y="161"/>
                    <a:pt x="574" y="162"/>
                  </a:cubicBezTo>
                  <a:cubicBezTo>
                    <a:pt x="574" y="163"/>
                    <a:pt x="574" y="166"/>
                    <a:pt x="575" y="167"/>
                  </a:cubicBezTo>
                  <a:cubicBezTo>
                    <a:pt x="573" y="169"/>
                    <a:pt x="569" y="173"/>
                    <a:pt x="565" y="173"/>
                  </a:cubicBezTo>
                  <a:cubicBezTo>
                    <a:pt x="564" y="173"/>
                    <a:pt x="563" y="173"/>
                    <a:pt x="563" y="173"/>
                  </a:cubicBezTo>
                  <a:cubicBezTo>
                    <a:pt x="563" y="173"/>
                    <a:pt x="562" y="173"/>
                    <a:pt x="562" y="173"/>
                  </a:cubicBezTo>
                  <a:cubicBezTo>
                    <a:pt x="560" y="173"/>
                    <a:pt x="558" y="174"/>
                    <a:pt x="556" y="174"/>
                  </a:cubicBezTo>
                  <a:cubicBezTo>
                    <a:pt x="554" y="174"/>
                    <a:pt x="552" y="173"/>
                    <a:pt x="549" y="166"/>
                  </a:cubicBezTo>
                  <a:cubicBezTo>
                    <a:pt x="555" y="163"/>
                    <a:pt x="561" y="160"/>
                    <a:pt x="567" y="160"/>
                  </a:cubicBezTo>
                  <a:close/>
                  <a:moveTo>
                    <a:pt x="541" y="166"/>
                  </a:moveTo>
                  <a:cubicBezTo>
                    <a:pt x="543" y="166"/>
                    <a:pt x="545" y="168"/>
                    <a:pt x="547" y="174"/>
                  </a:cubicBezTo>
                  <a:cubicBezTo>
                    <a:pt x="545" y="177"/>
                    <a:pt x="543" y="178"/>
                    <a:pt x="541" y="178"/>
                  </a:cubicBezTo>
                  <a:cubicBezTo>
                    <a:pt x="540" y="178"/>
                    <a:pt x="538" y="177"/>
                    <a:pt x="536" y="177"/>
                  </a:cubicBezTo>
                  <a:cubicBezTo>
                    <a:pt x="537" y="169"/>
                    <a:pt x="539" y="166"/>
                    <a:pt x="541" y="166"/>
                  </a:cubicBezTo>
                  <a:close/>
                  <a:moveTo>
                    <a:pt x="527" y="174"/>
                  </a:moveTo>
                  <a:lnTo>
                    <a:pt x="527" y="180"/>
                  </a:lnTo>
                  <a:cubicBezTo>
                    <a:pt x="526" y="180"/>
                    <a:pt x="525" y="179"/>
                    <a:pt x="525" y="178"/>
                  </a:cubicBezTo>
                  <a:lnTo>
                    <a:pt x="525" y="175"/>
                  </a:lnTo>
                  <a:cubicBezTo>
                    <a:pt x="525" y="175"/>
                    <a:pt x="526" y="174"/>
                    <a:pt x="527" y="174"/>
                  </a:cubicBezTo>
                  <a:close/>
                  <a:moveTo>
                    <a:pt x="351" y="175"/>
                  </a:moveTo>
                  <a:cubicBezTo>
                    <a:pt x="352" y="175"/>
                    <a:pt x="354" y="176"/>
                    <a:pt x="355" y="178"/>
                  </a:cubicBezTo>
                  <a:cubicBezTo>
                    <a:pt x="355" y="182"/>
                    <a:pt x="354" y="183"/>
                    <a:pt x="352" y="183"/>
                  </a:cubicBezTo>
                  <a:cubicBezTo>
                    <a:pt x="350" y="183"/>
                    <a:pt x="348" y="180"/>
                    <a:pt x="346" y="180"/>
                  </a:cubicBezTo>
                  <a:cubicBezTo>
                    <a:pt x="345" y="180"/>
                    <a:pt x="345" y="180"/>
                    <a:pt x="345" y="180"/>
                  </a:cubicBezTo>
                  <a:cubicBezTo>
                    <a:pt x="347" y="176"/>
                    <a:pt x="349" y="175"/>
                    <a:pt x="351" y="175"/>
                  </a:cubicBezTo>
                  <a:close/>
                  <a:moveTo>
                    <a:pt x="626" y="179"/>
                  </a:moveTo>
                  <a:cubicBezTo>
                    <a:pt x="626" y="180"/>
                    <a:pt x="626" y="182"/>
                    <a:pt x="627" y="183"/>
                  </a:cubicBezTo>
                  <a:cubicBezTo>
                    <a:pt x="626" y="184"/>
                    <a:pt x="625" y="184"/>
                    <a:pt x="625" y="185"/>
                  </a:cubicBezTo>
                  <a:cubicBezTo>
                    <a:pt x="625" y="184"/>
                    <a:pt x="625" y="183"/>
                    <a:pt x="623" y="182"/>
                  </a:cubicBezTo>
                  <a:lnTo>
                    <a:pt x="626" y="179"/>
                  </a:lnTo>
                  <a:close/>
                  <a:moveTo>
                    <a:pt x="308" y="180"/>
                  </a:moveTo>
                  <a:cubicBezTo>
                    <a:pt x="309" y="180"/>
                    <a:pt x="311" y="182"/>
                    <a:pt x="312" y="185"/>
                  </a:cubicBezTo>
                  <a:cubicBezTo>
                    <a:pt x="310" y="185"/>
                    <a:pt x="307" y="187"/>
                    <a:pt x="304" y="187"/>
                  </a:cubicBezTo>
                  <a:cubicBezTo>
                    <a:pt x="306" y="183"/>
                    <a:pt x="307" y="180"/>
                    <a:pt x="308" y="180"/>
                  </a:cubicBezTo>
                  <a:close/>
                  <a:moveTo>
                    <a:pt x="521" y="179"/>
                  </a:moveTo>
                  <a:cubicBezTo>
                    <a:pt x="521" y="185"/>
                    <a:pt x="520" y="188"/>
                    <a:pt x="519" y="188"/>
                  </a:cubicBezTo>
                  <a:cubicBezTo>
                    <a:pt x="518" y="188"/>
                    <a:pt x="516" y="183"/>
                    <a:pt x="515" y="180"/>
                  </a:cubicBezTo>
                  <a:cubicBezTo>
                    <a:pt x="516" y="179"/>
                    <a:pt x="518" y="179"/>
                    <a:pt x="521" y="179"/>
                  </a:cubicBezTo>
                  <a:close/>
                  <a:moveTo>
                    <a:pt x="260" y="185"/>
                  </a:moveTo>
                  <a:cubicBezTo>
                    <a:pt x="260" y="188"/>
                    <a:pt x="261" y="189"/>
                    <a:pt x="261" y="193"/>
                  </a:cubicBezTo>
                  <a:cubicBezTo>
                    <a:pt x="259" y="190"/>
                    <a:pt x="255" y="190"/>
                    <a:pt x="253" y="189"/>
                  </a:cubicBezTo>
                  <a:lnTo>
                    <a:pt x="253" y="186"/>
                  </a:lnTo>
                  <a:cubicBezTo>
                    <a:pt x="253" y="186"/>
                    <a:pt x="254" y="187"/>
                    <a:pt x="254" y="187"/>
                  </a:cubicBezTo>
                  <a:cubicBezTo>
                    <a:pt x="256" y="187"/>
                    <a:pt x="258" y="185"/>
                    <a:pt x="260" y="185"/>
                  </a:cubicBezTo>
                  <a:close/>
                  <a:moveTo>
                    <a:pt x="456" y="184"/>
                  </a:moveTo>
                  <a:cubicBezTo>
                    <a:pt x="456" y="187"/>
                    <a:pt x="456" y="188"/>
                    <a:pt x="458" y="190"/>
                  </a:cubicBezTo>
                  <a:cubicBezTo>
                    <a:pt x="455" y="193"/>
                    <a:pt x="454" y="193"/>
                    <a:pt x="452" y="193"/>
                  </a:cubicBezTo>
                  <a:lnTo>
                    <a:pt x="452" y="189"/>
                  </a:lnTo>
                  <a:lnTo>
                    <a:pt x="456" y="184"/>
                  </a:lnTo>
                  <a:close/>
                  <a:moveTo>
                    <a:pt x="588" y="183"/>
                  </a:moveTo>
                  <a:cubicBezTo>
                    <a:pt x="589" y="183"/>
                    <a:pt x="589" y="183"/>
                    <a:pt x="590" y="183"/>
                  </a:cubicBezTo>
                  <a:cubicBezTo>
                    <a:pt x="595" y="184"/>
                    <a:pt x="600" y="184"/>
                    <a:pt x="604" y="185"/>
                  </a:cubicBezTo>
                  <a:cubicBezTo>
                    <a:pt x="607" y="187"/>
                    <a:pt x="612" y="187"/>
                    <a:pt x="616" y="188"/>
                  </a:cubicBezTo>
                  <a:cubicBezTo>
                    <a:pt x="612" y="193"/>
                    <a:pt x="606" y="194"/>
                    <a:pt x="601" y="194"/>
                  </a:cubicBezTo>
                  <a:cubicBezTo>
                    <a:pt x="594" y="194"/>
                    <a:pt x="587" y="192"/>
                    <a:pt x="580" y="190"/>
                  </a:cubicBezTo>
                  <a:cubicBezTo>
                    <a:pt x="580" y="186"/>
                    <a:pt x="584" y="183"/>
                    <a:pt x="588" y="183"/>
                  </a:cubicBezTo>
                  <a:close/>
                  <a:moveTo>
                    <a:pt x="473" y="185"/>
                  </a:moveTo>
                  <a:cubicBezTo>
                    <a:pt x="473" y="187"/>
                    <a:pt x="473" y="189"/>
                    <a:pt x="474" y="190"/>
                  </a:cubicBezTo>
                  <a:cubicBezTo>
                    <a:pt x="471" y="193"/>
                    <a:pt x="470" y="194"/>
                    <a:pt x="468" y="195"/>
                  </a:cubicBezTo>
                  <a:cubicBezTo>
                    <a:pt x="468" y="194"/>
                    <a:pt x="468" y="190"/>
                    <a:pt x="465" y="189"/>
                  </a:cubicBezTo>
                  <a:cubicBezTo>
                    <a:pt x="469" y="188"/>
                    <a:pt x="470" y="187"/>
                    <a:pt x="473" y="185"/>
                  </a:cubicBezTo>
                  <a:close/>
                  <a:moveTo>
                    <a:pt x="269" y="184"/>
                  </a:moveTo>
                  <a:cubicBezTo>
                    <a:pt x="271" y="193"/>
                    <a:pt x="270" y="197"/>
                    <a:pt x="270" y="197"/>
                  </a:cubicBezTo>
                  <a:cubicBezTo>
                    <a:pt x="269" y="197"/>
                    <a:pt x="268" y="194"/>
                    <a:pt x="266" y="190"/>
                  </a:cubicBezTo>
                  <a:cubicBezTo>
                    <a:pt x="268" y="188"/>
                    <a:pt x="268" y="187"/>
                    <a:pt x="269" y="184"/>
                  </a:cubicBezTo>
                  <a:close/>
                  <a:moveTo>
                    <a:pt x="205" y="194"/>
                  </a:moveTo>
                  <a:lnTo>
                    <a:pt x="205" y="194"/>
                  </a:lnTo>
                  <a:cubicBezTo>
                    <a:pt x="218" y="195"/>
                    <a:pt x="232" y="198"/>
                    <a:pt x="243" y="200"/>
                  </a:cubicBezTo>
                  <a:cubicBezTo>
                    <a:pt x="237" y="203"/>
                    <a:pt x="231" y="204"/>
                    <a:pt x="225" y="204"/>
                  </a:cubicBezTo>
                  <a:cubicBezTo>
                    <a:pt x="219" y="204"/>
                    <a:pt x="213" y="203"/>
                    <a:pt x="207" y="200"/>
                  </a:cubicBezTo>
                  <a:cubicBezTo>
                    <a:pt x="207" y="198"/>
                    <a:pt x="205" y="196"/>
                    <a:pt x="205" y="194"/>
                  </a:cubicBezTo>
                  <a:close/>
                  <a:moveTo>
                    <a:pt x="203" y="198"/>
                  </a:moveTo>
                  <a:cubicBezTo>
                    <a:pt x="204" y="203"/>
                    <a:pt x="204" y="204"/>
                    <a:pt x="204" y="204"/>
                  </a:cubicBezTo>
                  <a:cubicBezTo>
                    <a:pt x="203" y="204"/>
                    <a:pt x="202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0"/>
                    <a:pt x="202" y="199"/>
                    <a:pt x="203" y="198"/>
                  </a:cubicBezTo>
                  <a:close/>
                  <a:moveTo>
                    <a:pt x="301" y="199"/>
                  </a:moveTo>
                  <a:cubicBezTo>
                    <a:pt x="303" y="204"/>
                    <a:pt x="304" y="205"/>
                    <a:pt x="305" y="205"/>
                  </a:cubicBezTo>
                  <a:cubicBezTo>
                    <a:pt x="306" y="205"/>
                    <a:pt x="307" y="204"/>
                    <a:pt x="308" y="204"/>
                  </a:cubicBezTo>
                  <a:cubicBezTo>
                    <a:pt x="310" y="204"/>
                    <a:pt x="311" y="205"/>
                    <a:pt x="313" y="210"/>
                  </a:cubicBezTo>
                  <a:cubicBezTo>
                    <a:pt x="313" y="215"/>
                    <a:pt x="313" y="219"/>
                    <a:pt x="312" y="219"/>
                  </a:cubicBezTo>
                  <a:cubicBezTo>
                    <a:pt x="310" y="217"/>
                    <a:pt x="306" y="215"/>
                    <a:pt x="303" y="210"/>
                  </a:cubicBezTo>
                  <a:cubicBezTo>
                    <a:pt x="303" y="209"/>
                    <a:pt x="302" y="204"/>
                    <a:pt x="301" y="199"/>
                  </a:cubicBezTo>
                  <a:close/>
                  <a:moveTo>
                    <a:pt x="325" y="201"/>
                  </a:moveTo>
                  <a:cubicBezTo>
                    <a:pt x="327" y="201"/>
                    <a:pt x="330" y="206"/>
                    <a:pt x="333" y="220"/>
                  </a:cubicBezTo>
                  <a:cubicBezTo>
                    <a:pt x="328" y="216"/>
                    <a:pt x="324" y="211"/>
                    <a:pt x="319" y="209"/>
                  </a:cubicBezTo>
                  <a:lnTo>
                    <a:pt x="319" y="204"/>
                  </a:lnTo>
                  <a:cubicBezTo>
                    <a:pt x="321" y="204"/>
                    <a:pt x="323" y="202"/>
                    <a:pt x="324" y="201"/>
                  </a:cubicBezTo>
                  <a:cubicBezTo>
                    <a:pt x="324" y="201"/>
                    <a:pt x="325" y="201"/>
                    <a:pt x="325" y="201"/>
                  </a:cubicBezTo>
                  <a:close/>
                  <a:moveTo>
                    <a:pt x="362" y="197"/>
                  </a:moveTo>
                  <a:cubicBezTo>
                    <a:pt x="364" y="197"/>
                    <a:pt x="365" y="204"/>
                    <a:pt x="368" y="221"/>
                  </a:cubicBezTo>
                  <a:cubicBezTo>
                    <a:pt x="365" y="220"/>
                    <a:pt x="361" y="220"/>
                    <a:pt x="359" y="218"/>
                  </a:cubicBezTo>
                  <a:cubicBezTo>
                    <a:pt x="357" y="211"/>
                    <a:pt x="357" y="206"/>
                    <a:pt x="355" y="201"/>
                  </a:cubicBezTo>
                  <a:cubicBezTo>
                    <a:pt x="359" y="200"/>
                    <a:pt x="360" y="199"/>
                    <a:pt x="361" y="198"/>
                  </a:cubicBezTo>
                  <a:cubicBezTo>
                    <a:pt x="361" y="198"/>
                    <a:pt x="361" y="197"/>
                    <a:pt x="362" y="197"/>
                  </a:cubicBezTo>
                  <a:close/>
                  <a:moveTo>
                    <a:pt x="351" y="196"/>
                  </a:moveTo>
                  <a:cubicBezTo>
                    <a:pt x="352" y="196"/>
                    <a:pt x="354" y="196"/>
                    <a:pt x="355" y="210"/>
                  </a:cubicBezTo>
                  <a:cubicBezTo>
                    <a:pt x="353" y="210"/>
                    <a:pt x="352" y="208"/>
                    <a:pt x="350" y="208"/>
                  </a:cubicBezTo>
                  <a:cubicBezTo>
                    <a:pt x="349" y="208"/>
                    <a:pt x="348" y="212"/>
                    <a:pt x="349" y="227"/>
                  </a:cubicBezTo>
                  <a:cubicBezTo>
                    <a:pt x="347" y="218"/>
                    <a:pt x="345" y="212"/>
                    <a:pt x="344" y="207"/>
                  </a:cubicBezTo>
                  <a:cubicBezTo>
                    <a:pt x="342" y="206"/>
                    <a:pt x="339" y="204"/>
                    <a:pt x="334" y="202"/>
                  </a:cubicBezTo>
                  <a:lnTo>
                    <a:pt x="334" y="198"/>
                  </a:lnTo>
                  <a:cubicBezTo>
                    <a:pt x="340" y="198"/>
                    <a:pt x="345" y="196"/>
                    <a:pt x="350" y="196"/>
                  </a:cubicBezTo>
                  <a:cubicBezTo>
                    <a:pt x="350" y="196"/>
                    <a:pt x="351" y="196"/>
                    <a:pt x="351" y="196"/>
                  </a:cubicBezTo>
                  <a:close/>
                  <a:moveTo>
                    <a:pt x="255" y="201"/>
                  </a:moveTo>
                  <a:cubicBezTo>
                    <a:pt x="258" y="201"/>
                    <a:pt x="261" y="202"/>
                    <a:pt x="263" y="204"/>
                  </a:cubicBezTo>
                  <a:cubicBezTo>
                    <a:pt x="265" y="206"/>
                    <a:pt x="269" y="219"/>
                    <a:pt x="274" y="231"/>
                  </a:cubicBezTo>
                  <a:cubicBezTo>
                    <a:pt x="272" y="231"/>
                    <a:pt x="271" y="232"/>
                    <a:pt x="269" y="232"/>
                  </a:cubicBezTo>
                  <a:cubicBezTo>
                    <a:pt x="266" y="232"/>
                    <a:pt x="263" y="230"/>
                    <a:pt x="259" y="220"/>
                  </a:cubicBezTo>
                  <a:cubicBezTo>
                    <a:pt x="255" y="210"/>
                    <a:pt x="253" y="209"/>
                    <a:pt x="247" y="204"/>
                  </a:cubicBezTo>
                  <a:cubicBezTo>
                    <a:pt x="250" y="202"/>
                    <a:pt x="253" y="201"/>
                    <a:pt x="255" y="201"/>
                  </a:cubicBezTo>
                  <a:close/>
                  <a:moveTo>
                    <a:pt x="292" y="206"/>
                  </a:moveTo>
                  <a:cubicBezTo>
                    <a:pt x="296" y="206"/>
                    <a:pt x="297" y="209"/>
                    <a:pt x="302" y="222"/>
                  </a:cubicBezTo>
                  <a:cubicBezTo>
                    <a:pt x="299" y="221"/>
                    <a:pt x="297" y="219"/>
                    <a:pt x="294" y="217"/>
                  </a:cubicBezTo>
                  <a:lnTo>
                    <a:pt x="294" y="217"/>
                  </a:lnTo>
                  <a:cubicBezTo>
                    <a:pt x="296" y="229"/>
                    <a:pt x="296" y="234"/>
                    <a:pt x="294" y="234"/>
                  </a:cubicBezTo>
                  <a:lnTo>
                    <a:pt x="287" y="234"/>
                  </a:lnTo>
                  <a:cubicBezTo>
                    <a:pt x="286" y="234"/>
                    <a:pt x="285" y="231"/>
                    <a:pt x="285" y="227"/>
                  </a:cubicBezTo>
                  <a:cubicBezTo>
                    <a:pt x="282" y="222"/>
                    <a:pt x="281" y="216"/>
                    <a:pt x="278" y="210"/>
                  </a:cubicBezTo>
                  <a:cubicBezTo>
                    <a:pt x="277" y="208"/>
                    <a:pt x="277" y="206"/>
                    <a:pt x="277" y="206"/>
                  </a:cubicBezTo>
                  <a:close/>
                  <a:moveTo>
                    <a:pt x="283" y="243"/>
                  </a:moveTo>
                  <a:lnTo>
                    <a:pt x="283" y="243"/>
                  </a:lnTo>
                  <a:cubicBezTo>
                    <a:pt x="284" y="251"/>
                    <a:pt x="284" y="253"/>
                    <a:pt x="283" y="253"/>
                  </a:cubicBezTo>
                  <a:cubicBezTo>
                    <a:pt x="282" y="253"/>
                    <a:pt x="281" y="252"/>
                    <a:pt x="280" y="251"/>
                  </a:cubicBezTo>
                  <a:cubicBezTo>
                    <a:pt x="280" y="248"/>
                    <a:pt x="280" y="247"/>
                    <a:pt x="278" y="245"/>
                  </a:cubicBezTo>
                  <a:cubicBezTo>
                    <a:pt x="280" y="245"/>
                    <a:pt x="281" y="245"/>
                    <a:pt x="283" y="243"/>
                  </a:cubicBezTo>
                  <a:close/>
                  <a:moveTo>
                    <a:pt x="298" y="247"/>
                  </a:moveTo>
                  <a:cubicBezTo>
                    <a:pt x="299" y="249"/>
                    <a:pt x="300" y="251"/>
                    <a:pt x="302" y="254"/>
                  </a:cubicBezTo>
                  <a:lnTo>
                    <a:pt x="302" y="254"/>
                  </a:lnTo>
                  <a:cubicBezTo>
                    <a:pt x="301" y="253"/>
                    <a:pt x="299" y="253"/>
                    <a:pt x="298" y="252"/>
                  </a:cubicBezTo>
                  <a:lnTo>
                    <a:pt x="298" y="247"/>
                  </a:lnTo>
                  <a:close/>
                  <a:moveTo>
                    <a:pt x="626" y="1"/>
                  </a:moveTo>
                  <a:cubicBezTo>
                    <a:pt x="605" y="2"/>
                    <a:pt x="585" y="5"/>
                    <a:pt x="565" y="7"/>
                  </a:cubicBezTo>
                  <a:cubicBezTo>
                    <a:pt x="552" y="8"/>
                    <a:pt x="539" y="11"/>
                    <a:pt x="526" y="13"/>
                  </a:cubicBezTo>
                  <a:cubicBezTo>
                    <a:pt x="513" y="16"/>
                    <a:pt x="498" y="22"/>
                    <a:pt x="485" y="24"/>
                  </a:cubicBezTo>
                  <a:lnTo>
                    <a:pt x="454" y="32"/>
                  </a:lnTo>
                  <a:cubicBezTo>
                    <a:pt x="450" y="33"/>
                    <a:pt x="448" y="37"/>
                    <a:pt x="443" y="37"/>
                  </a:cubicBezTo>
                  <a:cubicBezTo>
                    <a:pt x="439" y="37"/>
                    <a:pt x="433" y="36"/>
                    <a:pt x="429" y="36"/>
                  </a:cubicBezTo>
                  <a:cubicBezTo>
                    <a:pt x="428" y="36"/>
                    <a:pt x="427" y="36"/>
                    <a:pt x="426" y="36"/>
                  </a:cubicBezTo>
                  <a:cubicBezTo>
                    <a:pt x="417" y="38"/>
                    <a:pt x="408" y="45"/>
                    <a:pt x="399" y="45"/>
                  </a:cubicBezTo>
                  <a:cubicBezTo>
                    <a:pt x="397" y="45"/>
                    <a:pt x="396" y="45"/>
                    <a:pt x="394" y="45"/>
                  </a:cubicBezTo>
                  <a:cubicBezTo>
                    <a:pt x="393" y="44"/>
                    <a:pt x="391" y="44"/>
                    <a:pt x="390" y="44"/>
                  </a:cubicBezTo>
                  <a:cubicBezTo>
                    <a:pt x="387" y="44"/>
                    <a:pt x="383" y="45"/>
                    <a:pt x="379" y="47"/>
                  </a:cubicBezTo>
                  <a:cubicBezTo>
                    <a:pt x="374" y="48"/>
                    <a:pt x="370" y="49"/>
                    <a:pt x="365" y="52"/>
                  </a:cubicBezTo>
                  <a:cubicBezTo>
                    <a:pt x="360" y="53"/>
                    <a:pt x="355" y="55"/>
                    <a:pt x="350" y="57"/>
                  </a:cubicBezTo>
                  <a:cubicBezTo>
                    <a:pt x="345" y="58"/>
                    <a:pt x="341" y="59"/>
                    <a:pt x="335" y="60"/>
                  </a:cubicBezTo>
                  <a:cubicBezTo>
                    <a:pt x="334" y="60"/>
                    <a:pt x="331" y="59"/>
                    <a:pt x="329" y="59"/>
                  </a:cubicBezTo>
                  <a:cubicBezTo>
                    <a:pt x="328" y="59"/>
                    <a:pt x="327" y="59"/>
                    <a:pt x="327" y="59"/>
                  </a:cubicBezTo>
                  <a:cubicBezTo>
                    <a:pt x="320" y="63"/>
                    <a:pt x="313" y="66"/>
                    <a:pt x="306" y="68"/>
                  </a:cubicBezTo>
                  <a:cubicBezTo>
                    <a:pt x="305" y="68"/>
                    <a:pt x="303" y="68"/>
                    <a:pt x="302" y="68"/>
                  </a:cubicBezTo>
                  <a:cubicBezTo>
                    <a:pt x="297" y="68"/>
                    <a:pt x="292" y="67"/>
                    <a:pt x="288" y="66"/>
                  </a:cubicBezTo>
                  <a:cubicBezTo>
                    <a:pt x="282" y="65"/>
                    <a:pt x="276" y="63"/>
                    <a:pt x="269" y="60"/>
                  </a:cubicBezTo>
                  <a:cubicBezTo>
                    <a:pt x="268" y="60"/>
                    <a:pt x="267" y="60"/>
                    <a:pt x="266" y="60"/>
                  </a:cubicBezTo>
                  <a:cubicBezTo>
                    <a:pt x="260" y="60"/>
                    <a:pt x="255" y="61"/>
                    <a:pt x="250" y="61"/>
                  </a:cubicBezTo>
                  <a:cubicBezTo>
                    <a:pt x="246" y="61"/>
                    <a:pt x="243" y="61"/>
                    <a:pt x="239" y="59"/>
                  </a:cubicBezTo>
                  <a:cubicBezTo>
                    <a:pt x="232" y="56"/>
                    <a:pt x="225" y="54"/>
                    <a:pt x="218" y="54"/>
                  </a:cubicBezTo>
                  <a:cubicBezTo>
                    <a:pt x="215" y="54"/>
                    <a:pt x="212" y="54"/>
                    <a:pt x="210" y="55"/>
                  </a:cubicBezTo>
                  <a:cubicBezTo>
                    <a:pt x="207" y="58"/>
                    <a:pt x="202" y="64"/>
                    <a:pt x="197" y="65"/>
                  </a:cubicBezTo>
                  <a:cubicBezTo>
                    <a:pt x="195" y="65"/>
                    <a:pt x="194" y="65"/>
                    <a:pt x="192" y="65"/>
                  </a:cubicBezTo>
                  <a:cubicBezTo>
                    <a:pt x="185" y="65"/>
                    <a:pt x="179" y="64"/>
                    <a:pt x="172" y="64"/>
                  </a:cubicBezTo>
                  <a:cubicBezTo>
                    <a:pt x="168" y="64"/>
                    <a:pt x="165" y="65"/>
                    <a:pt x="161" y="65"/>
                  </a:cubicBezTo>
                  <a:cubicBezTo>
                    <a:pt x="155" y="66"/>
                    <a:pt x="147" y="68"/>
                    <a:pt x="141" y="70"/>
                  </a:cubicBezTo>
                  <a:cubicBezTo>
                    <a:pt x="139" y="70"/>
                    <a:pt x="138" y="69"/>
                    <a:pt x="136" y="55"/>
                  </a:cubicBezTo>
                  <a:lnTo>
                    <a:pt x="134" y="58"/>
                  </a:lnTo>
                  <a:cubicBezTo>
                    <a:pt x="131" y="60"/>
                    <a:pt x="129" y="64"/>
                    <a:pt x="126" y="64"/>
                  </a:cubicBezTo>
                  <a:cubicBezTo>
                    <a:pt x="122" y="64"/>
                    <a:pt x="117" y="63"/>
                    <a:pt x="113" y="63"/>
                  </a:cubicBezTo>
                  <a:cubicBezTo>
                    <a:pt x="111" y="63"/>
                    <a:pt x="109" y="63"/>
                    <a:pt x="107" y="64"/>
                  </a:cubicBezTo>
                  <a:cubicBezTo>
                    <a:pt x="102" y="65"/>
                    <a:pt x="96" y="69"/>
                    <a:pt x="91" y="73"/>
                  </a:cubicBezTo>
                  <a:cubicBezTo>
                    <a:pt x="88" y="74"/>
                    <a:pt x="87" y="75"/>
                    <a:pt x="84" y="75"/>
                  </a:cubicBezTo>
                  <a:cubicBezTo>
                    <a:pt x="81" y="76"/>
                    <a:pt x="76" y="79"/>
                    <a:pt x="71" y="79"/>
                  </a:cubicBezTo>
                  <a:cubicBezTo>
                    <a:pt x="67" y="79"/>
                    <a:pt x="63" y="76"/>
                    <a:pt x="60" y="73"/>
                  </a:cubicBezTo>
                  <a:cubicBezTo>
                    <a:pt x="59" y="72"/>
                    <a:pt x="58" y="72"/>
                    <a:pt x="57" y="72"/>
                  </a:cubicBezTo>
                  <a:cubicBezTo>
                    <a:pt x="55" y="72"/>
                    <a:pt x="53" y="74"/>
                    <a:pt x="51" y="74"/>
                  </a:cubicBezTo>
                  <a:cubicBezTo>
                    <a:pt x="50" y="74"/>
                    <a:pt x="50" y="74"/>
                    <a:pt x="49" y="74"/>
                  </a:cubicBezTo>
                  <a:cubicBezTo>
                    <a:pt x="44" y="71"/>
                    <a:pt x="40" y="71"/>
                    <a:pt x="36" y="71"/>
                  </a:cubicBezTo>
                  <a:cubicBezTo>
                    <a:pt x="33" y="71"/>
                    <a:pt x="32" y="71"/>
                    <a:pt x="29" y="71"/>
                  </a:cubicBezTo>
                  <a:cubicBezTo>
                    <a:pt x="26" y="71"/>
                    <a:pt x="24" y="71"/>
                    <a:pt x="23" y="74"/>
                  </a:cubicBezTo>
                  <a:cubicBezTo>
                    <a:pt x="19" y="78"/>
                    <a:pt x="16" y="86"/>
                    <a:pt x="13" y="89"/>
                  </a:cubicBezTo>
                  <a:cubicBezTo>
                    <a:pt x="9" y="91"/>
                    <a:pt x="5" y="90"/>
                    <a:pt x="0" y="91"/>
                  </a:cubicBezTo>
                  <a:cubicBezTo>
                    <a:pt x="3" y="97"/>
                    <a:pt x="4" y="100"/>
                    <a:pt x="4" y="102"/>
                  </a:cubicBezTo>
                  <a:cubicBezTo>
                    <a:pt x="3" y="110"/>
                    <a:pt x="3" y="115"/>
                    <a:pt x="2" y="121"/>
                  </a:cubicBezTo>
                  <a:cubicBezTo>
                    <a:pt x="4" y="132"/>
                    <a:pt x="8" y="141"/>
                    <a:pt x="11" y="153"/>
                  </a:cubicBezTo>
                  <a:cubicBezTo>
                    <a:pt x="9" y="154"/>
                    <a:pt x="8" y="155"/>
                    <a:pt x="8" y="158"/>
                  </a:cubicBezTo>
                  <a:cubicBezTo>
                    <a:pt x="11" y="163"/>
                    <a:pt x="14" y="164"/>
                    <a:pt x="18" y="171"/>
                  </a:cubicBezTo>
                  <a:cubicBezTo>
                    <a:pt x="21" y="180"/>
                    <a:pt x="25" y="185"/>
                    <a:pt x="28" y="186"/>
                  </a:cubicBezTo>
                  <a:cubicBezTo>
                    <a:pt x="37" y="191"/>
                    <a:pt x="46" y="199"/>
                    <a:pt x="56" y="204"/>
                  </a:cubicBezTo>
                  <a:cubicBezTo>
                    <a:pt x="58" y="205"/>
                    <a:pt x="60" y="209"/>
                    <a:pt x="62" y="209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64" y="209"/>
                    <a:pt x="70" y="215"/>
                    <a:pt x="74" y="217"/>
                  </a:cubicBezTo>
                  <a:cubicBezTo>
                    <a:pt x="81" y="220"/>
                    <a:pt x="87" y="226"/>
                    <a:pt x="92" y="231"/>
                  </a:cubicBezTo>
                  <a:cubicBezTo>
                    <a:pt x="92" y="231"/>
                    <a:pt x="92" y="227"/>
                    <a:pt x="93" y="225"/>
                  </a:cubicBezTo>
                  <a:cubicBezTo>
                    <a:pt x="89" y="220"/>
                    <a:pt x="86" y="215"/>
                    <a:pt x="81" y="208"/>
                  </a:cubicBezTo>
                  <a:cubicBezTo>
                    <a:pt x="81" y="208"/>
                    <a:pt x="82" y="207"/>
                    <a:pt x="83" y="207"/>
                  </a:cubicBezTo>
                  <a:cubicBezTo>
                    <a:pt x="84" y="207"/>
                    <a:pt x="84" y="208"/>
                    <a:pt x="85" y="208"/>
                  </a:cubicBezTo>
                  <a:cubicBezTo>
                    <a:pt x="91" y="211"/>
                    <a:pt x="98" y="216"/>
                    <a:pt x="104" y="219"/>
                  </a:cubicBezTo>
                  <a:cubicBezTo>
                    <a:pt x="108" y="220"/>
                    <a:pt x="112" y="220"/>
                    <a:pt x="114" y="221"/>
                  </a:cubicBezTo>
                  <a:cubicBezTo>
                    <a:pt x="116" y="221"/>
                    <a:pt x="117" y="220"/>
                    <a:pt x="118" y="220"/>
                  </a:cubicBezTo>
                  <a:cubicBezTo>
                    <a:pt x="119" y="220"/>
                    <a:pt x="119" y="220"/>
                    <a:pt x="120" y="220"/>
                  </a:cubicBezTo>
                  <a:cubicBezTo>
                    <a:pt x="124" y="222"/>
                    <a:pt x="129" y="227"/>
                    <a:pt x="133" y="230"/>
                  </a:cubicBezTo>
                  <a:cubicBezTo>
                    <a:pt x="134" y="231"/>
                    <a:pt x="135" y="231"/>
                    <a:pt x="136" y="231"/>
                  </a:cubicBezTo>
                  <a:cubicBezTo>
                    <a:pt x="140" y="231"/>
                    <a:pt x="142" y="228"/>
                    <a:pt x="146" y="225"/>
                  </a:cubicBezTo>
                  <a:cubicBezTo>
                    <a:pt x="150" y="222"/>
                    <a:pt x="154" y="224"/>
                    <a:pt x="156" y="222"/>
                  </a:cubicBezTo>
                  <a:cubicBezTo>
                    <a:pt x="161" y="221"/>
                    <a:pt x="168" y="221"/>
                    <a:pt x="174" y="220"/>
                  </a:cubicBezTo>
                  <a:cubicBezTo>
                    <a:pt x="171" y="212"/>
                    <a:pt x="171" y="210"/>
                    <a:pt x="170" y="206"/>
                  </a:cubicBezTo>
                  <a:lnTo>
                    <a:pt x="170" y="206"/>
                  </a:lnTo>
                  <a:cubicBezTo>
                    <a:pt x="172" y="207"/>
                    <a:pt x="175" y="216"/>
                    <a:pt x="177" y="218"/>
                  </a:cubicBezTo>
                  <a:cubicBezTo>
                    <a:pt x="182" y="223"/>
                    <a:pt x="187" y="226"/>
                    <a:pt x="191" y="227"/>
                  </a:cubicBezTo>
                  <a:cubicBezTo>
                    <a:pt x="203" y="231"/>
                    <a:pt x="217" y="233"/>
                    <a:pt x="230" y="238"/>
                  </a:cubicBezTo>
                  <a:cubicBezTo>
                    <a:pt x="233" y="239"/>
                    <a:pt x="237" y="242"/>
                    <a:pt x="239" y="243"/>
                  </a:cubicBezTo>
                  <a:cubicBezTo>
                    <a:pt x="239" y="247"/>
                    <a:pt x="238" y="250"/>
                    <a:pt x="238" y="250"/>
                  </a:cubicBezTo>
                  <a:cubicBezTo>
                    <a:pt x="237" y="250"/>
                    <a:pt x="237" y="250"/>
                    <a:pt x="237" y="249"/>
                  </a:cubicBezTo>
                  <a:cubicBezTo>
                    <a:pt x="235" y="247"/>
                    <a:pt x="234" y="246"/>
                    <a:pt x="232" y="246"/>
                  </a:cubicBezTo>
                  <a:cubicBezTo>
                    <a:pt x="230" y="246"/>
                    <a:pt x="228" y="249"/>
                    <a:pt x="226" y="249"/>
                  </a:cubicBezTo>
                  <a:cubicBezTo>
                    <a:pt x="225" y="249"/>
                    <a:pt x="223" y="247"/>
                    <a:pt x="221" y="243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1" y="243"/>
                    <a:pt x="219" y="243"/>
                  </a:cubicBezTo>
                  <a:cubicBezTo>
                    <a:pt x="216" y="243"/>
                    <a:pt x="211" y="242"/>
                    <a:pt x="207" y="242"/>
                  </a:cubicBezTo>
                  <a:cubicBezTo>
                    <a:pt x="203" y="242"/>
                    <a:pt x="199" y="240"/>
                    <a:pt x="196" y="240"/>
                  </a:cubicBezTo>
                  <a:cubicBezTo>
                    <a:pt x="194" y="240"/>
                    <a:pt x="193" y="240"/>
                    <a:pt x="192" y="241"/>
                  </a:cubicBezTo>
                  <a:cubicBezTo>
                    <a:pt x="190" y="242"/>
                    <a:pt x="188" y="242"/>
                    <a:pt x="187" y="242"/>
                  </a:cubicBezTo>
                  <a:cubicBezTo>
                    <a:pt x="185" y="242"/>
                    <a:pt x="183" y="242"/>
                    <a:pt x="181" y="242"/>
                  </a:cubicBezTo>
                  <a:cubicBezTo>
                    <a:pt x="180" y="242"/>
                    <a:pt x="179" y="243"/>
                    <a:pt x="177" y="244"/>
                  </a:cubicBezTo>
                  <a:cubicBezTo>
                    <a:pt x="179" y="251"/>
                    <a:pt x="180" y="256"/>
                    <a:pt x="181" y="256"/>
                  </a:cubicBezTo>
                  <a:cubicBezTo>
                    <a:pt x="183" y="257"/>
                    <a:pt x="184" y="257"/>
                    <a:pt x="185" y="257"/>
                  </a:cubicBezTo>
                  <a:cubicBezTo>
                    <a:pt x="187" y="257"/>
                    <a:pt x="189" y="256"/>
                    <a:pt x="192" y="256"/>
                  </a:cubicBezTo>
                  <a:cubicBezTo>
                    <a:pt x="197" y="256"/>
                    <a:pt x="203" y="256"/>
                    <a:pt x="208" y="256"/>
                  </a:cubicBezTo>
                  <a:cubicBezTo>
                    <a:pt x="211" y="256"/>
                    <a:pt x="214" y="256"/>
                    <a:pt x="217" y="256"/>
                  </a:cubicBezTo>
                  <a:cubicBezTo>
                    <a:pt x="218" y="256"/>
                    <a:pt x="220" y="262"/>
                    <a:pt x="223" y="262"/>
                  </a:cubicBezTo>
                  <a:cubicBezTo>
                    <a:pt x="226" y="260"/>
                    <a:pt x="228" y="259"/>
                    <a:pt x="231" y="259"/>
                  </a:cubicBezTo>
                  <a:cubicBezTo>
                    <a:pt x="236" y="259"/>
                    <a:pt x="241" y="261"/>
                    <a:pt x="246" y="264"/>
                  </a:cubicBezTo>
                  <a:cubicBezTo>
                    <a:pt x="247" y="264"/>
                    <a:pt x="248" y="264"/>
                    <a:pt x="249" y="264"/>
                  </a:cubicBezTo>
                  <a:cubicBezTo>
                    <a:pt x="251" y="264"/>
                    <a:pt x="254" y="263"/>
                    <a:pt x="255" y="256"/>
                  </a:cubicBezTo>
                  <a:cubicBezTo>
                    <a:pt x="253" y="253"/>
                    <a:pt x="248" y="251"/>
                    <a:pt x="245" y="248"/>
                  </a:cubicBezTo>
                  <a:lnTo>
                    <a:pt x="245" y="243"/>
                  </a:lnTo>
                  <a:cubicBezTo>
                    <a:pt x="250" y="244"/>
                    <a:pt x="255" y="246"/>
                    <a:pt x="259" y="247"/>
                  </a:cubicBezTo>
                  <a:lnTo>
                    <a:pt x="259" y="252"/>
                  </a:lnTo>
                  <a:cubicBezTo>
                    <a:pt x="259" y="254"/>
                    <a:pt x="259" y="258"/>
                    <a:pt x="258" y="263"/>
                  </a:cubicBezTo>
                  <a:cubicBezTo>
                    <a:pt x="261" y="263"/>
                    <a:pt x="264" y="262"/>
                    <a:pt x="266" y="262"/>
                  </a:cubicBezTo>
                  <a:cubicBezTo>
                    <a:pt x="266" y="259"/>
                    <a:pt x="266" y="258"/>
                    <a:pt x="265" y="254"/>
                  </a:cubicBezTo>
                  <a:cubicBezTo>
                    <a:pt x="262" y="252"/>
                    <a:pt x="261" y="248"/>
                    <a:pt x="257" y="244"/>
                  </a:cubicBezTo>
                  <a:cubicBezTo>
                    <a:pt x="262" y="244"/>
                    <a:pt x="266" y="244"/>
                    <a:pt x="270" y="246"/>
                  </a:cubicBezTo>
                  <a:cubicBezTo>
                    <a:pt x="272" y="246"/>
                    <a:pt x="275" y="251"/>
                    <a:pt x="276" y="254"/>
                  </a:cubicBezTo>
                  <a:cubicBezTo>
                    <a:pt x="277" y="256"/>
                    <a:pt x="278" y="259"/>
                    <a:pt x="278" y="260"/>
                  </a:cubicBezTo>
                  <a:cubicBezTo>
                    <a:pt x="282" y="262"/>
                    <a:pt x="285" y="263"/>
                    <a:pt x="287" y="264"/>
                  </a:cubicBezTo>
                  <a:cubicBezTo>
                    <a:pt x="287" y="264"/>
                    <a:pt x="287" y="263"/>
                    <a:pt x="288" y="263"/>
                  </a:cubicBezTo>
                  <a:cubicBezTo>
                    <a:pt x="288" y="258"/>
                    <a:pt x="287" y="252"/>
                    <a:pt x="287" y="244"/>
                  </a:cubicBezTo>
                  <a:lnTo>
                    <a:pt x="287" y="244"/>
                  </a:lnTo>
                  <a:cubicBezTo>
                    <a:pt x="290" y="248"/>
                    <a:pt x="292" y="251"/>
                    <a:pt x="296" y="254"/>
                  </a:cubicBezTo>
                  <a:cubicBezTo>
                    <a:pt x="297" y="259"/>
                    <a:pt x="299" y="262"/>
                    <a:pt x="300" y="262"/>
                  </a:cubicBezTo>
                  <a:cubicBezTo>
                    <a:pt x="301" y="262"/>
                    <a:pt x="302" y="260"/>
                    <a:pt x="302" y="254"/>
                  </a:cubicBezTo>
                  <a:lnTo>
                    <a:pt x="302" y="254"/>
                  </a:lnTo>
                  <a:cubicBezTo>
                    <a:pt x="302" y="255"/>
                    <a:pt x="303" y="256"/>
                    <a:pt x="303" y="256"/>
                  </a:cubicBezTo>
                  <a:lnTo>
                    <a:pt x="303" y="246"/>
                  </a:lnTo>
                  <a:cubicBezTo>
                    <a:pt x="304" y="244"/>
                    <a:pt x="306" y="244"/>
                    <a:pt x="307" y="244"/>
                  </a:cubicBezTo>
                  <a:cubicBezTo>
                    <a:pt x="308" y="244"/>
                    <a:pt x="309" y="244"/>
                    <a:pt x="311" y="244"/>
                  </a:cubicBezTo>
                  <a:cubicBezTo>
                    <a:pt x="313" y="244"/>
                    <a:pt x="317" y="245"/>
                    <a:pt x="322" y="252"/>
                  </a:cubicBezTo>
                  <a:cubicBezTo>
                    <a:pt x="323" y="255"/>
                    <a:pt x="325" y="256"/>
                    <a:pt x="326" y="256"/>
                  </a:cubicBezTo>
                  <a:cubicBezTo>
                    <a:pt x="328" y="256"/>
                    <a:pt x="330" y="254"/>
                    <a:pt x="332" y="254"/>
                  </a:cubicBezTo>
                  <a:cubicBezTo>
                    <a:pt x="333" y="254"/>
                    <a:pt x="333" y="253"/>
                    <a:pt x="333" y="253"/>
                  </a:cubicBezTo>
                  <a:cubicBezTo>
                    <a:pt x="336" y="253"/>
                    <a:pt x="338" y="251"/>
                    <a:pt x="340" y="251"/>
                  </a:cubicBezTo>
                  <a:cubicBezTo>
                    <a:pt x="341" y="251"/>
                    <a:pt x="343" y="251"/>
                    <a:pt x="344" y="252"/>
                  </a:cubicBezTo>
                  <a:cubicBezTo>
                    <a:pt x="345" y="253"/>
                    <a:pt x="345" y="253"/>
                    <a:pt x="346" y="253"/>
                  </a:cubicBezTo>
                  <a:cubicBezTo>
                    <a:pt x="347" y="253"/>
                    <a:pt x="349" y="252"/>
                    <a:pt x="350" y="252"/>
                  </a:cubicBezTo>
                  <a:lnTo>
                    <a:pt x="350" y="247"/>
                  </a:lnTo>
                  <a:cubicBezTo>
                    <a:pt x="350" y="239"/>
                    <a:pt x="350" y="235"/>
                    <a:pt x="351" y="235"/>
                  </a:cubicBezTo>
                  <a:cubicBezTo>
                    <a:pt x="352" y="235"/>
                    <a:pt x="353" y="238"/>
                    <a:pt x="355" y="243"/>
                  </a:cubicBezTo>
                  <a:cubicBezTo>
                    <a:pt x="356" y="245"/>
                    <a:pt x="358" y="248"/>
                    <a:pt x="358" y="248"/>
                  </a:cubicBezTo>
                  <a:cubicBezTo>
                    <a:pt x="358" y="248"/>
                    <a:pt x="359" y="248"/>
                    <a:pt x="359" y="247"/>
                  </a:cubicBezTo>
                  <a:cubicBezTo>
                    <a:pt x="359" y="245"/>
                    <a:pt x="360" y="244"/>
                    <a:pt x="361" y="244"/>
                  </a:cubicBezTo>
                  <a:cubicBezTo>
                    <a:pt x="363" y="244"/>
                    <a:pt x="366" y="251"/>
                    <a:pt x="369" y="259"/>
                  </a:cubicBezTo>
                  <a:cubicBezTo>
                    <a:pt x="367" y="240"/>
                    <a:pt x="368" y="230"/>
                    <a:pt x="372" y="230"/>
                  </a:cubicBezTo>
                  <a:cubicBezTo>
                    <a:pt x="373" y="230"/>
                    <a:pt x="373" y="231"/>
                    <a:pt x="374" y="231"/>
                  </a:cubicBezTo>
                  <a:cubicBezTo>
                    <a:pt x="374" y="232"/>
                    <a:pt x="375" y="232"/>
                    <a:pt x="375" y="232"/>
                  </a:cubicBezTo>
                  <a:cubicBezTo>
                    <a:pt x="375" y="232"/>
                    <a:pt x="375" y="230"/>
                    <a:pt x="376" y="230"/>
                  </a:cubicBezTo>
                  <a:cubicBezTo>
                    <a:pt x="379" y="230"/>
                    <a:pt x="382" y="231"/>
                    <a:pt x="385" y="232"/>
                  </a:cubicBezTo>
                  <a:cubicBezTo>
                    <a:pt x="385" y="233"/>
                    <a:pt x="385" y="237"/>
                    <a:pt x="386" y="238"/>
                  </a:cubicBezTo>
                  <a:cubicBezTo>
                    <a:pt x="385" y="239"/>
                    <a:pt x="385" y="242"/>
                    <a:pt x="383" y="243"/>
                  </a:cubicBezTo>
                  <a:cubicBezTo>
                    <a:pt x="385" y="247"/>
                    <a:pt x="386" y="247"/>
                    <a:pt x="386" y="248"/>
                  </a:cubicBezTo>
                  <a:cubicBezTo>
                    <a:pt x="387" y="249"/>
                    <a:pt x="387" y="253"/>
                    <a:pt x="388" y="258"/>
                  </a:cubicBezTo>
                  <a:lnTo>
                    <a:pt x="388" y="242"/>
                  </a:lnTo>
                  <a:cubicBezTo>
                    <a:pt x="388" y="239"/>
                    <a:pt x="388" y="236"/>
                    <a:pt x="387" y="230"/>
                  </a:cubicBezTo>
                  <a:lnTo>
                    <a:pt x="387" y="230"/>
                  </a:lnTo>
                  <a:cubicBezTo>
                    <a:pt x="391" y="231"/>
                    <a:pt x="393" y="230"/>
                    <a:pt x="397" y="237"/>
                  </a:cubicBezTo>
                  <a:cubicBezTo>
                    <a:pt x="401" y="242"/>
                    <a:pt x="405" y="243"/>
                    <a:pt x="408" y="243"/>
                  </a:cubicBezTo>
                  <a:cubicBezTo>
                    <a:pt x="409" y="243"/>
                    <a:pt x="410" y="243"/>
                    <a:pt x="411" y="243"/>
                  </a:cubicBezTo>
                  <a:cubicBezTo>
                    <a:pt x="412" y="243"/>
                    <a:pt x="412" y="242"/>
                    <a:pt x="414" y="242"/>
                  </a:cubicBezTo>
                  <a:cubicBezTo>
                    <a:pt x="414" y="242"/>
                    <a:pt x="415" y="243"/>
                    <a:pt x="416" y="243"/>
                  </a:cubicBezTo>
                  <a:cubicBezTo>
                    <a:pt x="417" y="243"/>
                    <a:pt x="418" y="244"/>
                    <a:pt x="419" y="244"/>
                  </a:cubicBezTo>
                  <a:cubicBezTo>
                    <a:pt x="421" y="244"/>
                    <a:pt x="422" y="243"/>
                    <a:pt x="422" y="237"/>
                  </a:cubicBezTo>
                  <a:cubicBezTo>
                    <a:pt x="423" y="233"/>
                    <a:pt x="423" y="232"/>
                    <a:pt x="424" y="232"/>
                  </a:cubicBezTo>
                  <a:cubicBezTo>
                    <a:pt x="426" y="232"/>
                    <a:pt x="428" y="239"/>
                    <a:pt x="432" y="252"/>
                  </a:cubicBezTo>
                  <a:cubicBezTo>
                    <a:pt x="431" y="241"/>
                    <a:pt x="431" y="239"/>
                    <a:pt x="432" y="239"/>
                  </a:cubicBezTo>
                  <a:cubicBezTo>
                    <a:pt x="433" y="239"/>
                    <a:pt x="434" y="240"/>
                    <a:pt x="434" y="240"/>
                  </a:cubicBezTo>
                  <a:cubicBezTo>
                    <a:pt x="435" y="240"/>
                    <a:pt x="436" y="239"/>
                    <a:pt x="435" y="232"/>
                  </a:cubicBezTo>
                  <a:lnTo>
                    <a:pt x="435" y="232"/>
                  </a:lnTo>
                  <a:cubicBezTo>
                    <a:pt x="439" y="244"/>
                    <a:pt x="441" y="250"/>
                    <a:pt x="443" y="250"/>
                  </a:cubicBezTo>
                  <a:cubicBezTo>
                    <a:pt x="443" y="250"/>
                    <a:pt x="444" y="249"/>
                    <a:pt x="444" y="247"/>
                  </a:cubicBezTo>
                  <a:cubicBezTo>
                    <a:pt x="446" y="244"/>
                    <a:pt x="447" y="243"/>
                    <a:pt x="449" y="243"/>
                  </a:cubicBezTo>
                  <a:cubicBezTo>
                    <a:pt x="450" y="243"/>
                    <a:pt x="452" y="244"/>
                    <a:pt x="453" y="244"/>
                  </a:cubicBezTo>
                  <a:cubicBezTo>
                    <a:pt x="454" y="244"/>
                    <a:pt x="455" y="243"/>
                    <a:pt x="455" y="243"/>
                  </a:cubicBezTo>
                  <a:cubicBezTo>
                    <a:pt x="458" y="241"/>
                    <a:pt x="460" y="244"/>
                    <a:pt x="461" y="233"/>
                  </a:cubicBezTo>
                  <a:cubicBezTo>
                    <a:pt x="461" y="233"/>
                    <a:pt x="461" y="233"/>
                    <a:pt x="462" y="233"/>
                  </a:cubicBezTo>
                  <a:cubicBezTo>
                    <a:pt x="462" y="233"/>
                    <a:pt x="464" y="236"/>
                    <a:pt x="464" y="236"/>
                  </a:cubicBezTo>
                  <a:lnTo>
                    <a:pt x="472" y="236"/>
                  </a:lnTo>
                  <a:lnTo>
                    <a:pt x="474" y="233"/>
                  </a:lnTo>
                  <a:cubicBezTo>
                    <a:pt x="474" y="233"/>
                    <a:pt x="474" y="233"/>
                    <a:pt x="474" y="233"/>
                  </a:cubicBezTo>
                  <a:cubicBezTo>
                    <a:pt x="477" y="233"/>
                    <a:pt x="480" y="239"/>
                    <a:pt x="483" y="239"/>
                  </a:cubicBezTo>
                  <a:cubicBezTo>
                    <a:pt x="484" y="239"/>
                    <a:pt x="485" y="238"/>
                    <a:pt x="486" y="236"/>
                  </a:cubicBezTo>
                  <a:cubicBezTo>
                    <a:pt x="488" y="232"/>
                    <a:pt x="489" y="230"/>
                    <a:pt x="491" y="230"/>
                  </a:cubicBezTo>
                  <a:cubicBezTo>
                    <a:pt x="494" y="230"/>
                    <a:pt x="497" y="233"/>
                    <a:pt x="500" y="242"/>
                  </a:cubicBezTo>
                  <a:cubicBezTo>
                    <a:pt x="501" y="243"/>
                    <a:pt x="501" y="244"/>
                    <a:pt x="502" y="244"/>
                  </a:cubicBezTo>
                  <a:cubicBezTo>
                    <a:pt x="503" y="242"/>
                    <a:pt x="504" y="237"/>
                    <a:pt x="506" y="237"/>
                  </a:cubicBezTo>
                  <a:cubicBezTo>
                    <a:pt x="506" y="237"/>
                    <a:pt x="507" y="239"/>
                    <a:pt x="508" y="242"/>
                  </a:cubicBezTo>
                  <a:lnTo>
                    <a:pt x="508" y="241"/>
                  </a:lnTo>
                  <a:cubicBezTo>
                    <a:pt x="508" y="234"/>
                    <a:pt x="509" y="233"/>
                    <a:pt x="510" y="233"/>
                  </a:cubicBezTo>
                  <a:cubicBezTo>
                    <a:pt x="511" y="233"/>
                    <a:pt x="511" y="233"/>
                    <a:pt x="512" y="233"/>
                  </a:cubicBezTo>
                  <a:cubicBezTo>
                    <a:pt x="512" y="233"/>
                    <a:pt x="512" y="233"/>
                    <a:pt x="513" y="232"/>
                  </a:cubicBezTo>
                  <a:cubicBezTo>
                    <a:pt x="514" y="231"/>
                    <a:pt x="516" y="231"/>
                    <a:pt x="516" y="228"/>
                  </a:cubicBezTo>
                  <a:cubicBezTo>
                    <a:pt x="516" y="223"/>
                    <a:pt x="516" y="221"/>
                    <a:pt x="516" y="221"/>
                  </a:cubicBezTo>
                  <a:cubicBezTo>
                    <a:pt x="517" y="221"/>
                    <a:pt x="518" y="224"/>
                    <a:pt x="519" y="227"/>
                  </a:cubicBezTo>
                  <a:cubicBezTo>
                    <a:pt x="520" y="230"/>
                    <a:pt x="522" y="233"/>
                    <a:pt x="522" y="233"/>
                  </a:cubicBezTo>
                  <a:cubicBezTo>
                    <a:pt x="523" y="233"/>
                    <a:pt x="523" y="230"/>
                    <a:pt x="522" y="222"/>
                  </a:cubicBezTo>
                  <a:cubicBezTo>
                    <a:pt x="522" y="220"/>
                    <a:pt x="522" y="217"/>
                    <a:pt x="523" y="217"/>
                  </a:cubicBezTo>
                  <a:cubicBezTo>
                    <a:pt x="524" y="218"/>
                    <a:pt x="527" y="218"/>
                    <a:pt x="528" y="222"/>
                  </a:cubicBezTo>
                  <a:cubicBezTo>
                    <a:pt x="531" y="226"/>
                    <a:pt x="533" y="227"/>
                    <a:pt x="534" y="227"/>
                  </a:cubicBezTo>
                  <a:cubicBezTo>
                    <a:pt x="536" y="227"/>
                    <a:pt x="538" y="226"/>
                    <a:pt x="539" y="226"/>
                  </a:cubicBezTo>
                  <a:cubicBezTo>
                    <a:pt x="541" y="226"/>
                    <a:pt x="542" y="227"/>
                    <a:pt x="543" y="228"/>
                  </a:cubicBezTo>
                  <a:lnTo>
                    <a:pt x="544" y="227"/>
                  </a:lnTo>
                  <a:cubicBezTo>
                    <a:pt x="546" y="222"/>
                    <a:pt x="546" y="217"/>
                    <a:pt x="547" y="217"/>
                  </a:cubicBezTo>
                  <a:cubicBezTo>
                    <a:pt x="548" y="217"/>
                    <a:pt x="548" y="217"/>
                    <a:pt x="548" y="218"/>
                  </a:cubicBezTo>
                  <a:cubicBezTo>
                    <a:pt x="549" y="219"/>
                    <a:pt x="550" y="219"/>
                    <a:pt x="550" y="219"/>
                  </a:cubicBezTo>
                  <a:cubicBezTo>
                    <a:pt x="552" y="219"/>
                    <a:pt x="553" y="217"/>
                    <a:pt x="553" y="217"/>
                  </a:cubicBezTo>
                  <a:cubicBezTo>
                    <a:pt x="555" y="217"/>
                    <a:pt x="555" y="216"/>
                    <a:pt x="556" y="211"/>
                  </a:cubicBezTo>
                  <a:cubicBezTo>
                    <a:pt x="557" y="206"/>
                    <a:pt x="557" y="204"/>
                    <a:pt x="559" y="204"/>
                  </a:cubicBezTo>
                  <a:cubicBezTo>
                    <a:pt x="560" y="204"/>
                    <a:pt x="561" y="206"/>
                    <a:pt x="563" y="211"/>
                  </a:cubicBezTo>
                  <a:cubicBezTo>
                    <a:pt x="564" y="216"/>
                    <a:pt x="567" y="219"/>
                    <a:pt x="568" y="219"/>
                  </a:cubicBezTo>
                  <a:cubicBezTo>
                    <a:pt x="569" y="219"/>
                    <a:pt x="569" y="219"/>
                    <a:pt x="569" y="218"/>
                  </a:cubicBezTo>
                  <a:cubicBezTo>
                    <a:pt x="570" y="212"/>
                    <a:pt x="570" y="210"/>
                    <a:pt x="572" y="210"/>
                  </a:cubicBezTo>
                  <a:cubicBezTo>
                    <a:pt x="573" y="210"/>
                    <a:pt x="575" y="214"/>
                    <a:pt x="577" y="217"/>
                  </a:cubicBezTo>
                  <a:cubicBezTo>
                    <a:pt x="579" y="221"/>
                    <a:pt x="582" y="225"/>
                    <a:pt x="584" y="225"/>
                  </a:cubicBezTo>
                  <a:cubicBezTo>
                    <a:pt x="586" y="225"/>
                    <a:pt x="588" y="222"/>
                    <a:pt x="589" y="212"/>
                  </a:cubicBezTo>
                  <a:cubicBezTo>
                    <a:pt x="589" y="212"/>
                    <a:pt x="589" y="212"/>
                    <a:pt x="589" y="212"/>
                  </a:cubicBezTo>
                  <a:cubicBezTo>
                    <a:pt x="590" y="212"/>
                    <a:pt x="590" y="212"/>
                    <a:pt x="590" y="212"/>
                  </a:cubicBezTo>
                  <a:cubicBezTo>
                    <a:pt x="594" y="215"/>
                    <a:pt x="596" y="216"/>
                    <a:pt x="601" y="220"/>
                  </a:cubicBezTo>
                  <a:cubicBezTo>
                    <a:pt x="602" y="221"/>
                    <a:pt x="603" y="222"/>
                    <a:pt x="603" y="222"/>
                  </a:cubicBezTo>
                  <a:cubicBezTo>
                    <a:pt x="604" y="222"/>
                    <a:pt x="605" y="221"/>
                    <a:pt x="605" y="216"/>
                  </a:cubicBezTo>
                  <a:cubicBezTo>
                    <a:pt x="605" y="207"/>
                    <a:pt x="606" y="203"/>
                    <a:pt x="608" y="203"/>
                  </a:cubicBezTo>
                  <a:cubicBezTo>
                    <a:pt x="608" y="203"/>
                    <a:pt x="609" y="204"/>
                    <a:pt x="610" y="205"/>
                  </a:cubicBezTo>
                  <a:cubicBezTo>
                    <a:pt x="611" y="207"/>
                    <a:pt x="613" y="208"/>
                    <a:pt x="614" y="208"/>
                  </a:cubicBezTo>
                  <a:cubicBezTo>
                    <a:pt x="616" y="208"/>
                    <a:pt x="618" y="204"/>
                    <a:pt x="620" y="204"/>
                  </a:cubicBezTo>
                  <a:cubicBezTo>
                    <a:pt x="620" y="204"/>
                    <a:pt x="621" y="204"/>
                    <a:pt x="622" y="205"/>
                  </a:cubicBezTo>
                  <a:cubicBezTo>
                    <a:pt x="623" y="206"/>
                    <a:pt x="623" y="206"/>
                    <a:pt x="624" y="206"/>
                  </a:cubicBezTo>
                  <a:cubicBezTo>
                    <a:pt x="627" y="206"/>
                    <a:pt x="629" y="204"/>
                    <a:pt x="632" y="202"/>
                  </a:cubicBezTo>
                  <a:lnTo>
                    <a:pt x="648" y="202"/>
                  </a:lnTo>
                  <a:cubicBezTo>
                    <a:pt x="649" y="202"/>
                    <a:pt x="649" y="200"/>
                    <a:pt x="649" y="199"/>
                  </a:cubicBezTo>
                  <a:cubicBezTo>
                    <a:pt x="648" y="191"/>
                    <a:pt x="648" y="188"/>
                    <a:pt x="647" y="181"/>
                  </a:cubicBezTo>
                  <a:lnTo>
                    <a:pt x="647" y="181"/>
                  </a:lnTo>
                  <a:cubicBezTo>
                    <a:pt x="652" y="190"/>
                    <a:pt x="659" y="205"/>
                    <a:pt x="664" y="205"/>
                  </a:cubicBezTo>
                  <a:cubicBezTo>
                    <a:pt x="667" y="205"/>
                    <a:pt x="668" y="202"/>
                    <a:pt x="670" y="194"/>
                  </a:cubicBezTo>
                  <a:cubicBezTo>
                    <a:pt x="670" y="193"/>
                    <a:pt x="669" y="193"/>
                    <a:pt x="669" y="193"/>
                  </a:cubicBezTo>
                  <a:cubicBezTo>
                    <a:pt x="668" y="193"/>
                    <a:pt x="667" y="195"/>
                    <a:pt x="665" y="196"/>
                  </a:cubicBezTo>
                  <a:cubicBezTo>
                    <a:pt x="664" y="196"/>
                    <a:pt x="664" y="196"/>
                    <a:pt x="664" y="196"/>
                  </a:cubicBezTo>
                  <a:cubicBezTo>
                    <a:pt x="663" y="196"/>
                    <a:pt x="662" y="192"/>
                    <a:pt x="658" y="183"/>
                  </a:cubicBezTo>
                  <a:lnTo>
                    <a:pt x="658" y="183"/>
                  </a:lnTo>
                  <a:lnTo>
                    <a:pt x="664" y="188"/>
                  </a:lnTo>
                  <a:lnTo>
                    <a:pt x="664" y="165"/>
                  </a:lnTo>
                  <a:cubicBezTo>
                    <a:pt x="664" y="165"/>
                    <a:pt x="666" y="167"/>
                    <a:pt x="667" y="167"/>
                  </a:cubicBezTo>
                  <a:cubicBezTo>
                    <a:pt x="668" y="167"/>
                    <a:pt x="669" y="166"/>
                    <a:pt x="669" y="164"/>
                  </a:cubicBezTo>
                  <a:cubicBezTo>
                    <a:pt x="668" y="149"/>
                    <a:pt x="671" y="153"/>
                    <a:pt x="673" y="146"/>
                  </a:cubicBezTo>
                  <a:cubicBezTo>
                    <a:pt x="673" y="141"/>
                    <a:pt x="675" y="139"/>
                    <a:pt x="677" y="139"/>
                  </a:cubicBezTo>
                  <a:cubicBezTo>
                    <a:pt x="679" y="139"/>
                    <a:pt x="681" y="142"/>
                    <a:pt x="683" y="146"/>
                  </a:cubicBezTo>
                  <a:cubicBezTo>
                    <a:pt x="684" y="149"/>
                    <a:pt x="686" y="149"/>
                    <a:pt x="688" y="152"/>
                  </a:cubicBezTo>
                  <a:cubicBezTo>
                    <a:pt x="684" y="144"/>
                    <a:pt x="682" y="134"/>
                    <a:pt x="680" y="122"/>
                  </a:cubicBezTo>
                  <a:cubicBezTo>
                    <a:pt x="682" y="118"/>
                    <a:pt x="683" y="115"/>
                    <a:pt x="685" y="115"/>
                  </a:cubicBezTo>
                  <a:cubicBezTo>
                    <a:pt x="686" y="115"/>
                    <a:pt x="688" y="118"/>
                    <a:pt x="691" y="125"/>
                  </a:cubicBezTo>
                  <a:cubicBezTo>
                    <a:pt x="690" y="113"/>
                    <a:pt x="689" y="105"/>
                    <a:pt x="688" y="96"/>
                  </a:cubicBezTo>
                  <a:cubicBezTo>
                    <a:pt x="684" y="84"/>
                    <a:pt x="682" y="68"/>
                    <a:pt x="679" y="58"/>
                  </a:cubicBezTo>
                  <a:cubicBezTo>
                    <a:pt x="670" y="27"/>
                    <a:pt x="661" y="11"/>
                    <a:pt x="654" y="7"/>
                  </a:cubicBezTo>
                  <a:cubicBezTo>
                    <a:pt x="644" y="2"/>
                    <a:pt x="635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5"/>
            <p:cNvSpPr/>
            <p:nvPr/>
          </p:nvSpPr>
          <p:spPr>
            <a:xfrm>
              <a:off x="2182836" y="4153884"/>
              <a:ext cx="56" cy="168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cubicBezTo>
                    <a:pt x="0" y="1"/>
                    <a:pt x="0" y="2"/>
                    <a:pt x="0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5"/>
            <p:cNvSpPr/>
            <p:nvPr/>
          </p:nvSpPr>
          <p:spPr>
            <a:xfrm>
              <a:off x="2182836" y="4154051"/>
              <a:ext cx="4693" cy="1788"/>
            </a:xfrm>
            <a:custGeom>
              <a:avLst/>
              <a:gdLst/>
              <a:ahLst/>
              <a:cxnLst/>
              <a:rect l="l" t="t" r="r" b="b"/>
              <a:pathLst>
                <a:path w="84" h="32" extrusionOk="0">
                  <a:moveTo>
                    <a:pt x="0" y="0"/>
                  </a:moveTo>
                  <a:cubicBezTo>
                    <a:pt x="3" y="2"/>
                    <a:pt x="5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1" y="5"/>
                    <a:pt x="14" y="5"/>
                    <a:pt x="18" y="22"/>
                  </a:cubicBezTo>
                  <a:cubicBezTo>
                    <a:pt x="19" y="21"/>
                    <a:pt x="21" y="19"/>
                    <a:pt x="22" y="19"/>
                  </a:cubicBezTo>
                  <a:cubicBezTo>
                    <a:pt x="27" y="19"/>
                    <a:pt x="31" y="21"/>
                    <a:pt x="35" y="22"/>
                  </a:cubicBezTo>
                  <a:cubicBezTo>
                    <a:pt x="45" y="25"/>
                    <a:pt x="57" y="28"/>
                    <a:pt x="67" y="30"/>
                  </a:cubicBezTo>
                  <a:cubicBezTo>
                    <a:pt x="71" y="30"/>
                    <a:pt x="73" y="29"/>
                    <a:pt x="77" y="29"/>
                  </a:cubicBezTo>
                  <a:cubicBezTo>
                    <a:pt x="79" y="29"/>
                    <a:pt x="81" y="30"/>
                    <a:pt x="83" y="32"/>
                  </a:cubicBezTo>
                  <a:lnTo>
                    <a:pt x="83" y="25"/>
                  </a:lnTo>
                  <a:cubicBezTo>
                    <a:pt x="81" y="22"/>
                    <a:pt x="79" y="22"/>
                    <a:pt x="78" y="22"/>
                  </a:cubicBezTo>
                  <a:cubicBezTo>
                    <a:pt x="77" y="22"/>
                    <a:pt x="76" y="22"/>
                    <a:pt x="75" y="22"/>
                  </a:cubicBezTo>
                  <a:cubicBezTo>
                    <a:pt x="66" y="21"/>
                    <a:pt x="58" y="21"/>
                    <a:pt x="49" y="19"/>
                  </a:cubicBezTo>
                  <a:cubicBezTo>
                    <a:pt x="38" y="15"/>
                    <a:pt x="27" y="10"/>
                    <a:pt x="16" y="5"/>
                  </a:cubicBezTo>
                  <a:cubicBezTo>
                    <a:pt x="15" y="4"/>
                    <a:pt x="12" y="2"/>
                    <a:pt x="10" y="1"/>
                  </a:cubicBezTo>
                  <a:cubicBezTo>
                    <a:pt x="7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5"/>
            <p:cNvSpPr/>
            <p:nvPr/>
          </p:nvSpPr>
          <p:spPr>
            <a:xfrm>
              <a:off x="2215017" y="4150811"/>
              <a:ext cx="615" cy="1173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0" y="0"/>
                  </a:moveTo>
                  <a:cubicBezTo>
                    <a:pt x="8" y="7"/>
                    <a:pt x="4" y="12"/>
                    <a:pt x="1" y="16"/>
                  </a:cubicBezTo>
                  <a:cubicBezTo>
                    <a:pt x="3" y="19"/>
                    <a:pt x="5" y="20"/>
                    <a:pt x="6" y="20"/>
                  </a:cubicBezTo>
                  <a:cubicBezTo>
                    <a:pt x="9" y="20"/>
                    <a:pt x="10" y="14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5"/>
            <p:cNvSpPr/>
            <p:nvPr/>
          </p:nvSpPr>
          <p:spPr>
            <a:xfrm>
              <a:off x="2211274" y="4153716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3" y="2"/>
                    <a:pt x="3" y="5"/>
                  </a:cubicBezTo>
                  <a:cubicBezTo>
                    <a:pt x="4" y="6"/>
                    <a:pt x="5" y="6"/>
                    <a:pt x="7" y="7"/>
                  </a:cubicBezTo>
                  <a:cubicBezTo>
                    <a:pt x="7" y="6"/>
                    <a:pt x="7" y="4"/>
                    <a:pt x="5" y="2"/>
                  </a:cubicBezTo>
                  <a:cubicBezTo>
                    <a:pt x="4" y="2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>
              <a:off x="2127972" y="3988565"/>
              <a:ext cx="49277" cy="15867"/>
            </a:xfrm>
            <a:custGeom>
              <a:avLst/>
              <a:gdLst/>
              <a:ahLst/>
              <a:cxnLst/>
              <a:rect l="l" t="t" r="r" b="b"/>
              <a:pathLst>
                <a:path w="882" h="284" extrusionOk="0">
                  <a:moveTo>
                    <a:pt x="875" y="146"/>
                  </a:moveTo>
                  <a:lnTo>
                    <a:pt x="875" y="146"/>
                  </a:lnTo>
                  <a:cubicBezTo>
                    <a:pt x="876" y="147"/>
                    <a:pt x="876" y="147"/>
                    <a:pt x="876" y="148"/>
                  </a:cubicBezTo>
                  <a:cubicBezTo>
                    <a:pt x="876" y="147"/>
                    <a:pt x="876" y="147"/>
                    <a:pt x="875" y="146"/>
                  </a:cubicBezTo>
                  <a:close/>
                  <a:moveTo>
                    <a:pt x="625" y="149"/>
                  </a:moveTo>
                  <a:cubicBezTo>
                    <a:pt x="625" y="152"/>
                    <a:pt x="626" y="153"/>
                    <a:pt x="626" y="156"/>
                  </a:cubicBezTo>
                  <a:lnTo>
                    <a:pt x="620" y="156"/>
                  </a:lnTo>
                  <a:lnTo>
                    <a:pt x="620" y="152"/>
                  </a:lnTo>
                  <a:lnTo>
                    <a:pt x="623" y="152"/>
                  </a:lnTo>
                  <a:lnTo>
                    <a:pt x="625" y="149"/>
                  </a:lnTo>
                  <a:close/>
                  <a:moveTo>
                    <a:pt x="593" y="153"/>
                  </a:moveTo>
                  <a:cubicBezTo>
                    <a:pt x="592" y="156"/>
                    <a:pt x="592" y="157"/>
                    <a:pt x="592" y="157"/>
                  </a:cubicBezTo>
                  <a:cubicBezTo>
                    <a:pt x="592" y="158"/>
                    <a:pt x="591" y="158"/>
                    <a:pt x="591" y="158"/>
                  </a:cubicBezTo>
                  <a:cubicBezTo>
                    <a:pt x="590" y="158"/>
                    <a:pt x="589" y="157"/>
                    <a:pt x="587" y="154"/>
                  </a:cubicBezTo>
                  <a:cubicBezTo>
                    <a:pt x="589" y="154"/>
                    <a:pt x="591" y="153"/>
                    <a:pt x="593" y="153"/>
                  </a:cubicBezTo>
                  <a:close/>
                  <a:moveTo>
                    <a:pt x="578" y="156"/>
                  </a:moveTo>
                  <a:cubicBezTo>
                    <a:pt x="579" y="156"/>
                    <a:pt x="580" y="157"/>
                    <a:pt x="582" y="157"/>
                  </a:cubicBezTo>
                  <a:cubicBezTo>
                    <a:pt x="579" y="158"/>
                    <a:pt x="578" y="159"/>
                    <a:pt x="576" y="161"/>
                  </a:cubicBezTo>
                  <a:cubicBezTo>
                    <a:pt x="576" y="157"/>
                    <a:pt x="577" y="156"/>
                    <a:pt x="578" y="156"/>
                  </a:cubicBezTo>
                  <a:close/>
                  <a:moveTo>
                    <a:pt x="785" y="161"/>
                  </a:moveTo>
                  <a:lnTo>
                    <a:pt x="785" y="165"/>
                  </a:lnTo>
                  <a:cubicBezTo>
                    <a:pt x="783" y="164"/>
                    <a:pt x="781" y="164"/>
                    <a:pt x="780" y="163"/>
                  </a:cubicBezTo>
                  <a:lnTo>
                    <a:pt x="780" y="161"/>
                  </a:lnTo>
                  <a:cubicBezTo>
                    <a:pt x="781" y="161"/>
                    <a:pt x="781" y="161"/>
                    <a:pt x="782" y="161"/>
                  </a:cubicBezTo>
                  <a:cubicBezTo>
                    <a:pt x="783" y="161"/>
                    <a:pt x="784" y="161"/>
                    <a:pt x="785" y="161"/>
                  </a:cubicBezTo>
                  <a:close/>
                  <a:moveTo>
                    <a:pt x="742" y="163"/>
                  </a:moveTo>
                  <a:lnTo>
                    <a:pt x="747" y="167"/>
                  </a:lnTo>
                  <a:cubicBezTo>
                    <a:pt x="747" y="169"/>
                    <a:pt x="747" y="172"/>
                    <a:pt x="749" y="174"/>
                  </a:cubicBezTo>
                  <a:cubicBezTo>
                    <a:pt x="747" y="173"/>
                    <a:pt x="745" y="173"/>
                    <a:pt x="744" y="172"/>
                  </a:cubicBezTo>
                  <a:cubicBezTo>
                    <a:pt x="744" y="169"/>
                    <a:pt x="744" y="167"/>
                    <a:pt x="742" y="163"/>
                  </a:cubicBezTo>
                  <a:close/>
                  <a:moveTo>
                    <a:pt x="728" y="163"/>
                  </a:moveTo>
                  <a:cubicBezTo>
                    <a:pt x="731" y="163"/>
                    <a:pt x="735" y="164"/>
                    <a:pt x="738" y="165"/>
                  </a:cubicBezTo>
                  <a:cubicBezTo>
                    <a:pt x="738" y="167"/>
                    <a:pt x="738" y="169"/>
                    <a:pt x="739" y="170"/>
                  </a:cubicBezTo>
                  <a:cubicBezTo>
                    <a:pt x="734" y="172"/>
                    <a:pt x="730" y="176"/>
                    <a:pt x="725" y="176"/>
                  </a:cubicBezTo>
                  <a:cubicBezTo>
                    <a:pt x="724" y="176"/>
                    <a:pt x="723" y="176"/>
                    <a:pt x="722" y="175"/>
                  </a:cubicBezTo>
                  <a:cubicBezTo>
                    <a:pt x="722" y="175"/>
                    <a:pt x="722" y="175"/>
                    <a:pt x="722" y="175"/>
                  </a:cubicBezTo>
                  <a:cubicBezTo>
                    <a:pt x="719" y="175"/>
                    <a:pt x="716" y="178"/>
                    <a:pt x="713" y="178"/>
                  </a:cubicBezTo>
                  <a:cubicBezTo>
                    <a:pt x="711" y="178"/>
                    <a:pt x="708" y="176"/>
                    <a:pt x="705" y="170"/>
                  </a:cubicBezTo>
                  <a:cubicBezTo>
                    <a:pt x="712" y="166"/>
                    <a:pt x="720" y="163"/>
                    <a:pt x="728" y="163"/>
                  </a:cubicBezTo>
                  <a:close/>
                  <a:moveTo>
                    <a:pt x="695" y="169"/>
                  </a:moveTo>
                  <a:cubicBezTo>
                    <a:pt x="697" y="169"/>
                    <a:pt x="700" y="172"/>
                    <a:pt x="702" y="177"/>
                  </a:cubicBezTo>
                  <a:cubicBezTo>
                    <a:pt x="701" y="180"/>
                    <a:pt x="698" y="181"/>
                    <a:pt x="696" y="181"/>
                  </a:cubicBezTo>
                  <a:cubicBezTo>
                    <a:pt x="693" y="181"/>
                    <a:pt x="691" y="180"/>
                    <a:pt x="688" y="179"/>
                  </a:cubicBezTo>
                  <a:cubicBezTo>
                    <a:pt x="690" y="173"/>
                    <a:pt x="692" y="169"/>
                    <a:pt x="695" y="169"/>
                  </a:cubicBezTo>
                  <a:close/>
                  <a:moveTo>
                    <a:pt x="677" y="178"/>
                  </a:moveTo>
                  <a:cubicBezTo>
                    <a:pt x="676" y="183"/>
                    <a:pt x="676" y="185"/>
                    <a:pt x="676" y="185"/>
                  </a:cubicBezTo>
                  <a:cubicBezTo>
                    <a:pt x="675" y="185"/>
                    <a:pt x="673" y="184"/>
                    <a:pt x="672" y="183"/>
                  </a:cubicBezTo>
                  <a:lnTo>
                    <a:pt x="672" y="179"/>
                  </a:lnTo>
                  <a:cubicBezTo>
                    <a:pt x="673" y="179"/>
                    <a:pt x="675" y="179"/>
                    <a:pt x="677" y="178"/>
                  </a:cubicBezTo>
                  <a:close/>
                  <a:moveTo>
                    <a:pt x="802" y="178"/>
                  </a:moveTo>
                  <a:cubicBezTo>
                    <a:pt x="802" y="179"/>
                    <a:pt x="802" y="180"/>
                    <a:pt x="803" y="183"/>
                  </a:cubicBezTo>
                  <a:cubicBezTo>
                    <a:pt x="802" y="183"/>
                    <a:pt x="801" y="184"/>
                    <a:pt x="799" y="185"/>
                  </a:cubicBezTo>
                  <a:cubicBezTo>
                    <a:pt x="799" y="184"/>
                    <a:pt x="799" y="183"/>
                    <a:pt x="798" y="180"/>
                  </a:cubicBezTo>
                  <a:cubicBezTo>
                    <a:pt x="799" y="179"/>
                    <a:pt x="800" y="178"/>
                    <a:pt x="802" y="178"/>
                  </a:cubicBezTo>
                  <a:close/>
                  <a:moveTo>
                    <a:pt x="668" y="184"/>
                  </a:moveTo>
                  <a:cubicBezTo>
                    <a:pt x="667" y="190"/>
                    <a:pt x="667" y="193"/>
                    <a:pt x="665" y="193"/>
                  </a:cubicBezTo>
                  <a:cubicBezTo>
                    <a:pt x="664" y="193"/>
                    <a:pt x="661" y="188"/>
                    <a:pt x="660" y="185"/>
                  </a:cubicBezTo>
                  <a:cubicBezTo>
                    <a:pt x="662" y="185"/>
                    <a:pt x="664" y="184"/>
                    <a:pt x="668" y="184"/>
                  </a:cubicBezTo>
                  <a:close/>
                  <a:moveTo>
                    <a:pt x="757" y="185"/>
                  </a:moveTo>
                  <a:cubicBezTo>
                    <a:pt x="762" y="185"/>
                    <a:pt x="767" y="186"/>
                    <a:pt x="775" y="186"/>
                  </a:cubicBezTo>
                  <a:cubicBezTo>
                    <a:pt x="780" y="186"/>
                    <a:pt x="785" y="187"/>
                    <a:pt x="792" y="187"/>
                  </a:cubicBezTo>
                  <a:cubicBezTo>
                    <a:pt x="782" y="193"/>
                    <a:pt x="773" y="195"/>
                    <a:pt x="763" y="195"/>
                  </a:cubicBezTo>
                  <a:cubicBezTo>
                    <a:pt x="756" y="195"/>
                    <a:pt x="749" y="194"/>
                    <a:pt x="742" y="194"/>
                  </a:cubicBezTo>
                  <a:cubicBezTo>
                    <a:pt x="744" y="189"/>
                    <a:pt x="750" y="185"/>
                    <a:pt x="757" y="185"/>
                  </a:cubicBezTo>
                  <a:close/>
                  <a:moveTo>
                    <a:pt x="451" y="190"/>
                  </a:moveTo>
                  <a:cubicBezTo>
                    <a:pt x="453" y="190"/>
                    <a:pt x="455" y="191"/>
                    <a:pt x="457" y="193"/>
                  </a:cubicBezTo>
                  <a:cubicBezTo>
                    <a:pt x="457" y="197"/>
                    <a:pt x="455" y="198"/>
                    <a:pt x="453" y="198"/>
                  </a:cubicBezTo>
                  <a:cubicBezTo>
                    <a:pt x="450" y="198"/>
                    <a:pt x="447" y="196"/>
                    <a:pt x="444" y="196"/>
                  </a:cubicBezTo>
                  <a:cubicBezTo>
                    <a:pt x="444" y="196"/>
                    <a:pt x="443" y="196"/>
                    <a:pt x="443" y="196"/>
                  </a:cubicBezTo>
                  <a:cubicBezTo>
                    <a:pt x="446" y="192"/>
                    <a:pt x="448" y="190"/>
                    <a:pt x="451" y="190"/>
                  </a:cubicBezTo>
                  <a:close/>
                  <a:moveTo>
                    <a:pt x="586" y="194"/>
                  </a:moveTo>
                  <a:cubicBezTo>
                    <a:pt x="586" y="196"/>
                    <a:pt x="586" y="197"/>
                    <a:pt x="587" y="200"/>
                  </a:cubicBezTo>
                  <a:cubicBezTo>
                    <a:pt x="584" y="200"/>
                    <a:pt x="582" y="201"/>
                    <a:pt x="578" y="201"/>
                  </a:cubicBezTo>
                  <a:lnTo>
                    <a:pt x="578" y="199"/>
                  </a:lnTo>
                  <a:cubicBezTo>
                    <a:pt x="581" y="197"/>
                    <a:pt x="583" y="195"/>
                    <a:pt x="586" y="194"/>
                  </a:cubicBezTo>
                  <a:close/>
                  <a:moveTo>
                    <a:pt x="605" y="194"/>
                  </a:moveTo>
                  <a:cubicBezTo>
                    <a:pt x="605" y="195"/>
                    <a:pt x="605" y="198"/>
                    <a:pt x="607" y="199"/>
                  </a:cubicBezTo>
                  <a:lnTo>
                    <a:pt x="599" y="203"/>
                  </a:lnTo>
                  <a:cubicBezTo>
                    <a:pt x="599" y="201"/>
                    <a:pt x="598" y="199"/>
                    <a:pt x="598" y="198"/>
                  </a:cubicBezTo>
                  <a:lnTo>
                    <a:pt x="605" y="194"/>
                  </a:lnTo>
                  <a:close/>
                  <a:moveTo>
                    <a:pt x="396" y="198"/>
                  </a:moveTo>
                  <a:cubicBezTo>
                    <a:pt x="397" y="198"/>
                    <a:pt x="398" y="200"/>
                    <a:pt x="401" y="203"/>
                  </a:cubicBezTo>
                  <a:cubicBezTo>
                    <a:pt x="399" y="203"/>
                    <a:pt x="394" y="205"/>
                    <a:pt x="392" y="205"/>
                  </a:cubicBezTo>
                  <a:cubicBezTo>
                    <a:pt x="393" y="200"/>
                    <a:pt x="394" y="198"/>
                    <a:pt x="396" y="198"/>
                  </a:cubicBezTo>
                  <a:close/>
                  <a:moveTo>
                    <a:pt x="335" y="206"/>
                  </a:moveTo>
                  <a:cubicBezTo>
                    <a:pt x="335" y="209"/>
                    <a:pt x="336" y="210"/>
                    <a:pt x="336" y="212"/>
                  </a:cubicBezTo>
                  <a:cubicBezTo>
                    <a:pt x="331" y="212"/>
                    <a:pt x="327" y="211"/>
                    <a:pt x="324" y="211"/>
                  </a:cubicBezTo>
                  <a:lnTo>
                    <a:pt x="324" y="209"/>
                  </a:lnTo>
                  <a:cubicBezTo>
                    <a:pt x="326" y="207"/>
                    <a:pt x="330" y="207"/>
                    <a:pt x="335" y="206"/>
                  </a:cubicBezTo>
                  <a:close/>
                  <a:moveTo>
                    <a:pt x="346" y="205"/>
                  </a:moveTo>
                  <a:cubicBezTo>
                    <a:pt x="347" y="214"/>
                    <a:pt x="347" y="217"/>
                    <a:pt x="346" y="217"/>
                  </a:cubicBezTo>
                  <a:cubicBezTo>
                    <a:pt x="346" y="217"/>
                    <a:pt x="344" y="214"/>
                    <a:pt x="342" y="211"/>
                  </a:cubicBezTo>
                  <a:cubicBezTo>
                    <a:pt x="343" y="210"/>
                    <a:pt x="345" y="207"/>
                    <a:pt x="346" y="205"/>
                  </a:cubicBezTo>
                  <a:close/>
                  <a:moveTo>
                    <a:pt x="264" y="216"/>
                  </a:moveTo>
                  <a:lnTo>
                    <a:pt x="264" y="216"/>
                  </a:lnTo>
                  <a:cubicBezTo>
                    <a:pt x="280" y="217"/>
                    <a:pt x="296" y="219"/>
                    <a:pt x="313" y="221"/>
                  </a:cubicBezTo>
                  <a:cubicBezTo>
                    <a:pt x="304" y="224"/>
                    <a:pt x="296" y="226"/>
                    <a:pt x="288" y="226"/>
                  </a:cubicBezTo>
                  <a:cubicBezTo>
                    <a:pt x="281" y="226"/>
                    <a:pt x="274" y="225"/>
                    <a:pt x="266" y="222"/>
                  </a:cubicBezTo>
                  <a:cubicBezTo>
                    <a:pt x="266" y="220"/>
                    <a:pt x="264" y="219"/>
                    <a:pt x="264" y="216"/>
                  </a:cubicBezTo>
                  <a:close/>
                  <a:moveTo>
                    <a:pt x="262" y="221"/>
                  </a:moveTo>
                  <a:cubicBezTo>
                    <a:pt x="262" y="227"/>
                    <a:pt x="262" y="228"/>
                    <a:pt x="261" y="228"/>
                  </a:cubicBezTo>
                  <a:cubicBezTo>
                    <a:pt x="260" y="228"/>
                    <a:pt x="259" y="226"/>
                    <a:pt x="258" y="226"/>
                  </a:cubicBezTo>
                  <a:cubicBezTo>
                    <a:pt x="258" y="226"/>
                    <a:pt x="258" y="226"/>
                    <a:pt x="258" y="226"/>
                  </a:cubicBezTo>
                  <a:lnTo>
                    <a:pt x="258" y="226"/>
                  </a:lnTo>
                  <a:cubicBezTo>
                    <a:pt x="259" y="225"/>
                    <a:pt x="260" y="222"/>
                    <a:pt x="262" y="221"/>
                  </a:cubicBezTo>
                  <a:close/>
                  <a:moveTo>
                    <a:pt x="416" y="217"/>
                  </a:moveTo>
                  <a:cubicBezTo>
                    <a:pt x="419" y="217"/>
                    <a:pt x="422" y="222"/>
                    <a:pt x="426" y="236"/>
                  </a:cubicBezTo>
                  <a:cubicBezTo>
                    <a:pt x="421" y="233"/>
                    <a:pt x="414" y="231"/>
                    <a:pt x="408" y="227"/>
                  </a:cubicBezTo>
                  <a:lnTo>
                    <a:pt x="408" y="221"/>
                  </a:lnTo>
                  <a:cubicBezTo>
                    <a:pt x="410" y="220"/>
                    <a:pt x="413" y="220"/>
                    <a:pt x="415" y="217"/>
                  </a:cubicBezTo>
                  <a:cubicBezTo>
                    <a:pt x="416" y="217"/>
                    <a:pt x="416" y="217"/>
                    <a:pt x="416" y="217"/>
                  </a:cubicBezTo>
                  <a:close/>
                  <a:moveTo>
                    <a:pt x="463" y="212"/>
                  </a:moveTo>
                  <a:cubicBezTo>
                    <a:pt x="466" y="212"/>
                    <a:pt x="468" y="218"/>
                    <a:pt x="471" y="236"/>
                  </a:cubicBezTo>
                  <a:cubicBezTo>
                    <a:pt x="467" y="235"/>
                    <a:pt x="462" y="235"/>
                    <a:pt x="458" y="235"/>
                  </a:cubicBezTo>
                  <a:cubicBezTo>
                    <a:pt x="457" y="228"/>
                    <a:pt x="457" y="222"/>
                    <a:pt x="456" y="217"/>
                  </a:cubicBezTo>
                  <a:cubicBezTo>
                    <a:pt x="458" y="216"/>
                    <a:pt x="460" y="214"/>
                    <a:pt x="462" y="212"/>
                  </a:cubicBezTo>
                  <a:cubicBezTo>
                    <a:pt x="463" y="212"/>
                    <a:pt x="463" y="212"/>
                    <a:pt x="463" y="212"/>
                  </a:cubicBezTo>
                  <a:close/>
                  <a:moveTo>
                    <a:pt x="385" y="217"/>
                  </a:moveTo>
                  <a:cubicBezTo>
                    <a:pt x="387" y="222"/>
                    <a:pt x="389" y="223"/>
                    <a:pt x="391" y="223"/>
                  </a:cubicBezTo>
                  <a:cubicBezTo>
                    <a:pt x="393" y="223"/>
                    <a:pt x="394" y="222"/>
                    <a:pt x="396" y="222"/>
                  </a:cubicBezTo>
                  <a:cubicBezTo>
                    <a:pt x="398" y="222"/>
                    <a:pt x="400" y="223"/>
                    <a:pt x="403" y="228"/>
                  </a:cubicBezTo>
                  <a:cubicBezTo>
                    <a:pt x="402" y="232"/>
                    <a:pt x="401" y="237"/>
                    <a:pt x="401" y="237"/>
                  </a:cubicBezTo>
                  <a:cubicBezTo>
                    <a:pt x="398" y="236"/>
                    <a:pt x="393" y="233"/>
                    <a:pt x="389" y="230"/>
                  </a:cubicBezTo>
                  <a:cubicBezTo>
                    <a:pt x="388" y="230"/>
                    <a:pt x="387" y="222"/>
                    <a:pt x="385" y="217"/>
                  </a:cubicBezTo>
                  <a:close/>
                  <a:moveTo>
                    <a:pt x="451" y="212"/>
                  </a:moveTo>
                  <a:cubicBezTo>
                    <a:pt x="453" y="212"/>
                    <a:pt x="455" y="213"/>
                    <a:pt x="457" y="227"/>
                  </a:cubicBezTo>
                  <a:cubicBezTo>
                    <a:pt x="455" y="227"/>
                    <a:pt x="452" y="224"/>
                    <a:pt x="450" y="224"/>
                  </a:cubicBezTo>
                  <a:cubicBezTo>
                    <a:pt x="448" y="224"/>
                    <a:pt x="446" y="228"/>
                    <a:pt x="447" y="243"/>
                  </a:cubicBezTo>
                  <a:cubicBezTo>
                    <a:pt x="445" y="235"/>
                    <a:pt x="443" y="230"/>
                    <a:pt x="442" y="226"/>
                  </a:cubicBezTo>
                  <a:cubicBezTo>
                    <a:pt x="437" y="224"/>
                    <a:pt x="434" y="221"/>
                    <a:pt x="431" y="220"/>
                  </a:cubicBezTo>
                  <a:lnTo>
                    <a:pt x="431" y="215"/>
                  </a:lnTo>
                  <a:cubicBezTo>
                    <a:pt x="437" y="214"/>
                    <a:pt x="445" y="214"/>
                    <a:pt x="451" y="212"/>
                  </a:cubicBezTo>
                  <a:cubicBezTo>
                    <a:pt x="451" y="212"/>
                    <a:pt x="451" y="212"/>
                    <a:pt x="451" y="212"/>
                  </a:cubicBezTo>
                  <a:close/>
                  <a:moveTo>
                    <a:pt x="373" y="223"/>
                  </a:moveTo>
                  <a:cubicBezTo>
                    <a:pt x="378" y="223"/>
                    <a:pt x="379" y="227"/>
                    <a:pt x="384" y="238"/>
                  </a:cubicBezTo>
                  <a:cubicBezTo>
                    <a:pt x="383" y="237"/>
                    <a:pt x="379" y="236"/>
                    <a:pt x="375" y="235"/>
                  </a:cubicBezTo>
                  <a:lnTo>
                    <a:pt x="375" y="235"/>
                  </a:lnTo>
                  <a:cubicBezTo>
                    <a:pt x="379" y="246"/>
                    <a:pt x="378" y="252"/>
                    <a:pt x="374" y="252"/>
                  </a:cubicBezTo>
                  <a:cubicBezTo>
                    <a:pt x="373" y="252"/>
                    <a:pt x="371" y="252"/>
                    <a:pt x="369" y="252"/>
                  </a:cubicBezTo>
                  <a:cubicBezTo>
                    <a:pt x="368" y="252"/>
                    <a:pt x="366" y="252"/>
                    <a:pt x="365" y="252"/>
                  </a:cubicBezTo>
                  <a:cubicBezTo>
                    <a:pt x="364" y="252"/>
                    <a:pt x="363" y="249"/>
                    <a:pt x="362" y="244"/>
                  </a:cubicBezTo>
                  <a:cubicBezTo>
                    <a:pt x="359" y="239"/>
                    <a:pt x="357" y="233"/>
                    <a:pt x="353" y="228"/>
                  </a:cubicBezTo>
                  <a:lnTo>
                    <a:pt x="353" y="226"/>
                  </a:lnTo>
                  <a:cubicBezTo>
                    <a:pt x="360" y="226"/>
                    <a:pt x="367" y="223"/>
                    <a:pt x="373" y="223"/>
                  </a:cubicBezTo>
                  <a:close/>
                  <a:moveTo>
                    <a:pt x="328" y="222"/>
                  </a:moveTo>
                  <a:cubicBezTo>
                    <a:pt x="331" y="222"/>
                    <a:pt x="334" y="224"/>
                    <a:pt x="338" y="226"/>
                  </a:cubicBezTo>
                  <a:cubicBezTo>
                    <a:pt x="342" y="228"/>
                    <a:pt x="346" y="239"/>
                    <a:pt x="351" y="253"/>
                  </a:cubicBezTo>
                  <a:cubicBezTo>
                    <a:pt x="350" y="253"/>
                    <a:pt x="349" y="253"/>
                    <a:pt x="348" y="253"/>
                  </a:cubicBezTo>
                  <a:cubicBezTo>
                    <a:pt x="347" y="253"/>
                    <a:pt x="346" y="253"/>
                    <a:pt x="345" y="253"/>
                  </a:cubicBezTo>
                  <a:cubicBezTo>
                    <a:pt x="341" y="253"/>
                    <a:pt x="338" y="252"/>
                    <a:pt x="333" y="241"/>
                  </a:cubicBezTo>
                  <a:cubicBezTo>
                    <a:pt x="329" y="232"/>
                    <a:pt x="324" y="232"/>
                    <a:pt x="319" y="227"/>
                  </a:cubicBezTo>
                  <a:cubicBezTo>
                    <a:pt x="322" y="224"/>
                    <a:pt x="325" y="222"/>
                    <a:pt x="328" y="222"/>
                  </a:cubicBezTo>
                  <a:close/>
                  <a:moveTo>
                    <a:pt x="363" y="263"/>
                  </a:moveTo>
                  <a:cubicBezTo>
                    <a:pt x="363" y="272"/>
                    <a:pt x="362" y="274"/>
                    <a:pt x="361" y="274"/>
                  </a:cubicBezTo>
                  <a:cubicBezTo>
                    <a:pt x="360" y="274"/>
                    <a:pt x="359" y="272"/>
                    <a:pt x="358" y="272"/>
                  </a:cubicBezTo>
                  <a:cubicBezTo>
                    <a:pt x="358" y="268"/>
                    <a:pt x="358" y="267"/>
                    <a:pt x="357" y="264"/>
                  </a:cubicBezTo>
                  <a:cubicBezTo>
                    <a:pt x="358" y="264"/>
                    <a:pt x="361" y="264"/>
                    <a:pt x="363" y="263"/>
                  </a:cubicBezTo>
                  <a:close/>
                  <a:moveTo>
                    <a:pt x="801" y="0"/>
                  </a:moveTo>
                  <a:cubicBezTo>
                    <a:pt x="775" y="2"/>
                    <a:pt x="750" y="6"/>
                    <a:pt x="723" y="11"/>
                  </a:cubicBezTo>
                  <a:cubicBezTo>
                    <a:pt x="707" y="13"/>
                    <a:pt x="689" y="16"/>
                    <a:pt x="672" y="20"/>
                  </a:cubicBezTo>
                  <a:cubicBezTo>
                    <a:pt x="655" y="23"/>
                    <a:pt x="636" y="28"/>
                    <a:pt x="620" y="33"/>
                  </a:cubicBezTo>
                  <a:cubicBezTo>
                    <a:pt x="607" y="37"/>
                    <a:pt x="593" y="39"/>
                    <a:pt x="581" y="42"/>
                  </a:cubicBezTo>
                  <a:cubicBezTo>
                    <a:pt x="576" y="43"/>
                    <a:pt x="571" y="47"/>
                    <a:pt x="566" y="47"/>
                  </a:cubicBezTo>
                  <a:cubicBezTo>
                    <a:pt x="565" y="47"/>
                    <a:pt x="564" y="48"/>
                    <a:pt x="563" y="48"/>
                  </a:cubicBezTo>
                  <a:cubicBezTo>
                    <a:pt x="558" y="48"/>
                    <a:pt x="554" y="46"/>
                    <a:pt x="549" y="46"/>
                  </a:cubicBezTo>
                  <a:cubicBezTo>
                    <a:pt x="547" y="46"/>
                    <a:pt x="545" y="46"/>
                    <a:pt x="542" y="47"/>
                  </a:cubicBezTo>
                  <a:cubicBezTo>
                    <a:pt x="531" y="51"/>
                    <a:pt x="519" y="58"/>
                    <a:pt x="507" y="58"/>
                  </a:cubicBezTo>
                  <a:cubicBezTo>
                    <a:pt x="505" y="58"/>
                    <a:pt x="504" y="58"/>
                    <a:pt x="502" y="58"/>
                  </a:cubicBezTo>
                  <a:cubicBezTo>
                    <a:pt x="501" y="58"/>
                    <a:pt x="500" y="58"/>
                    <a:pt x="498" y="58"/>
                  </a:cubicBezTo>
                  <a:cubicBezTo>
                    <a:pt x="493" y="58"/>
                    <a:pt x="488" y="59"/>
                    <a:pt x="483" y="60"/>
                  </a:cubicBezTo>
                  <a:cubicBezTo>
                    <a:pt x="477" y="62"/>
                    <a:pt x="472" y="64"/>
                    <a:pt x="466" y="65"/>
                  </a:cubicBezTo>
                  <a:cubicBezTo>
                    <a:pt x="458" y="68"/>
                    <a:pt x="452" y="69"/>
                    <a:pt x="447" y="70"/>
                  </a:cubicBezTo>
                  <a:cubicBezTo>
                    <a:pt x="440" y="72"/>
                    <a:pt x="435" y="75"/>
                    <a:pt x="429" y="76"/>
                  </a:cubicBezTo>
                  <a:cubicBezTo>
                    <a:pt x="425" y="76"/>
                    <a:pt x="421" y="75"/>
                    <a:pt x="416" y="75"/>
                  </a:cubicBezTo>
                  <a:cubicBezTo>
                    <a:pt x="408" y="78"/>
                    <a:pt x="400" y="83"/>
                    <a:pt x="390" y="84"/>
                  </a:cubicBezTo>
                  <a:cubicBezTo>
                    <a:pt x="388" y="84"/>
                    <a:pt x="386" y="84"/>
                    <a:pt x="384" y="84"/>
                  </a:cubicBezTo>
                  <a:cubicBezTo>
                    <a:pt x="379" y="84"/>
                    <a:pt x="374" y="84"/>
                    <a:pt x="368" y="83"/>
                  </a:cubicBezTo>
                  <a:cubicBezTo>
                    <a:pt x="361" y="81"/>
                    <a:pt x="352" y="79"/>
                    <a:pt x="345" y="79"/>
                  </a:cubicBezTo>
                  <a:cubicBezTo>
                    <a:pt x="335" y="79"/>
                    <a:pt x="326" y="81"/>
                    <a:pt x="317" y="81"/>
                  </a:cubicBezTo>
                  <a:cubicBezTo>
                    <a:pt x="313" y="81"/>
                    <a:pt x="309" y="81"/>
                    <a:pt x="305" y="80"/>
                  </a:cubicBezTo>
                  <a:cubicBezTo>
                    <a:pt x="298" y="77"/>
                    <a:pt x="291" y="76"/>
                    <a:pt x="284" y="76"/>
                  </a:cubicBezTo>
                  <a:cubicBezTo>
                    <a:pt x="278" y="76"/>
                    <a:pt x="273" y="77"/>
                    <a:pt x="269" y="79"/>
                  </a:cubicBezTo>
                  <a:cubicBezTo>
                    <a:pt x="263" y="81"/>
                    <a:pt x="258" y="86"/>
                    <a:pt x="253" y="88"/>
                  </a:cubicBezTo>
                  <a:cubicBezTo>
                    <a:pt x="249" y="89"/>
                    <a:pt x="246" y="89"/>
                    <a:pt x="242" y="89"/>
                  </a:cubicBezTo>
                  <a:cubicBezTo>
                    <a:pt x="235" y="89"/>
                    <a:pt x="228" y="88"/>
                    <a:pt x="221" y="88"/>
                  </a:cubicBezTo>
                  <a:cubicBezTo>
                    <a:pt x="216" y="88"/>
                    <a:pt x="212" y="89"/>
                    <a:pt x="207" y="90"/>
                  </a:cubicBezTo>
                  <a:cubicBezTo>
                    <a:pt x="198" y="91"/>
                    <a:pt x="189" y="94"/>
                    <a:pt x="181" y="96"/>
                  </a:cubicBezTo>
                  <a:cubicBezTo>
                    <a:pt x="180" y="96"/>
                    <a:pt x="177" y="94"/>
                    <a:pt x="175" y="83"/>
                  </a:cubicBezTo>
                  <a:cubicBezTo>
                    <a:pt x="174" y="84"/>
                    <a:pt x="173" y="85"/>
                    <a:pt x="172" y="85"/>
                  </a:cubicBezTo>
                  <a:cubicBezTo>
                    <a:pt x="168" y="88"/>
                    <a:pt x="165" y="90"/>
                    <a:pt x="162" y="91"/>
                  </a:cubicBezTo>
                  <a:cubicBezTo>
                    <a:pt x="159" y="92"/>
                    <a:pt x="157" y="92"/>
                    <a:pt x="154" y="92"/>
                  </a:cubicBezTo>
                  <a:cubicBezTo>
                    <a:pt x="151" y="92"/>
                    <a:pt x="149" y="92"/>
                    <a:pt x="146" y="92"/>
                  </a:cubicBezTo>
                  <a:cubicBezTo>
                    <a:pt x="143" y="92"/>
                    <a:pt x="139" y="92"/>
                    <a:pt x="137" y="93"/>
                  </a:cubicBezTo>
                  <a:cubicBezTo>
                    <a:pt x="130" y="94"/>
                    <a:pt x="122" y="100"/>
                    <a:pt x="116" y="102"/>
                  </a:cubicBezTo>
                  <a:lnTo>
                    <a:pt x="107" y="106"/>
                  </a:lnTo>
                  <a:cubicBezTo>
                    <a:pt x="102" y="107"/>
                    <a:pt x="96" y="111"/>
                    <a:pt x="90" y="111"/>
                  </a:cubicBezTo>
                  <a:cubicBezTo>
                    <a:pt x="86" y="111"/>
                    <a:pt x="81" y="109"/>
                    <a:pt x="76" y="105"/>
                  </a:cubicBezTo>
                  <a:cubicBezTo>
                    <a:pt x="75" y="104"/>
                    <a:pt x="74" y="104"/>
                    <a:pt x="73" y="104"/>
                  </a:cubicBezTo>
                  <a:cubicBezTo>
                    <a:pt x="70" y="104"/>
                    <a:pt x="68" y="107"/>
                    <a:pt x="65" y="107"/>
                  </a:cubicBezTo>
                  <a:cubicBezTo>
                    <a:pt x="64" y="107"/>
                    <a:pt x="64" y="107"/>
                    <a:pt x="63" y="107"/>
                  </a:cubicBezTo>
                  <a:cubicBezTo>
                    <a:pt x="59" y="106"/>
                    <a:pt x="55" y="105"/>
                    <a:pt x="52" y="105"/>
                  </a:cubicBezTo>
                  <a:cubicBezTo>
                    <a:pt x="47" y="105"/>
                    <a:pt x="42" y="106"/>
                    <a:pt x="37" y="106"/>
                  </a:cubicBezTo>
                  <a:cubicBezTo>
                    <a:pt x="34" y="106"/>
                    <a:pt x="31" y="106"/>
                    <a:pt x="28" y="109"/>
                  </a:cubicBezTo>
                  <a:cubicBezTo>
                    <a:pt x="23" y="112"/>
                    <a:pt x="20" y="121"/>
                    <a:pt x="15" y="123"/>
                  </a:cubicBezTo>
                  <a:cubicBezTo>
                    <a:pt x="11" y="126"/>
                    <a:pt x="6" y="126"/>
                    <a:pt x="0" y="126"/>
                  </a:cubicBezTo>
                  <a:cubicBezTo>
                    <a:pt x="2" y="132"/>
                    <a:pt x="4" y="135"/>
                    <a:pt x="6" y="137"/>
                  </a:cubicBezTo>
                  <a:lnTo>
                    <a:pt x="1" y="157"/>
                  </a:lnTo>
                  <a:cubicBezTo>
                    <a:pt x="6" y="168"/>
                    <a:pt x="8" y="177"/>
                    <a:pt x="12" y="188"/>
                  </a:cubicBezTo>
                  <a:cubicBezTo>
                    <a:pt x="11" y="189"/>
                    <a:pt x="10" y="190"/>
                    <a:pt x="8" y="193"/>
                  </a:cubicBezTo>
                  <a:cubicBezTo>
                    <a:pt x="12" y="196"/>
                    <a:pt x="16" y="199"/>
                    <a:pt x="18" y="206"/>
                  </a:cubicBezTo>
                  <a:cubicBezTo>
                    <a:pt x="23" y="215"/>
                    <a:pt x="28" y="220"/>
                    <a:pt x="32" y="221"/>
                  </a:cubicBezTo>
                  <a:lnTo>
                    <a:pt x="67" y="237"/>
                  </a:lnTo>
                  <a:cubicBezTo>
                    <a:pt x="69" y="238"/>
                    <a:pt x="73" y="242"/>
                    <a:pt x="75" y="242"/>
                  </a:cubicBezTo>
                  <a:cubicBezTo>
                    <a:pt x="75" y="242"/>
                    <a:pt x="76" y="242"/>
                    <a:pt x="76" y="242"/>
                  </a:cubicBezTo>
                  <a:cubicBezTo>
                    <a:pt x="77" y="242"/>
                    <a:pt x="77" y="242"/>
                    <a:pt x="78" y="242"/>
                  </a:cubicBezTo>
                  <a:cubicBezTo>
                    <a:pt x="83" y="242"/>
                    <a:pt x="89" y="246"/>
                    <a:pt x="95" y="248"/>
                  </a:cubicBezTo>
                  <a:cubicBezTo>
                    <a:pt x="102" y="251"/>
                    <a:pt x="110" y="257"/>
                    <a:pt x="118" y="261"/>
                  </a:cubicBezTo>
                  <a:cubicBezTo>
                    <a:pt x="120" y="261"/>
                    <a:pt x="120" y="257"/>
                    <a:pt x="120" y="254"/>
                  </a:cubicBezTo>
                  <a:lnTo>
                    <a:pt x="104" y="238"/>
                  </a:lnTo>
                  <a:cubicBezTo>
                    <a:pt x="105" y="238"/>
                    <a:pt x="106" y="237"/>
                    <a:pt x="109" y="237"/>
                  </a:cubicBezTo>
                  <a:cubicBezTo>
                    <a:pt x="117" y="240"/>
                    <a:pt x="125" y="243"/>
                    <a:pt x="132" y="246"/>
                  </a:cubicBezTo>
                  <a:cubicBezTo>
                    <a:pt x="138" y="248"/>
                    <a:pt x="142" y="248"/>
                    <a:pt x="146" y="248"/>
                  </a:cubicBezTo>
                  <a:cubicBezTo>
                    <a:pt x="148" y="248"/>
                    <a:pt x="149" y="246"/>
                    <a:pt x="151" y="246"/>
                  </a:cubicBezTo>
                  <a:cubicBezTo>
                    <a:pt x="151" y="246"/>
                    <a:pt x="152" y="246"/>
                    <a:pt x="152" y="246"/>
                  </a:cubicBezTo>
                  <a:cubicBezTo>
                    <a:pt x="157" y="249"/>
                    <a:pt x="164" y="254"/>
                    <a:pt x="169" y="256"/>
                  </a:cubicBezTo>
                  <a:cubicBezTo>
                    <a:pt x="170" y="256"/>
                    <a:pt x="171" y="256"/>
                    <a:pt x="172" y="256"/>
                  </a:cubicBezTo>
                  <a:cubicBezTo>
                    <a:pt x="177" y="256"/>
                    <a:pt x="182" y="253"/>
                    <a:pt x="186" y="251"/>
                  </a:cubicBezTo>
                  <a:cubicBezTo>
                    <a:pt x="189" y="248"/>
                    <a:pt x="192" y="248"/>
                    <a:pt x="195" y="248"/>
                  </a:cubicBezTo>
                  <a:cubicBezTo>
                    <a:pt x="197" y="248"/>
                    <a:pt x="199" y="248"/>
                    <a:pt x="200" y="248"/>
                  </a:cubicBezTo>
                  <a:cubicBezTo>
                    <a:pt x="209" y="246"/>
                    <a:pt x="215" y="245"/>
                    <a:pt x="222" y="243"/>
                  </a:cubicBezTo>
                  <a:cubicBezTo>
                    <a:pt x="220" y="238"/>
                    <a:pt x="219" y="235"/>
                    <a:pt x="217" y="231"/>
                  </a:cubicBezTo>
                  <a:lnTo>
                    <a:pt x="217" y="231"/>
                  </a:lnTo>
                  <a:cubicBezTo>
                    <a:pt x="220" y="232"/>
                    <a:pt x="225" y="240"/>
                    <a:pt x="227" y="241"/>
                  </a:cubicBezTo>
                  <a:cubicBezTo>
                    <a:pt x="232" y="245"/>
                    <a:pt x="238" y="249"/>
                    <a:pt x="243" y="249"/>
                  </a:cubicBezTo>
                  <a:cubicBezTo>
                    <a:pt x="261" y="253"/>
                    <a:pt x="277" y="254"/>
                    <a:pt x="294" y="258"/>
                  </a:cubicBezTo>
                  <a:cubicBezTo>
                    <a:pt x="298" y="259"/>
                    <a:pt x="301" y="261"/>
                    <a:pt x="305" y="263"/>
                  </a:cubicBezTo>
                  <a:cubicBezTo>
                    <a:pt x="304" y="267"/>
                    <a:pt x="304" y="270"/>
                    <a:pt x="303" y="270"/>
                  </a:cubicBezTo>
                  <a:cubicBezTo>
                    <a:pt x="302" y="270"/>
                    <a:pt x="302" y="270"/>
                    <a:pt x="301" y="270"/>
                  </a:cubicBezTo>
                  <a:cubicBezTo>
                    <a:pt x="299" y="267"/>
                    <a:pt x="298" y="266"/>
                    <a:pt x="296" y="266"/>
                  </a:cubicBezTo>
                  <a:cubicBezTo>
                    <a:pt x="293" y="266"/>
                    <a:pt x="291" y="270"/>
                    <a:pt x="287" y="270"/>
                  </a:cubicBezTo>
                  <a:cubicBezTo>
                    <a:pt x="285" y="270"/>
                    <a:pt x="283" y="269"/>
                    <a:pt x="280" y="264"/>
                  </a:cubicBezTo>
                  <a:lnTo>
                    <a:pt x="279" y="264"/>
                  </a:lnTo>
                  <a:cubicBezTo>
                    <a:pt x="274" y="264"/>
                    <a:pt x="268" y="263"/>
                    <a:pt x="262" y="263"/>
                  </a:cubicBezTo>
                  <a:cubicBezTo>
                    <a:pt x="258" y="263"/>
                    <a:pt x="253" y="262"/>
                    <a:pt x="249" y="262"/>
                  </a:cubicBezTo>
                  <a:cubicBezTo>
                    <a:pt x="247" y="262"/>
                    <a:pt x="245" y="263"/>
                    <a:pt x="243" y="263"/>
                  </a:cubicBezTo>
                  <a:cubicBezTo>
                    <a:pt x="242" y="265"/>
                    <a:pt x="240" y="265"/>
                    <a:pt x="238" y="265"/>
                  </a:cubicBezTo>
                  <a:cubicBezTo>
                    <a:pt x="236" y="265"/>
                    <a:pt x="233" y="264"/>
                    <a:pt x="230" y="264"/>
                  </a:cubicBezTo>
                  <a:cubicBezTo>
                    <a:pt x="228" y="264"/>
                    <a:pt x="226" y="266"/>
                    <a:pt x="225" y="267"/>
                  </a:cubicBezTo>
                  <a:cubicBezTo>
                    <a:pt x="227" y="274"/>
                    <a:pt x="228" y="279"/>
                    <a:pt x="230" y="279"/>
                  </a:cubicBezTo>
                  <a:lnTo>
                    <a:pt x="242" y="279"/>
                  </a:lnTo>
                  <a:cubicBezTo>
                    <a:pt x="253" y="279"/>
                    <a:pt x="263" y="278"/>
                    <a:pt x="274" y="278"/>
                  </a:cubicBezTo>
                  <a:cubicBezTo>
                    <a:pt x="277" y="278"/>
                    <a:pt x="279" y="282"/>
                    <a:pt x="281" y="282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6" y="280"/>
                    <a:pt x="290" y="279"/>
                    <a:pt x="294" y="279"/>
                  </a:cubicBezTo>
                  <a:cubicBezTo>
                    <a:pt x="300" y="279"/>
                    <a:pt x="306" y="281"/>
                    <a:pt x="312" y="283"/>
                  </a:cubicBezTo>
                  <a:cubicBezTo>
                    <a:pt x="312" y="283"/>
                    <a:pt x="313" y="283"/>
                    <a:pt x="314" y="283"/>
                  </a:cubicBezTo>
                  <a:cubicBezTo>
                    <a:pt x="317" y="283"/>
                    <a:pt x="320" y="281"/>
                    <a:pt x="321" y="274"/>
                  </a:cubicBezTo>
                  <a:cubicBezTo>
                    <a:pt x="317" y="272"/>
                    <a:pt x="314" y="268"/>
                    <a:pt x="309" y="267"/>
                  </a:cubicBezTo>
                  <a:lnTo>
                    <a:pt x="309" y="262"/>
                  </a:lnTo>
                  <a:cubicBezTo>
                    <a:pt x="315" y="263"/>
                    <a:pt x="320" y="264"/>
                    <a:pt x="326" y="266"/>
                  </a:cubicBezTo>
                  <a:cubicBezTo>
                    <a:pt x="326" y="270"/>
                    <a:pt x="327" y="272"/>
                    <a:pt x="326" y="272"/>
                  </a:cubicBezTo>
                  <a:cubicBezTo>
                    <a:pt x="326" y="274"/>
                    <a:pt x="325" y="277"/>
                    <a:pt x="325" y="282"/>
                  </a:cubicBezTo>
                  <a:cubicBezTo>
                    <a:pt x="329" y="280"/>
                    <a:pt x="333" y="280"/>
                    <a:pt x="337" y="280"/>
                  </a:cubicBezTo>
                  <a:cubicBezTo>
                    <a:pt x="337" y="278"/>
                    <a:pt x="337" y="277"/>
                    <a:pt x="336" y="274"/>
                  </a:cubicBezTo>
                  <a:cubicBezTo>
                    <a:pt x="333" y="272"/>
                    <a:pt x="330" y="267"/>
                    <a:pt x="326" y="263"/>
                  </a:cubicBezTo>
                  <a:cubicBezTo>
                    <a:pt x="330" y="263"/>
                    <a:pt x="334" y="263"/>
                    <a:pt x="338" y="263"/>
                  </a:cubicBezTo>
                  <a:cubicBezTo>
                    <a:pt x="340" y="263"/>
                    <a:pt x="341" y="263"/>
                    <a:pt x="343" y="263"/>
                  </a:cubicBezTo>
                  <a:cubicBezTo>
                    <a:pt x="346" y="263"/>
                    <a:pt x="348" y="268"/>
                    <a:pt x="350" y="273"/>
                  </a:cubicBezTo>
                  <a:cubicBezTo>
                    <a:pt x="351" y="274"/>
                    <a:pt x="352" y="277"/>
                    <a:pt x="353" y="278"/>
                  </a:cubicBezTo>
                  <a:lnTo>
                    <a:pt x="366" y="282"/>
                  </a:lnTo>
                  <a:lnTo>
                    <a:pt x="367" y="280"/>
                  </a:lnTo>
                  <a:cubicBezTo>
                    <a:pt x="367" y="275"/>
                    <a:pt x="366" y="270"/>
                    <a:pt x="366" y="262"/>
                  </a:cubicBezTo>
                  <a:lnTo>
                    <a:pt x="366" y="262"/>
                  </a:lnTo>
                  <a:cubicBezTo>
                    <a:pt x="369" y="266"/>
                    <a:pt x="372" y="267"/>
                    <a:pt x="374" y="273"/>
                  </a:cubicBezTo>
                  <a:cubicBezTo>
                    <a:pt x="377" y="276"/>
                    <a:pt x="379" y="280"/>
                    <a:pt x="381" y="280"/>
                  </a:cubicBezTo>
                  <a:cubicBezTo>
                    <a:pt x="382" y="280"/>
                    <a:pt x="383" y="278"/>
                    <a:pt x="384" y="273"/>
                  </a:cubicBezTo>
                  <a:cubicBezTo>
                    <a:pt x="383" y="272"/>
                    <a:pt x="380" y="272"/>
                    <a:pt x="379" y="270"/>
                  </a:cubicBezTo>
                  <a:lnTo>
                    <a:pt x="379" y="264"/>
                  </a:lnTo>
                  <a:cubicBezTo>
                    <a:pt x="380" y="267"/>
                    <a:pt x="383" y="270"/>
                    <a:pt x="384" y="273"/>
                  </a:cubicBezTo>
                  <a:lnTo>
                    <a:pt x="384" y="262"/>
                  </a:lnTo>
                  <a:cubicBezTo>
                    <a:pt x="385" y="261"/>
                    <a:pt x="387" y="261"/>
                    <a:pt x="389" y="261"/>
                  </a:cubicBezTo>
                  <a:cubicBezTo>
                    <a:pt x="391" y="261"/>
                    <a:pt x="393" y="261"/>
                    <a:pt x="396" y="261"/>
                  </a:cubicBezTo>
                  <a:cubicBezTo>
                    <a:pt x="399" y="261"/>
                    <a:pt x="403" y="262"/>
                    <a:pt x="407" y="267"/>
                  </a:cubicBezTo>
                  <a:cubicBezTo>
                    <a:pt x="409" y="270"/>
                    <a:pt x="411" y="271"/>
                    <a:pt x="413" y="271"/>
                  </a:cubicBezTo>
                  <a:cubicBezTo>
                    <a:pt x="416" y="271"/>
                    <a:pt x="418" y="270"/>
                    <a:pt x="421" y="270"/>
                  </a:cubicBezTo>
                  <a:cubicBezTo>
                    <a:pt x="422" y="270"/>
                    <a:pt x="422" y="268"/>
                    <a:pt x="423" y="268"/>
                  </a:cubicBezTo>
                  <a:cubicBezTo>
                    <a:pt x="426" y="268"/>
                    <a:pt x="428" y="266"/>
                    <a:pt x="432" y="266"/>
                  </a:cubicBezTo>
                  <a:cubicBezTo>
                    <a:pt x="433" y="266"/>
                    <a:pt x="435" y="266"/>
                    <a:pt x="436" y="267"/>
                  </a:cubicBezTo>
                  <a:cubicBezTo>
                    <a:pt x="437" y="268"/>
                    <a:pt x="438" y="268"/>
                    <a:pt x="438" y="268"/>
                  </a:cubicBezTo>
                  <a:cubicBezTo>
                    <a:pt x="440" y="268"/>
                    <a:pt x="443" y="267"/>
                    <a:pt x="446" y="266"/>
                  </a:cubicBezTo>
                  <a:lnTo>
                    <a:pt x="446" y="261"/>
                  </a:lnTo>
                  <a:cubicBezTo>
                    <a:pt x="446" y="253"/>
                    <a:pt x="446" y="249"/>
                    <a:pt x="447" y="249"/>
                  </a:cubicBezTo>
                  <a:cubicBezTo>
                    <a:pt x="448" y="249"/>
                    <a:pt x="450" y="252"/>
                    <a:pt x="452" y="257"/>
                  </a:cubicBezTo>
                  <a:cubicBezTo>
                    <a:pt x="453" y="259"/>
                    <a:pt x="454" y="262"/>
                    <a:pt x="455" y="262"/>
                  </a:cubicBezTo>
                  <a:cubicBezTo>
                    <a:pt x="455" y="262"/>
                    <a:pt x="456" y="262"/>
                    <a:pt x="456" y="261"/>
                  </a:cubicBezTo>
                  <a:cubicBezTo>
                    <a:pt x="457" y="258"/>
                    <a:pt x="458" y="257"/>
                    <a:pt x="459" y="257"/>
                  </a:cubicBezTo>
                  <a:cubicBezTo>
                    <a:pt x="461" y="257"/>
                    <a:pt x="465" y="264"/>
                    <a:pt x="469" y="272"/>
                  </a:cubicBezTo>
                  <a:cubicBezTo>
                    <a:pt x="468" y="251"/>
                    <a:pt x="469" y="242"/>
                    <a:pt x="474" y="242"/>
                  </a:cubicBezTo>
                  <a:cubicBezTo>
                    <a:pt x="474" y="242"/>
                    <a:pt x="475" y="242"/>
                    <a:pt x="475" y="242"/>
                  </a:cubicBezTo>
                  <a:cubicBezTo>
                    <a:pt x="475" y="242"/>
                    <a:pt x="476" y="243"/>
                    <a:pt x="476" y="243"/>
                  </a:cubicBezTo>
                  <a:cubicBezTo>
                    <a:pt x="478" y="243"/>
                    <a:pt x="478" y="241"/>
                    <a:pt x="479" y="241"/>
                  </a:cubicBezTo>
                  <a:cubicBezTo>
                    <a:pt x="482" y="241"/>
                    <a:pt x="486" y="242"/>
                    <a:pt x="489" y="243"/>
                  </a:cubicBezTo>
                  <a:cubicBezTo>
                    <a:pt x="489" y="245"/>
                    <a:pt x="489" y="246"/>
                    <a:pt x="490" y="249"/>
                  </a:cubicBezTo>
                  <a:cubicBezTo>
                    <a:pt x="489" y="251"/>
                    <a:pt x="488" y="253"/>
                    <a:pt x="486" y="254"/>
                  </a:cubicBezTo>
                  <a:cubicBezTo>
                    <a:pt x="488" y="258"/>
                    <a:pt x="489" y="258"/>
                    <a:pt x="490" y="259"/>
                  </a:cubicBezTo>
                  <a:cubicBezTo>
                    <a:pt x="492" y="261"/>
                    <a:pt x="493" y="264"/>
                    <a:pt x="494" y="268"/>
                  </a:cubicBezTo>
                  <a:lnTo>
                    <a:pt x="494" y="253"/>
                  </a:lnTo>
                  <a:cubicBezTo>
                    <a:pt x="494" y="251"/>
                    <a:pt x="494" y="246"/>
                    <a:pt x="493" y="241"/>
                  </a:cubicBezTo>
                  <a:lnTo>
                    <a:pt x="493" y="241"/>
                  </a:lnTo>
                  <a:cubicBezTo>
                    <a:pt x="496" y="242"/>
                    <a:pt x="501" y="241"/>
                    <a:pt x="505" y="246"/>
                  </a:cubicBezTo>
                  <a:cubicBezTo>
                    <a:pt x="510" y="251"/>
                    <a:pt x="514" y="253"/>
                    <a:pt x="518" y="253"/>
                  </a:cubicBezTo>
                  <a:cubicBezTo>
                    <a:pt x="519" y="253"/>
                    <a:pt x="520" y="253"/>
                    <a:pt x="521" y="253"/>
                  </a:cubicBezTo>
                  <a:cubicBezTo>
                    <a:pt x="522" y="253"/>
                    <a:pt x="525" y="252"/>
                    <a:pt x="527" y="252"/>
                  </a:cubicBezTo>
                  <a:cubicBezTo>
                    <a:pt x="529" y="252"/>
                    <a:pt x="531" y="253"/>
                    <a:pt x="532" y="253"/>
                  </a:cubicBezTo>
                  <a:cubicBezTo>
                    <a:pt x="534" y="253"/>
                    <a:pt x="535" y="251"/>
                    <a:pt x="536" y="245"/>
                  </a:cubicBezTo>
                  <a:cubicBezTo>
                    <a:pt x="536" y="241"/>
                    <a:pt x="537" y="239"/>
                    <a:pt x="538" y="239"/>
                  </a:cubicBezTo>
                  <a:cubicBezTo>
                    <a:pt x="540" y="239"/>
                    <a:pt x="543" y="247"/>
                    <a:pt x="546" y="261"/>
                  </a:cubicBezTo>
                  <a:cubicBezTo>
                    <a:pt x="545" y="250"/>
                    <a:pt x="545" y="248"/>
                    <a:pt x="547" y="248"/>
                  </a:cubicBezTo>
                  <a:cubicBezTo>
                    <a:pt x="548" y="248"/>
                    <a:pt x="549" y="249"/>
                    <a:pt x="550" y="249"/>
                  </a:cubicBezTo>
                  <a:cubicBezTo>
                    <a:pt x="551" y="249"/>
                    <a:pt x="552" y="247"/>
                    <a:pt x="552" y="241"/>
                  </a:cubicBezTo>
                  <a:lnTo>
                    <a:pt x="552" y="241"/>
                  </a:lnTo>
                  <a:cubicBezTo>
                    <a:pt x="556" y="253"/>
                    <a:pt x="558" y="259"/>
                    <a:pt x="560" y="259"/>
                  </a:cubicBezTo>
                  <a:cubicBezTo>
                    <a:pt x="560" y="259"/>
                    <a:pt x="561" y="258"/>
                    <a:pt x="562" y="256"/>
                  </a:cubicBezTo>
                  <a:cubicBezTo>
                    <a:pt x="564" y="252"/>
                    <a:pt x="566" y="251"/>
                    <a:pt x="568" y="251"/>
                  </a:cubicBezTo>
                  <a:cubicBezTo>
                    <a:pt x="570" y="251"/>
                    <a:pt x="572" y="252"/>
                    <a:pt x="574" y="252"/>
                  </a:cubicBezTo>
                  <a:cubicBezTo>
                    <a:pt x="575" y="252"/>
                    <a:pt x="576" y="251"/>
                    <a:pt x="577" y="251"/>
                  </a:cubicBezTo>
                  <a:cubicBezTo>
                    <a:pt x="579" y="248"/>
                    <a:pt x="583" y="252"/>
                    <a:pt x="584" y="241"/>
                  </a:cubicBezTo>
                  <a:cubicBezTo>
                    <a:pt x="584" y="240"/>
                    <a:pt x="584" y="240"/>
                    <a:pt x="585" y="240"/>
                  </a:cubicBezTo>
                  <a:cubicBezTo>
                    <a:pt x="586" y="240"/>
                    <a:pt x="587" y="242"/>
                    <a:pt x="588" y="242"/>
                  </a:cubicBezTo>
                  <a:lnTo>
                    <a:pt x="599" y="242"/>
                  </a:lnTo>
                  <a:lnTo>
                    <a:pt x="600" y="241"/>
                  </a:lnTo>
                  <a:cubicBezTo>
                    <a:pt x="600" y="241"/>
                    <a:pt x="600" y="241"/>
                    <a:pt x="601" y="241"/>
                  </a:cubicBezTo>
                  <a:cubicBezTo>
                    <a:pt x="604" y="241"/>
                    <a:pt x="608" y="245"/>
                    <a:pt x="612" y="245"/>
                  </a:cubicBezTo>
                  <a:cubicBezTo>
                    <a:pt x="614" y="245"/>
                    <a:pt x="616" y="244"/>
                    <a:pt x="618" y="241"/>
                  </a:cubicBezTo>
                  <a:cubicBezTo>
                    <a:pt x="619" y="238"/>
                    <a:pt x="621" y="236"/>
                    <a:pt x="623" y="236"/>
                  </a:cubicBezTo>
                  <a:cubicBezTo>
                    <a:pt x="626" y="236"/>
                    <a:pt x="630" y="239"/>
                    <a:pt x="634" y="248"/>
                  </a:cubicBezTo>
                  <a:lnTo>
                    <a:pt x="636" y="251"/>
                  </a:lnTo>
                  <a:cubicBezTo>
                    <a:pt x="639" y="248"/>
                    <a:pt x="640" y="243"/>
                    <a:pt x="642" y="243"/>
                  </a:cubicBezTo>
                  <a:cubicBezTo>
                    <a:pt x="642" y="243"/>
                    <a:pt x="643" y="244"/>
                    <a:pt x="645" y="248"/>
                  </a:cubicBezTo>
                  <a:cubicBezTo>
                    <a:pt x="645" y="248"/>
                    <a:pt x="646" y="248"/>
                    <a:pt x="646" y="246"/>
                  </a:cubicBezTo>
                  <a:cubicBezTo>
                    <a:pt x="646" y="239"/>
                    <a:pt x="647" y="238"/>
                    <a:pt x="649" y="238"/>
                  </a:cubicBezTo>
                  <a:cubicBezTo>
                    <a:pt x="649" y="238"/>
                    <a:pt x="650" y="238"/>
                    <a:pt x="651" y="238"/>
                  </a:cubicBezTo>
                  <a:cubicBezTo>
                    <a:pt x="651" y="238"/>
                    <a:pt x="652" y="238"/>
                    <a:pt x="652" y="237"/>
                  </a:cubicBezTo>
                  <a:cubicBezTo>
                    <a:pt x="654" y="236"/>
                    <a:pt x="655" y="236"/>
                    <a:pt x="655" y="233"/>
                  </a:cubicBezTo>
                  <a:cubicBezTo>
                    <a:pt x="655" y="228"/>
                    <a:pt x="656" y="226"/>
                    <a:pt x="656" y="226"/>
                  </a:cubicBezTo>
                  <a:cubicBezTo>
                    <a:pt x="657" y="226"/>
                    <a:pt x="658" y="228"/>
                    <a:pt x="661" y="232"/>
                  </a:cubicBezTo>
                  <a:cubicBezTo>
                    <a:pt x="662" y="235"/>
                    <a:pt x="663" y="238"/>
                    <a:pt x="664" y="238"/>
                  </a:cubicBezTo>
                  <a:cubicBezTo>
                    <a:pt x="665" y="238"/>
                    <a:pt x="665" y="235"/>
                    <a:pt x="665" y="227"/>
                  </a:cubicBezTo>
                  <a:cubicBezTo>
                    <a:pt x="665" y="224"/>
                    <a:pt x="665" y="221"/>
                    <a:pt x="666" y="221"/>
                  </a:cubicBezTo>
                  <a:cubicBezTo>
                    <a:pt x="668" y="222"/>
                    <a:pt x="670" y="222"/>
                    <a:pt x="672" y="227"/>
                  </a:cubicBezTo>
                  <a:cubicBezTo>
                    <a:pt x="675" y="231"/>
                    <a:pt x="678" y="232"/>
                    <a:pt x="680" y="232"/>
                  </a:cubicBezTo>
                  <a:cubicBezTo>
                    <a:pt x="682" y="232"/>
                    <a:pt x="684" y="230"/>
                    <a:pt x="687" y="230"/>
                  </a:cubicBezTo>
                  <a:cubicBezTo>
                    <a:pt x="688" y="230"/>
                    <a:pt x="689" y="231"/>
                    <a:pt x="691" y="232"/>
                  </a:cubicBezTo>
                  <a:cubicBezTo>
                    <a:pt x="691" y="232"/>
                    <a:pt x="692" y="232"/>
                    <a:pt x="692" y="231"/>
                  </a:cubicBezTo>
                  <a:cubicBezTo>
                    <a:pt x="693" y="226"/>
                    <a:pt x="694" y="220"/>
                    <a:pt x="696" y="220"/>
                  </a:cubicBezTo>
                  <a:cubicBezTo>
                    <a:pt x="696" y="220"/>
                    <a:pt x="697" y="220"/>
                    <a:pt x="697" y="221"/>
                  </a:cubicBezTo>
                  <a:cubicBezTo>
                    <a:pt x="698" y="222"/>
                    <a:pt x="699" y="223"/>
                    <a:pt x="699" y="223"/>
                  </a:cubicBezTo>
                  <a:cubicBezTo>
                    <a:pt x="701" y="223"/>
                    <a:pt x="703" y="221"/>
                    <a:pt x="704" y="220"/>
                  </a:cubicBezTo>
                  <a:cubicBezTo>
                    <a:pt x="705" y="220"/>
                    <a:pt x="707" y="218"/>
                    <a:pt x="707" y="215"/>
                  </a:cubicBezTo>
                  <a:cubicBezTo>
                    <a:pt x="707" y="210"/>
                    <a:pt x="708" y="206"/>
                    <a:pt x="710" y="206"/>
                  </a:cubicBezTo>
                  <a:cubicBezTo>
                    <a:pt x="711" y="206"/>
                    <a:pt x="712" y="209"/>
                    <a:pt x="714" y="215"/>
                  </a:cubicBezTo>
                  <a:cubicBezTo>
                    <a:pt x="716" y="219"/>
                    <a:pt x="719" y="223"/>
                    <a:pt x="721" y="223"/>
                  </a:cubicBezTo>
                  <a:cubicBezTo>
                    <a:pt x="722" y="223"/>
                    <a:pt x="722" y="222"/>
                    <a:pt x="722" y="220"/>
                  </a:cubicBezTo>
                  <a:cubicBezTo>
                    <a:pt x="723" y="214"/>
                    <a:pt x="724" y="212"/>
                    <a:pt x="726" y="212"/>
                  </a:cubicBezTo>
                  <a:cubicBezTo>
                    <a:pt x="728" y="212"/>
                    <a:pt x="731" y="215"/>
                    <a:pt x="733" y="218"/>
                  </a:cubicBezTo>
                  <a:cubicBezTo>
                    <a:pt x="736" y="223"/>
                    <a:pt x="740" y="227"/>
                    <a:pt x="742" y="227"/>
                  </a:cubicBezTo>
                  <a:cubicBezTo>
                    <a:pt x="745" y="227"/>
                    <a:pt x="747" y="223"/>
                    <a:pt x="749" y="213"/>
                  </a:cubicBezTo>
                  <a:cubicBezTo>
                    <a:pt x="749" y="213"/>
                    <a:pt x="749" y="212"/>
                    <a:pt x="749" y="212"/>
                  </a:cubicBezTo>
                  <a:cubicBezTo>
                    <a:pt x="749" y="212"/>
                    <a:pt x="750" y="213"/>
                    <a:pt x="750" y="213"/>
                  </a:cubicBezTo>
                  <a:cubicBezTo>
                    <a:pt x="754" y="215"/>
                    <a:pt x="757" y="215"/>
                    <a:pt x="762" y="218"/>
                  </a:cubicBezTo>
                  <a:cubicBezTo>
                    <a:pt x="764" y="219"/>
                    <a:pt x="765" y="220"/>
                    <a:pt x="766" y="220"/>
                  </a:cubicBezTo>
                  <a:cubicBezTo>
                    <a:pt x="767" y="220"/>
                    <a:pt x="767" y="218"/>
                    <a:pt x="767" y="213"/>
                  </a:cubicBezTo>
                  <a:cubicBezTo>
                    <a:pt x="767" y="205"/>
                    <a:pt x="769" y="201"/>
                    <a:pt x="772" y="201"/>
                  </a:cubicBezTo>
                  <a:cubicBezTo>
                    <a:pt x="773" y="201"/>
                    <a:pt x="775" y="202"/>
                    <a:pt x="776" y="203"/>
                  </a:cubicBezTo>
                  <a:cubicBezTo>
                    <a:pt x="777" y="205"/>
                    <a:pt x="779" y="206"/>
                    <a:pt x="780" y="206"/>
                  </a:cubicBezTo>
                  <a:cubicBezTo>
                    <a:pt x="783" y="206"/>
                    <a:pt x="786" y="203"/>
                    <a:pt x="789" y="203"/>
                  </a:cubicBezTo>
                  <a:cubicBezTo>
                    <a:pt x="790" y="203"/>
                    <a:pt x="791" y="203"/>
                    <a:pt x="792" y="203"/>
                  </a:cubicBezTo>
                  <a:cubicBezTo>
                    <a:pt x="792" y="204"/>
                    <a:pt x="793" y="204"/>
                    <a:pt x="794" y="204"/>
                  </a:cubicBezTo>
                  <a:cubicBezTo>
                    <a:pt x="798" y="204"/>
                    <a:pt x="802" y="200"/>
                    <a:pt x="806" y="200"/>
                  </a:cubicBezTo>
                  <a:cubicBezTo>
                    <a:pt x="813" y="199"/>
                    <a:pt x="819" y="199"/>
                    <a:pt x="825" y="199"/>
                  </a:cubicBezTo>
                  <a:cubicBezTo>
                    <a:pt x="827" y="199"/>
                    <a:pt x="827" y="196"/>
                    <a:pt x="828" y="195"/>
                  </a:cubicBezTo>
                  <a:cubicBezTo>
                    <a:pt x="827" y="189"/>
                    <a:pt x="827" y="185"/>
                    <a:pt x="825" y="178"/>
                  </a:cubicBezTo>
                  <a:lnTo>
                    <a:pt x="825" y="178"/>
                  </a:lnTo>
                  <a:cubicBezTo>
                    <a:pt x="834" y="187"/>
                    <a:pt x="842" y="201"/>
                    <a:pt x="848" y="201"/>
                  </a:cubicBezTo>
                  <a:cubicBezTo>
                    <a:pt x="850" y="201"/>
                    <a:pt x="853" y="198"/>
                    <a:pt x="854" y="189"/>
                  </a:cubicBezTo>
                  <a:cubicBezTo>
                    <a:pt x="854" y="188"/>
                    <a:pt x="853" y="188"/>
                    <a:pt x="853" y="188"/>
                  </a:cubicBezTo>
                  <a:cubicBezTo>
                    <a:pt x="851" y="188"/>
                    <a:pt x="850" y="190"/>
                    <a:pt x="848" y="192"/>
                  </a:cubicBezTo>
                  <a:cubicBezTo>
                    <a:pt x="848" y="192"/>
                    <a:pt x="847" y="193"/>
                    <a:pt x="847" y="193"/>
                  </a:cubicBezTo>
                  <a:cubicBezTo>
                    <a:pt x="845" y="193"/>
                    <a:pt x="843" y="189"/>
                    <a:pt x="840" y="179"/>
                  </a:cubicBezTo>
                  <a:lnTo>
                    <a:pt x="840" y="179"/>
                  </a:lnTo>
                  <a:cubicBezTo>
                    <a:pt x="843" y="180"/>
                    <a:pt x="844" y="184"/>
                    <a:pt x="846" y="185"/>
                  </a:cubicBezTo>
                  <a:lnTo>
                    <a:pt x="846" y="163"/>
                  </a:lnTo>
                  <a:cubicBezTo>
                    <a:pt x="848" y="163"/>
                    <a:pt x="850" y="164"/>
                    <a:pt x="851" y="164"/>
                  </a:cubicBezTo>
                  <a:cubicBezTo>
                    <a:pt x="853" y="164"/>
                    <a:pt x="853" y="163"/>
                    <a:pt x="853" y="161"/>
                  </a:cubicBezTo>
                  <a:cubicBezTo>
                    <a:pt x="853" y="145"/>
                    <a:pt x="857" y="149"/>
                    <a:pt x="859" y="143"/>
                  </a:cubicBezTo>
                  <a:cubicBezTo>
                    <a:pt x="860" y="138"/>
                    <a:pt x="861" y="136"/>
                    <a:pt x="863" y="136"/>
                  </a:cubicBezTo>
                  <a:cubicBezTo>
                    <a:pt x="866" y="136"/>
                    <a:pt x="868" y="138"/>
                    <a:pt x="871" y="143"/>
                  </a:cubicBezTo>
                  <a:cubicBezTo>
                    <a:pt x="872" y="144"/>
                    <a:pt x="874" y="145"/>
                    <a:pt x="875" y="146"/>
                  </a:cubicBezTo>
                  <a:lnTo>
                    <a:pt x="875" y="146"/>
                  </a:lnTo>
                  <a:cubicBezTo>
                    <a:pt x="872" y="140"/>
                    <a:pt x="870" y="130"/>
                    <a:pt x="869" y="119"/>
                  </a:cubicBezTo>
                  <a:cubicBezTo>
                    <a:pt x="870" y="115"/>
                    <a:pt x="872" y="112"/>
                    <a:pt x="874" y="112"/>
                  </a:cubicBezTo>
                  <a:cubicBezTo>
                    <a:pt x="876" y="112"/>
                    <a:pt x="879" y="114"/>
                    <a:pt x="882" y="122"/>
                  </a:cubicBezTo>
                  <a:cubicBezTo>
                    <a:pt x="881" y="110"/>
                    <a:pt x="880" y="101"/>
                    <a:pt x="878" y="92"/>
                  </a:cubicBezTo>
                  <a:cubicBezTo>
                    <a:pt x="875" y="80"/>
                    <a:pt x="872" y="64"/>
                    <a:pt x="870" y="55"/>
                  </a:cubicBezTo>
                  <a:cubicBezTo>
                    <a:pt x="860" y="23"/>
                    <a:pt x="848" y="8"/>
                    <a:pt x="839" y="5"/>
                  </a:cubicBezTo>
                  <a:cubicBezTo>
                    <a:pt x="825" y="0"/>
                    <a:pt x="814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>
              <a:off x="2134676" y="4002700"/>
              <a:ext cx="56" cy="168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cubicBezTo>
                    <a:pt x="1" y="1"/>
                    <a:pt x="1" y="3"/>
                    <a:pt x="1" y="3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>
              <a:off x="2134676" y="4002811"/>
              <a:ext cx="5922" cy="1564"/>
            </a:xfrm>
            <a:custGeom>
              <a:avLst/>
              <a:gdLst/>
              <a:ahLst/>
              <a:cxnLst/>
              <a:rect l="l" t="t" r="r" b="b"/>
              <a:pathLst>
                <a:path w="106" h="28" extrusionOk="0">
                  <a:moveTo>
                    <a:pt x="1" y="1"/>
                  </a:moveTo>
                  <a:cubicBezTo>
                    <a:pt x="5" y="4"/>
                    <a:pt x="7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7"/>
                    <a:pt x="17" y="10"/>
                    <a:pt x="21" y="23"/>
                  </a:cubicBezTo>
                  <a:cubicBezTo>
                    <a:pt x="23" y="22"/>
                    <a:pt x="24" y="19"/>
                    <a:pt x="27" y="19"/>
                  </a:cubicBezTo>
                  <a:cubicBezTo>
                    <a:pt x="32" y="19"/>
                    <a:pt x="37" y="22"/>
                    <a:pt x="43" y="22"/>
                  </a:cubicBezTo>
                  <a:cubicBezTo>
                    <a:pt x="57" y="24"/>
                    <a:pt x="70" y="27"/>
                    <a:pt x="85" y="27"/>
                  </a:cubicBezTo>
                  <a:cubicBezTo>
                    <a:pt x="89" y="27"/>
                    <a:pt x="93" y="25"/>
                    <a:pt x="97" y="25"/>
                  </a:cubicBezTo>
                  <a:cubicBezTo>
                    <a:pt x="99" y="25"/>
                    <a:pt x="102" y="25"/>
                    <a:pt x="105" y="27"/>
                  </a:cubicBezTo>
                  <a:cubicBezTo>
                    <a:pt x="105" y="27"/>
                    <a:pt x="105" y="23"/>
                    <a:pt x="106" y="20"/>
                  </a:cubicBezTo>
                  <a:cubicBezTo>
                    <a:pt x="103" y="18"/>
                    <a:pt x="101" y="18"/>
                    <a:pt x="99" y="18"/>
                  </a:cubicBezTo>
                  <a:cubicBezTo>
                    <a:pt x="98" y="18"/>
                    <a:pt x="97" y="18"/>
                    <a:pt x="95" y="18"/>
                  </a:cubicBezTo>
                  <a:cubicBezTo>
                    <a:pt x="84" y="17"/>
                    <a:pt x="73" y="17"/>
                    <a:pt x="61" y="15"/>
                  </a:cubicBezTo>
                  <a:cubicBezTo>
                    <a:pt x="48" y="12"/>
                    <a:pt x="33" y="7"/>
                    <a:pt x="19" y="3"/>
                  </a:cubicBezTo>
                  <a:cubicBezTo>
                    <a:pt x="17" y="2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>
              <a:off x="2175908" y="3997727"/>
              <a:ext cx="726" cy="1229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12" y="1"/>
                  </a:moveTo>
                  <a:lnTo>
                    <a:pt x="12" y="1"/>
                  </a:lnTo>
                  <a:cubicBezTo>
                    <a:pt x="8" y="8"/>
                    <a:pt x="4" y="13"/>
                    <a:pt x="1" y="19"/>
                  </a:cubicBezTo>
                  <a:cubicBezTo>
                    <a:pt x="3" y="20"/>
                    <a:pt x="5" y="21"/>
                    <a:pt x="6" y="21"/>
                  </a:cubicBezTo>
                  <a:cubicBezTo>
                    <a:pt x="10" y="21"/>
                    <a:pt x="11" y="15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>
              <a:off x="2171047" y="4000856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0"/>
                  </a:moveTo>
                  <a:cubicBezTo>
                    <a:pt x="1" y="1"/>
                    <a:pt x="1" y="2"/>
                    <a:pt x="2" y="6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6" y="6"/>
                    <a:pt x="6" y="2"/>
                    <a:pt x="5" y="1"/>
                  </a:cubicBez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>
              <a:off x="2096181" y="4087007"/>
              <a:ext cx="51456" cy="14694"/>
            </a:xfrm>
            <a:custGeom>
              <a:avLst/>
              <a:gdLst/>
              <a:ahLst/>
              <a:cxnLst/>
              <a:rect l="l" t="t" r="r" b="b"/>
              <a:pathLst>
                <a:path w="921" h="263" extrusionOk="0">
                  <a:moveTo>
                    <a:pt x="615" y="140"/>
                  </a:moveTo>
                  <a:lnTo>
                    <a:pt x="615" y="140"/>
                  </a:lnTo>
                  <a:cubicBezTo>
                    <a:pt x="615" y="142"/>
                    <a:pt x="613" y="143"/>
                    <a:pt x="613" y="145"/>
                  </a:cubicBezTo>
                  <a:cubicBezTo>
                    <a:pt x="612" y="145"/>
                    <a:pt x="609" y="145"/>
                    <a:pt x="608" y="142"/>
                  </a:cubicBezTo>
                  <a:cubicBezTo>
                    <a:pt x="610" y="142"/>
                    <a:pt x="612" y="142"/>
                    <a:pt x="615" y="140"/>
                  </a:cubicBezTo>
                  <a:close/>
                  <a:moveTo>
                    <a:pt x="649" y="137"/>
                  </a:moveTo>
                  <a:cubicBezTo>
                    <a:pt x="649" y="140"/>
                    <a:pt x="649" y="142"/>
                    <a:pt x="650" y="145"/>
                  </a:cubicBezTo>
                  <a:cubicBezTo>
                    <a:pt x="648" y="145"/>
                    <a:pt x="647" y="145"/>
                    <a:pt x="644" y="146"/>
                  </a:cubicBezTo>
                  <a:lnTo>
                    <a:pt x="644" y="142"/>
                  </a:lnTo>
                  <a:cubicBezTo>
                    <a:pt x="643" y="141"/>
                    <a:pt x="643" y="141"/>
                    <a:pt x="643" y="141"/>
                  </a:cubicBezTo>
                  <a:cubicBezTo>
                    <a:pt x="644" y="141"/>
                    <a:pt x="644" y="141"/>
                    <a:pt x="645" y="140"/>
                  </a:cubicBezTo>
                  <a:cubicBezTo>
                    <a:pt x="647" y="139"/>
                    <a:pt x="648" y="137"/>
                    <a:pt x="649" y="137"/>
                  </a:cubicBezTo>
                  <a:close/>
                  <a:moveTo>
                    <a:pt x="599" y="142"/>
                  </a:moveTo>
                  <a:cubicBezTo>
                    <a:pt x="601" y="142"/>
                    <a:pt x="602" y="143"/>
                    <a:pt x="603" y="145"/>
                  </a:cubicBezTo>
                  <a:cubicBezTo>
                    <a:pt x="601" y="146"/>
                    <a:pt x="600" y="147"/>
                    <a:pt x="597" y="148"/>
                  </a:cubicBezTo>
                  <a:cubicBezTo>
                    <a:pt x="597" y="143"/>
                    <a:pt x="598" y="142"/>
                    <a:pt x="599" y="142"/>
                  </a:cubicBezTo>
                  <a:close/>
                  <a:moveTo>
                    <a:pt x="813" y="157"/>
                  </a:moveTo>
                  <a:lnTo>
                    <a:pt x="813" y="161"/>
                  </a:lnTo>
                  <a:cubicBezTo>
                    <a:pt x="812" y="159"/>
                    <a:pt x="810" y="159"/>
                    <a:pt x="809" y="158"/>
                  </a:cubicBezTo>
                  <a:lnTo>
                    <a:pt x="809" y="157"/>
                  </a:lnTo>
                  <a:close/>
                  <a:moveTo>
                    <a:pt x="771" y="157"/>
                  </a:moveTo>
                  <a:cubicBezTo>
                    <a:pt x="773" y="157"/>
                    <a:pt x="774" y="160"/>
                    <a:pt x="775" y="161"/>
                  </a:cubicBezTo>
                  <a:lnTo>
                    <a:pt x="775" y="169"/>
                  </a:lnTo>
                  <a:cubicBezTo>
                    <a:pt x="774" y="168"/>
                    <a:pt x="773" y="168"/>
                    <a:pt x="771" y="167"/>
                  </a:cubicBezTo>
                  <a:lnTo>
                    <a:pt x="771" y="157"/>
                  </a:lnTo>
                  <a:close/>
                  <a:moveTo>
                    <a:pt x="753" y="156"/>
                  </a:moveTo>
                  <a:cubicBezTo>
                    <a:pt x="757" y="156"/>
                    <a:pt x="760" y="157"/>
                    <a:pt x="764" y="158"/>
                  </a:cubicBezTo>
                  <a:lnTo>
                    <a:pt x="764" y="164"/>
                  </a:lnTo>
                  <a:cubicBezTo>
                    <a:pt x="760" y="166"/>
                    <a:pt x="755" y="169"/>
                    <a:pt x="750" y="169"/>
                  </a:cubicBezTo>
                  <a:cubicBezTo>
                    <a:pt x="749" y="169"/>
                    <a:pt x="748" y="169"/>
                    <a:pt x="747" y="169"/>
                  </a:cubicBezTo>
                  <a:cubicBezTo>
                    <a:pt x="747" y="169"/>
                    <a:pt x="747" y="169"/>
                    <a:pt x="747" y="169"/>
                  </a:cubicBezTo>
                  <a:cubicBezTo>
                    <a:pt x="744" y="169"/>
                    <a:pt x="741" y="171"/>
                    <a:pt x="739" y="171"/>
                  </a:cubicBezTo>
                  <a:cubicBezTo>
                    <a:pt x="736" y="171"/>
                    <a:pt x="734" y="169"/>
                    <a:pt x="731" y="162"/>
                  </a:cubicBezTo>
                  <a:cubicBezTo>
                    <a:pt x="738" y="159"/>
                    <a:pt x="745" y="156"/>
                    <a:pt x="753" y="156"/>
                  </a:cubicBezTo>
                  <a:close/>
                  <a:moveTo>
                    <a:pt x="719" y="161"/>
                  </a:moveTo>
                  <a:cubicBezTo>
                    <a:pt x="722" y="161"/>
                    <a:pt x="724" y="163"/>
                    <a:pt x="726" y="169"/>
                  </a:cubicBezTo>
                  <a:cubicBezTo>
                    <a:pt x="724" y="172"/>
                    <a:pt x="721" y="173"/>
                    <a:pt x="718" y="173"/>
                  </a:cubicBezTo>
                  <a:cubicBezTo>
                    <a:pt x="716" y="173"/>
                    <a:pt x="713" y="172"/>
                    <a:pt x="711" y="172"/>
                  </a:cubicBezTo>
                  <a:cubicBezTo>
                    <a:pt x="714" y="165"/>
                    <a:pt x="716" y="161"/>
                    <a:pt x="719" y="161"/>
                  </a:cubicBezTo>
                  <a:close/>
                  <a:moveTo>
                    <a:pt x="700" y="169"/>
                  </a:moveTo>
                  <a:cubicBezTo>
                    <a:pt x="700" y="173"/>
                    <a:pt x="700" y="176"/>
                    <a:pt x="698" y="176"/>
                  </a:cubicBezTo>
                  <a:cubicBezTo>
                    <a:pt x="697" y="176"/>
                    <a:pt x="696" y="174"/>
                    <a:pt x="695" y="173"/>
                  </a:cubicBezTo>
                  <a:lnTo>
                    <a:pt x="695" y="170"/>
                  </a:lnTo>
                  <a:cubicBezTo>
                    <a:pt x="696" y="170"/>
                    <a:pt x="697" y="170"/>
                    <a:pt x="698" y="170"/>
                  </a:cubicBezTo>
                  <a:cubicBezTo>
                    <a:pt x="699" y="170"/>
                    <a:pt x="700" y="170"/>
                    <a:pt x="700" y="169"/>
                  </a:cubicBezTo>
                  <a:close/>
                  <a:moveTo>
                    <a:pt x="464" y="169"/>
                  </a:moveTo>
                  <a:cubicBezTo>
                    <a:pt x="466" y="169"/>
                    <a:pt x="468" y="171"/>
                    <a:pt x="470" y="173"/>
                  </a:cubicBezTo>
                  <a:cubicBezTo>
                    <a:pt x="468" y="177"/>
                    <a:pt x="467" y="178"/>
                    <a:pt x="465" y="178"/>
                  </a:cubicBezTo>
                  <a:cubicBezTo>
                    <a:pt x="462" y="178"/>
                    <a:pt x="459" y="176"/>
                    <a:pt x="457" y="176"/>
                  </a:cubicBezTo>
                  <a:cubicBezTo>
                    <a:pt x="456" y="176"/>
                    <a:pt x="456" y="176"/>
                    <a:pt x="455" y="176"/>
                  </a:cubicBezTo>
                  <a:cubicBezTo>
                    <a:pt x="458" y="171"/>
                    <a:pt x="461" y="169"/>
                    <a:pt x="464" y="169"/>
                  </a:cubicBezTo>
                  <a:close/>
                  <a:moveTo>
                    <a:pt x="831" y="174"/>
                  </a:moveTo>
                  <a:lnTo>
                    <a:pt x="831" y="178"/>
                  </a:lnTo>
                  <a:cubicBezTo>
                    <a:pt x="829" y="179"/>
                    <a:pt x="828" y="179"/>
                    <a:pt x="827" y="180"/>
                  </a:cubicBezTo>
                  <a:lnTo>
                    <a:pt x="827" y="177"/>
                  </a:lnTo>
                  <a:cubicBezTo>
                    <a:pt x="828" y="176"/>
                    <a:pt x="830" y="176"/>
                    <a:pt x="831" y="174"/>
                  </a:cubicBezTo>
                  <a:close/>
                  <a:moveTo>
                    <a:pt x="406" y="175"/>
                  </a:moveTo>
                  <a:cubicBezTo>
                    <a:pt x="408" y="175"/>
                    <a:pt x="410" y="177"/>
                    <a:pt x="412" y="180"/>
                  </a:cubicBezTo>
                  <a:cubicBezTo>
                    <a:pt x="409" y="180"/>
                    <a:pt x="406" y="182"/>
                    <a:pt x="402" y="182"/>
                  </a:cubicBezTo>
                  <a:cubicBezTo>
                    <a:pt x="403" y="177"/>
                    <a:pt x="404" y="175"/>
                    <a:pt x="406" y="175"/>
                  </a:cubicBezTo>
                  <a:close/>
                  <a:moveTo>
                    <a:pt x="691" y="174"/>
                  </a:moveTo>
                  <a:cubicBezTo>
                    <a:pt x="690" y="181"/>
                    <a:pt x="689" y="183"/>
                    <a:pt x="687" y="183"/>
                  </a:cubicBezTo>
                  <a:cubicBezTo>
                    <a:pt x="685" y="183"/>
                    <a:pt x="683" y="179"/>
                    <a:pt x="681" y="176"/>
                  </a:cubicBezTo>
                  <a:cubicBezTo>
                    <a:pt x="685" y="174"/>
                    <a:pt x="687" y="174"/>
                    <a:pt x="691" y="174"/>
                  </a:cubicBezTo>
                  <a:close/>
                  <a:moveTo>
                    <a:pt x="341" y="179"/>
                  </a:moveTo>
                  <a:cubicBezTo>
                    <a:pt x="341" y="182"/>
                    <a:pt x="341" y="183"/>
                    <a:pt x="343" y="187"/>
                  </a:cubicBezTo>
                  <a:cubicBezTo>
                    <a:pt x="339" y="184"/>
                    <a:pt x="335" y="184"/>
                    <a:pt x="329" y="183"/>
                  </a:cubicBezTo>
                  <a:lnTo>
                    <a:pt x="329" y="180"/>
                  </a:lnTo>
                  <a:cubicBezTo>
                    <a:pt x="333" y="180"/>
                    <a:pt x="338" y="180"/>
                    <a:pt x="341" y="179"/>
                  </a:cubicBezTo>
                  <a:close/>
                  <a:moveTo>
                    <a:pt x="604" y="180"/>
                  </a:moveTo>
                  <a:lnTo>
                    <a:pt x="604" y="188"/>
                  </a:lnTo>
                  <a:cubicBezTo>
                    <a:pt x="602" y="188"/>
                    <a:pt x="600" y="188"/>
                    <a:pt x="597" y="189"/>
                  </a:cubicBezTo>
                  <a:lnTo>
                    <a:pt x="597" y="186"/>
                  </a:lnTo>
                  <a:cubicBezTo>
                    <a:pt x="600" y="183"/>
                    <a:pt x="602" y="182"/>
                    <a:pt x="604" y="180"/>
                  </a:cubicBezTo>
                  <a:close/>
                  <a:moveTo>
                    <a:pt x="626" y="180"/>
                  </a:moveTo>
                  <a:lnTo>
                    <a:pt x="626" y="186"/>
                  </a:lnTo>
                  <a:lnTo>
                    <a:pt x="617" y="190"/>
                  </a:lnTo>
                  <a:cubicBezTo>
                    <a:pt x="617" y="189"/>
                    <a:pt x="617" y="186"/>
                    <a:pt x="616" y="184"/>
                  </a:cubicBezTo>
                  <a:cubicBezTo>
                    <a:pt x="619" y="183"/>
                    <a:pt x="623" y="182"/>
                    <a:pt x="626" y="180"/>
                  </a:cubicBezTo>
                  <a:close/>
                  <a:moveTo>
                    <a:pt x="782" y="179"/>
                  </a:moveTo>
                  <a:cubicBezTo>
                    <a:pt x="782" y="179"/>
                    <a:pt x="783" y="179"/>
                    <a:pt x="784" y="179"/>
                  </a:cubicBezTo>
                  <a:cubicBezTo>
                    <a:pt x="789" y="181"/>
                    <a:pt x="796" y="181"/>
                    <a:pt x="801" y="182"/>
                  </a:cubicBezTo>
                  <a:cubicBezTo>
                    <a:pt x="806" y="183"/>
                    <a:pt x="812" y="183"/>
                    <a:pt x="818" y="184"/>
                  </a:cubicBezTo>
                  <a:cubicBezTo>
                    <a:pt x="810" y="189"/>
                    <a:pt x="802" y="190"/>
                    <a:pt x="795" y="190"/>
                  </a:cubicBezTo>
                  <a:cubicBezTo>
                    <a:pt x="786" y="190"/>
                    <a:pt x="777" y="189"/>
                    <a:pt x="768" y="188"/>
                  </a:cubicBezTo>
                  <a:cubicBezTo>
                    <a:pt x="769" y="183"/>
                    <a:pt x="774" y="179"/>
                    <a:pt x="782" y="179"/>
                  </a:cubicBezTo>
                  <a:close/>
                  <a:moveTo>
                    <a:pt x="353" y="179"/>
                  </a:moveTo>
                  <a:lnTo>
                    <a:pt x="353" y="179"/>
                  </a:lnTo>
                  <a:cubicBezTo>
                    <a:pt x="354" y="189"/>
                    <a:pt x="353" y="192"/>
                    <a:pt x="352" y="192"/>
                  </a:cubicBezTo>
                  <a:cubicBezTo>
                    <a:pt x="351" y="192"/>
                    <a:pt x="350" y="190"/>
                    <a:pt x="349" y="187"/>
                  </a:cubicBezTo>
                  <a:cubicBezTo>
                    <a:pt x="350" y="183"/>
                    <a:pt x="351" y="182"/>
                    <a:pt x="353" y="179"/>
                  </a:cubicBezTo>
                  <a:close/>
                  <a:moveTo>
                    <a:pt x="267" y="188"/>
                  </a:moveTo>
                  <a:cubicBezTo>
                    <a:pt x="285" y="190"/>
                    <a:pt x="301" y="192"/>
                    <a:pt x="318" y="194"/>
                  </a:cubicBezTo>
                  <a:cubicBezTo>
                    <a:pt x="310" y="196"/>
                    <a:pt x="303" y="197"/>
                    <a:pt x="295" y="197"/>
                  </a:cubicBezTo>
                  <a:cubicBezTo>
                    <a:pt x="287" y="197"/>
                    <a:pt x="278" y="196"/>
                    <a:pt x="270" y="194"/>
                  </a:cubicBezTo>
                  <a:cubicBezTo>
                    <a:pt x="270" y="191"/>
                    <a:pt x="270" y="190"/>
                    <a:pt x="267" y="188"/>
                  </a:cubicBezTo>
                  <a:close/>
                  <a:moveTo>
                    <a:pt x="263" y="192"/>
                  </a:moveTo>
                  <a:cubicBezTo>
                    <a:pt x="263" y="197"/>
                    <a:pt x="263" y="199"/>
                    <a:pt x="262" y="199"/>
                  </a:cubicBezTo>
                  <a:cubicBezTo>
                    <a:pt x="262" y="199"/>
                    <a:pt x="261" y="197"/>
                    <a:pt x="260" y="197"/>
                  </a:cubicBezTo>
                  <a:cubicBezTo>
                    <a:pt x="260" y="197"/>
                    <a:pt x="260" y="197"/>
                    <a:pt x="260" y="197"/>
                  </a:cubicBezTo>
                  <a:cubicBezTo>
                    <a:pt x="261" y="195"/>
                    <a:pt x="262" y="193"/>
                    <a:pt x="263" y="192"/>
                  </a:cubicBezTo>
                  <a:close/>
                  <a:moveTo>
                    <a:pt x="393" y="194"/>
                  </a:moveTo>
                  <a:cubicBezTo>
                    <a:pt x="396" y="199"/>
                    <a:pt x="398" y="200"/>
                    <a:pt x="400" y="200"/>
                  </a:cubicBezTo>
                  <a:cubicBezTo>
                    <a:pt x="401" y="200"/>
                    <a:pt x="403" y="200"/>
                    <a:pt x="405" y="200"/>
                  </a:cubicBezTo>
                  <a:cubicBezTo>
                    <a:pt x="406" y="200"/>
                    <a:pt x="408" y="201"/>
                    <a:pt x="411" y="205"/>
                  </a:cubicBezTo>
                  <a:cubicBezTo>
                    <a:pt x="409" y="210"/>
                    <a:pt x="409" y="214"/>
                    <a:pt x="408" y="214"/>
                  </a:cubicBezTo>
                  <a:cubicBezTo>
                    <a:pt x="404" y="213"/>
                    <a:pt x="401" y="210"/>
                    <a:pt x="396" y="205"/>
                  </a:cubicBezTo>
                  <a:cubicBezTo>
                    <a:pt x="395" y="204"/>
                    <a:pt x="395" y="199"/>
                    <a:pt x="393" y="194"/>
                  </a:cubicBezTo>
                  <a:close/>
                  <a:moveTo>
                    <a:pt x="427" y="197"/>
                  </a:moveTo>
                  <a:cubicBezTo>
                    <a:pt x="430" y="197"/>
                    <a:pt x="432" y="202"/>
                    <a:pt x="435" y="215"/>
                  </a:cubicBezTo>
                  <a:cubicBezTo>
                    <a:pt x="429" y="211"/>
                    <a:pt x="424" y="206"/>
                    <a:pt x="417" y="204"/>
                  </a:cubicBezTo>
                  <a:lnTo>
                    <a:pt x="417" y="199"/>
                  </a:lnTo>
                  <a:cubicBezTo>
                    <a:pt x="419" y="199"/>
                    <a:pt x="423" y="198"/>
                    <a:pt x="425" y="197"/>
                  </a:cubicBezTo>
                  <a:cubicBezTo>
                    <a:pt x="425" y="197"/>
                    <a:pt x="426" y="197"/>
                    <a:pt x="427" y="197"/>
                  </a:cubicBezTo>
                  <a:close/>
                  <a:moveTo>
                    <a:pt x="476" y="192"/>
                  </a:moveTo>
                  <a:cubicBezTo>
                    <a:pt x="479" y="192"/>
                    <a:pt x="480" y="197"/>
                    <a:pt x="481" y="216"/>
                  </a:cubicBezTo>
                  <a:cubicBezTo>
                    <a:pt x="477" y="215"/>
                    <a:pt x="473" y="215"/>
                    <a:pt x="470" y="214"/>
                  </a:cubicBezTo>
                  <a:cubicBezTo>
                    <a:pt x="470" y="206"/>
                    <a:pt x="469" y="202"/>
                    <a:pt x="469" y="197"/>
                  </a:cubicBezTo>
                  <a:cubicBezTo>
                    <a:pt x="471" y="195"/>
                    <a:pt x="473" y="193"/>
                    <a:pt x="476" y="192"/>
                  </a:cubicBezTo>
                  <a:close/>
                  <a:moveTo>
                    <a:pt x="463" y="192"/>
                  </a:moveTo>
                  <a:cubicBezTo>
                    <a:pt x="464" y="192"/>
                    <a:pt x="466" y="193"/>
                    <a:pt x="467" y="205"/>
                  </a:cubicBezTo>
                  <a:cubicBezTo>
                    <a:pt x="465" y="205"/>
                    <a:pt x="462" y="203"/>
                    <a:pt x="461" y="203"/>
                  </a:cubicBezTo>
                  <a:cubicBezTo>
                    <a:pt x="458" y="203"/>
                    <a:pt x="456" y="207"/>
                    <a:pt x="456" y="223"/>
                  </a:cubicBezTo>
                  <a:cubicBezTo>
                    <a:pt x="454" y="214"/>
                    <a:pt x="452" y="209"/>
                    <a:pt x="451" y="203"/>
                  </a:cubicBezTo>
                  <a:cubicBezTo>
                    <a:pt x="447" y="202"/>
                    <a:pt x="444" y="199"/>
                    <a:pt x="439" y="198"/>
                  </a:cubicBezTo>
                  <a:cubicBezTo>
                    <a:pt x="440" y="195"/>
                    <a:pt x="440" y="193"/>
                    <a:pt x="440" y="193"/>
                  </a:cubicBezTo>
                  <a:cubicBezTo>
                    <a:pt x="447" y="193"/>
                    <a:pt x="455" y="192"/>
                    <a:pt x="461" y="192"/>
                  </a:cubicBezTo>
                  <a:cubicBezTo>
                    <a:pt x="462" y="192"/>
                    <a:pt x="462" y="192"/>
                    <a:pt x="463" y="192"/>
                  </a:cubicBezTo>
                  <a:close/>
                  <a:moveTo>
                    <a:pt x="333" y="195"/>
                  </a:moveTo>
                  <a:cubicBezTo>
                    <a:pt x="336" y="195"/>
                    <a:pt x="340" y="197"/>
                    <a:pt x="344" y="199"/>
                  </a:cubicBezTo>
                  <a:cubicBezTo>
                    <a:pt x="348" y="202"/>
                    <a:pt x="350" y="214"/>
                    <a:pt x="355" y="226"/>
                  </a:cubicBezTo>
                  <a:cubicBezTo>
                    <a:pt x="354" y="226"/>
                    <a:pt x="352" y="227"/>
                    <a:pt x="350" y="227"/>
                  </a:cubicBezTo>
                  <a:cubicBezTo>
                    <a:pt x="346" y="227"/>
                    <a:pt x="342" y="225"/>
                    <a:pt x="338" y="215"/>
                  </a:cubicBezTo>
                  <a:cubicBezTo>
                    <a:pt x="333" y="205"/>
                    <a:pt x="328" y="204"/>
                    <a:pt x="323" y="199"/>
                  </a:cubicBezTo>
                  <a:cubicBezTo>
                    <a:pt x="326" y="197"/>
                    <a:pt x="329" y="195"/>
                    <a:pt x="333" y="195"/>
                  </a:cubicBezTo>
                  <a:close/>
                  <a:moveTo>
                    <a:pt x="383" y="200"/>
                  </a:moveTo>
                  <a:cubicBezTo>
                    <a:pt x="387" y="200"/>
                    <a:pt x="388" y="203"/>
                    <a:pt x="393" y="216"/>
                  </a:cubicBezTo>
                  <a:cubicBezTo>
                    <a:pt x="390" y="215"/>
                    <a:pt x="387" y="213"/>
                    <a:pt x="383" y="211"/>
                  </a:cubicBezTo>
                  <a:lnTo>
                    <a:pt x="383" y="211"/>
                  </a:lnTo>
                  <a:cubicBezTo>
                    <a:pt x="385" y="223"/>
                    <a:pt x="383" y="229"/>
                    <a:pt x="381" y="229"/>
                  </a:cubicBezTo>
                  <a:lnTo>
                    <a:pt x="371" y="229"/>
                  </a:lnTo>
                  <a:cubicBezTo>
                    <a:pt x="370" y="229"/>
                    <a:pt x="369" y="225"/>
                    <a:pt x="367" y="221"/>
                  </a:cubicBezTo>
                  <a:cubicBezTo>
                    <a:pt x="365" y="216"/>
                    <a:pt x="364" y="210"/>
                    <a:pt x="361" y="203"/>
                  </a:cubicBezTo>
                  <a:lnTo>
                    <a:pt x="362" y="200"/>
                  </a:lnTo>
                  <a:close/>
                  <a:moveTo>
                    <a:pt x="368" y="238"/>
                  </a:moveTo>
                  <a:lnTo>
                    <a:pt x="368" y="238"/>
                  </a:lnTo>
                  <a:cubicBezTo>
                    <a:pt x="368" y="247"/>
                    <a:pt x="367" y="249"/>
                    <a:pt x="366" y="249"/>
                  </a:cubicBezTo>
                  <a:cubicBezTo>
                    <a:pt x="365" y="249"/>
                    <a:pt x="363" y="247"/>
                    <a:pt x="362" y="246"/>
                  </a:cubicBezTo>
                  <a:lnTo>
                    <a:pt x="362" y="240"/>
                  </a:lnTo>
                  <a:cubicBezTo>
                    <a:pt x="365" y="240"/>
                    <a:pt x="366" y="240"/>
                    <a:pt x="368" y="238"/>
                  </a:cubicBezTo>
                  <a:close/>
                  <a:moveTo>
                    <a:pt x="383" y="245"/>
                  </a:moveTo>
                  <a:cubicBezTo>
                    <a:pt x="384" y="247"/>
                    <a:pt x="386" y="249"/>
                    <a:pt x="387" y="252"/>
                  </a:cubicBezTo>
                  <a:lnTo>
                    <a:pt x="387" y="252"/>
                  </a:lnTo>
                  <a:cubicBezTo>
                    <a:pt x="386" y="251"/>
                    <a:pt x="384" y="251"/>
                    <a:pt x="383" y="251"/>
                  </a:cubicBezTo>
                  <a:lnTo>
                    <a:pt x="383" y="245"/>
                  </a:lnTo>
                  <a:close/>
                  <a:moveTo>
                    <a:pt x="843" y="0"/>
                  </a:moveTo>
                  <a:cubicBezTo>
                    <a:pt x="816" y="1"/>
                    <a:pt x="789" y="4"/>
                    <a:pt x="762" y="6"/>
                  </a:cubicBezTo>
                  <a:cubicBezTo>
                    <a:pt x="743" y="7"/>
                    <a:pt x="726" y="10"/>
                    <a:pt x="708" y="13"/>
                  </a:cubicBezTo>
                  <a:cubicBezTo>
                    <a:pt x="690" y="16"/>
                    <a:pt x="671" y="21"/>
                    <a:pt x="652" y="23"/>
                  </a:cubicBezTo>
                  <a:cubicBezTo>
                    <a:pt x="637" y="26"/>
                    <a:pt x="624" y="28"/>
                    <a:pt x="610" y="31"/>
                  </a:cubicBezTo>
                  <a:cubicBezTo>
                    <a:pt x="605" y="33"/>
                    <a:pt x="600" y="37"/>
                    <a:pt x="594" y="37"/>
                  </a:cubicBezTo>
                  <a:cubicBezTo>
                    <a:pt x="588" y="37"/>
                    <a:pt x="581" y="35"/>
                    <a:pt x="575" y="35"/>
                  </a:cubicBezTo>
                  <a:cubicBezTo>
                    <a:pt x="573" y="35"/>
                    <a:pt x="571" y="35"/>
                    <a:pt x="569" y="36"/>
                  </a:cubicBezTo>
                  <a:cubicBezTo>
                    <a:pt x="557" y="37"/>
                    <a:pt x="546" y="45"/>
                    <a:pt x="533" y="45"/>
                  </a:cubicBezTo>
                  <a:cubicBezTo>
                    <a:pt x="531" y="45"/>
                    <a:pt x="529" y="44"/>
                    <a:pt x="526" y="44"/>
                  </a:cubicBezTo>
                  <a:cubicBezTo>
                    <a:pt x="524" y="44"/>
                    <a:pt x="522" y="44"/>
                    <a:pt x="521" y="44"/>
                  </a:cubicBezTo>
                  <a:cubicBezTo>
                    <a:pt x="516" y="44"/>
                    <a:pt x="511" y="45"/>
                    <a:pt x="506" y="46"/>
                  </a:cubicBezTo>
                  <a:cubicBezTo>
                    <a:pt x="500" y="47"/>
                    <a:pt x="493" y="48"/>
                    <a:pt x="486" y="51"/>
                  </a:cubicBezTo>
                  <a:cubicBezTo>
                    <a:pt x="480" y="52"/>
                    <a:pt x="474" y="55"/>
                    <a:pt x="467" y="57"/>
                  </a:cubicBezTo>
                  <a:lnTo>
                    <a:pt x="448" y="60"/>
                  </a:lnTo>
                  <a:cubicBezTo>
                    <a:pt x="444" y="60"/>
                    <a:pt x="441" y="58"/>
                    <a:pt x="438" y="58"/>
                  </a:cubicBezTo>
                  <a:cubicBezTo>
                    <a:pt x="437" y="58"/>
                    <a:pt x="436" y="58"/>
                    <a:pt x="435" y="59"/>
                  </a:cubicBezTo>
                  <a:cubicBezTo>
                    <a:pt x="427" y="62"/>
                    <a:pt x="417" y="65"/>
                    <a:pt x="407" y="67"/>
                  </a:cubicBezTo>
                  <a:cubicBezTo>
                    <a:pt x="405" y="67"/>
                    <a:pt x="402" y="68"/>
                    <a:pt x="400" y="68"/>
                  </a:cubicBezTo>
                  <a:cubicBezTo>
                    <a:pt x="395" y="68"/>
                    <a:pt x="389" y="67"/>
                    <a:pt x="385" y="65"/>
                  </a:cubicBezTo>
                  <a:cubicBezTo>
                    <a:pt x="376" y="64"/>
                    <a:pt x="367" y="60"/>
                    <a:pt x="360" y="60"/>
                  </a:cubicBezTo>
                  <a:cubicBezTo>
                    <a:pt x="358" y="60"/>
                    <a:pt x="356" y="60"/>
                    <a:pt x="355" y="60"/>
                  </a:cubicBezTo>
                  <a:cubicBezTo>
                    <a:pt x="348" y="60"/>
                    <a:pt x="341" y="61"/>
                    <a:pt x="334" y="61"/>
                  </a:cubicBezTo>
                  <a:cubicBezTo>
                    <a:pt x="329" y="61"/>
                    <a:pt x="324" y="60"/>
                    <a:pt x="319" y="59"/>
                  </a:cubicBezTo>
                  <a:cubicBezTo>
                    <a:pt x="310" y="56"/>
                    <a:pt x="300" y="53"/>
                    <a:pt x="291" y="53"/>
                  </a:cubicBezTo>
                  <a:cubicBezTo>
                    <a:pt x="288" y="53"/>
                    <a:pt x="284" y="54"/>
                    <a:pt x="281" y="55"/>
                  </a:cubicBezTo>
                  <a:cubicBezTo>
                    <a:pt x="275" y="58"/>
                    <a:pt x="270" y="63"/>
                    <a:pt x="264" y="64"/>
                  </a:cubicBezTo>
                  <a:cubicBezTo>
                    <a:pt x="262" y="64"/>
                    <a:pt x="260" y="64"/>
                    <a:pt x="258" y="64"/>
                  </a:cubicBezTo>
                  <a:cubicBezTo>
                    <a:pt x="249" y="64"/>
                    <a:pt x="239" y="63"/>
                    <a:pt x="231" y="63"/>
                  </a:cubicBezTo>
                  <a:cubicBezTo>
                    <a:pt x="226" y="63"/>
                    <a:pt x="220" y="64"/>
                    <a:pt x="217" y="64"/>
                  </a:cubicBezTo>
                  <a:cubicBezTo>
                    <a:pt x="208" y="65"/>
                    <a:pt x="198" y="67"/>
                    <a:pt x="188" y="69"/>
                  </a:cubicBezTo>
                  <a:cubicBezTo>
                    <a:pt x="187" y="69"/>
                    <a:pt x="184" y="68"/>
                    <a:pt x="184" y="55"/>
                  </a:cubicBezTo>
                  <a:cubicBezTo>
                    <a:pt x="183" y="57"/>
                    <a:pt x="181" y="58"/>
                    <a:pt x="180" y="58"/>
                  </a:cubicBezTo>
                  <a:cubicBezTo>
                    <a:pt x="176" y="60"/>
                    <a:pt x="173" y="63"/>
                    <a:pt x="170" y="63"/>
                  </a:cubicBezTo>
                  <a:cubicBezTo>
                    <a:pt x="164" y="63"/>
                    <a:pt x="157" y="62"/>
                    <a:pt x="152" y="62"/>
                  </a:cubicBezTo>
                  <a:cubicBezTo>
                    <a:pt x="149" y="62"/>
                    <a:pt x="146" y="63"/>
                    <a:pt x="144" y="63"/>
                  </a:cubicBezTo>
                  <a:cubicBezTo>
                    <a:pt x="135" y="64"/>
                    <a:pt x="129" y="68"/>
                    <a:pt x="121" y="70"/>
                  </a:cubicBezTo>
                  <a:cubicBezTo>
                    <a:pt x="119" y="72"/>
                    <a:pt x="115" y="73"/>
                    <a:pt x="113" y="73"/>
                  </a:cubicBezTo>
                  <a:cubicBezTo>
                    <a:pt x="107" y="74"/>
                    <a:pt x="102" y="78"/>
                    <a:pt x="94" y="78"/>
                  </a:cubicBezTo>
                  <a:cubicBezTo>
                    <a:pt x="91" y="78"/>
                    <a:pt x="86" y="74"/>
                    <a:pt x="81" y="70"/>
                  </a:cubicBezTo>
                  <a:cubicBezTo>
                    <a:pt x="80" y="70"/>
                    <a:pt x="79" y="69"/>
                    <a:pt x="78" y="69"/>
                  </a:cubicBezTo>
                  <a:cubicBezTo>
                    <a:pt x="75" y="69"/>
                    <a:pt x="72" y="73"/>
                    <a:pt x="69" y="73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1" y="70"/>
                    <a:pt x="55" y="69"/>
                    <a:pt x="49" y="69"/>
                  </a:cubicBezTo>
                  <a:cubicBezTo>
                    <a:pt x="46" y="69"/>
                    <a:pt x="43" y="69"/>
                    <a:pt x="40" y="69"/>
                  </a:cubicBezTo>
                  <a:cubicBezTo>
                    <a:pt x="37" y="69"/>
                    <a:pt x="34" y="69"/>
                    <a:pt x="31" y="72"/>
                  </a:cubicBezTo>
                  <a:cubicBezTo>
                    <a:pt x="25" y="75"/>
                    <a:pt x="21" y="84"/>
                    <a:pt x="16" y="86"/>
                  </a:cubicBezTo>
                  <a:cubicBezTo>
                    <a:pt x="13" y="89"/>
                    <a:pt x="7" y="88"/>
                    <a:pt x="0" y="89"/>
                  </a:cubicBezTo>
                  <a:cubicBezTo>
                    <a:pt x="3" y="95"/>
                    <a:pt x="4" y="99"/>
                    <a:pt x="5" y="101"/>
                  </a:cubicBezTo>
                  <a:cubicBezTo>
                    <a:pt x="4" y="107"/>
                    <a:pt x="2" y="112"/>
                    <a:pt x="0" y="121"/>
                  </a:cubicBezTo>
                  <a:cubicBezTo>
                    <a:pt x="0" y="127"/>
                    <a:pt x="3" y="136"/>
                    <a:pt x="5" y="148"/>
                  </a:cubicBezTo>
                  <a:lnTo>
                    <a:pt x="0" y="153"/>
                  </a:lnTo>
                  <a:cubicBezTo>
                    <a:pt x="4" y="158"/>
                    <a:pt x="9" y="159"/>
                    <a:pt x="11" y="167"/>
                  </a:cubicBezTo>
                  <a:cubicBezTo>
                    <a:pt x="16" y="176"/>
                    <a:pt x="20" y="180"/>
                    <a:pt x="24" y="183"/>
                  </a:cubicBezTo>
                  <a:cubicBezTo>
                    <a:pt x="36" y="189"/>
                    <a:pt x="47" y="195"/>
                    <a:pt x="60" y="200"/>
                  </a:cubicBezTo>
                  <a:cubicBezTo>
                    <a:pt x="62" y="201"/>
                    <a:pt x="65" y="206"/>
                    <a:pt x="68" y="206"/>
                  </a:cubicBezTo>
                  <a:cubicBezTo>
                    <a:pt x="68" y="206"/>
                    <a:pt x="68" y="206"/>
                    <a:pt x="68" y="205"/>
                  </a:cubicBezTo>
                  <a:cubicBezTo>
                    <a:pt x="69" y="205"/>
                    <a:pt x="70" y="205"/>
                    <a:pt x="71" y="205"/>
                  </a:cubicBezTo>
                  <a:cubicBezTo>
                    <a:pt x="77" y="205"/>
                    <a:pt x="83" y="210"/>
                    <a:pt x="88" y="212"/>
                  </a:cubicBezTo>
                  <a:cubicBezTo>
                    <a:pt x="97" y="215"/>
                    <a:pt x="104" y="221"/>
                    <a:pt x="112" y="226"/>
                  </a:cubicBezTo>
                  <a:cubicBezTo>
                    <a:pt x="113" y="226"/>
                    <a:pt x="113" y="222"/>
                    <a:pt x="113" y="220"/>
                  </a:cubicBezTo>
                  <a:cubicBezTo>
                    <a:pt x="108" y="215"/>
                    <a:pt x="103" y="210"/>
                    <a:pt x="98" y="203"/>
                  </a:cubicBezTo>
                  <a:cubicBezTo>
                    <a:pt x="99" y="203"/>
                    <a:pt x="100" y="202"/>
                    <a:pt x="102" y="202"/>
                  </a:cubicBezTo>
                  <a:cubicBezTo>
                    <a:pt x="102" y="202"/>
                    <a:pt x="103" y="203"/>
                    <a:pt x="103" y="203"/>
                  </a:cubicBezTo>
                  <a:cubicBezTo>
                    <a:pt x="110" y="206"/>
                    <a:pt x="119" y="211"/>
                    <a:pt x="128" y="214"/>
                  </a:cubicBezTo>
                  <a:cubicBezTo>
                    <a:pt x="132" y="215"/>
                    <a:pt x="136" y="215"/>
                    <a:pt x="142" y="216"/>
                  </a:cubicBezTo>
                  <a:cubicBezTo>
                    <a:pt x="144" y="216"/>
                    <a:pt x="145" y="215"/>
                    <a:pt x="147" y="215"/>
                  </a:cubicBezTo>
                  <a:cubicBezTo>
                    <a:pt x="148" y="215"/>
                    <a:pt x="148" y="215"/>
                    <a:pt x="149" y="215"/>
                  </a:cubicBezTo>
                  <a:cubicBezTo>
                    <a:pt x="154" y="217"/>
                    <a:pt x="161" y="222"/>
                    <a:pt x="166" y="225"/>
                  </a:cubicBezTo>
                  <a:cubicBezTo>
                    <a:pt x="167" y="226"/>
                    <a:pt x="168" y="226"/>
                    <a:pt x="170" y="226"/>
                  </a:cubicBezTo>
                  <a:cubicBezTo>
                    <a:pt x="174" y="226"/>
                    <a:pt x="179" y="223"/>
                    <a:pt x="184" y="220"/>
                  </a:cubicBezTo>
                  <a:cubicBezTo>
                    <a:pt x="189" y="217"/>
                    <a:pt x="194" y="219"/>
                    <a:pt x="198" y="217"/>
                  </a:cubicBezTo>
                  <a:cubicBezTo>
                    <a:pt x="207" y="216"/>
                    <a:pt x="214" y="216"/>
                    <a:pt x="222" y="215"/>
                  </a:cubicBezTo>
                  <a:cubicBezTo>
                    <a:pt x="219" y="209"/>
                    <a:pt x="218" y="205"/>
                    <a:pt x="217" y="201"/>
                  </a:cubicBezTo>
                  <a:lnTo>
                    <a:pt x="217" y="201"/>
                  </a:lnTo>
                  <a:cubicBezTo>
                    <a:pt x="219" y="203"/>
                    <a:pt x="223" y="211"/>
                    <a:pt x="226" y="214"/>
                  </a:cubicBezTo>
                  <a:cubicBezTo>
                    <a:pt x="231" y="219"/>
                    <a:pt x="238" y="221"/>
                    <a:pt x="243" y="222"/>
                  </a:cubicBezTo>
                  <a:cubicBezTo>
                    <a:pt x="260" y="226"/>
                    <a:pt x="277" y="230"/>
                    <a:pt x="294" y="233"/>
                  </a:cubicBezTo>
                  <a:cubicBezTo>
                    <a:pt x="298" y="235"/>
                    <a:pt x="302" y="237"/>
                    <a:pt x="307" y="238"/>
                  </a:cubicBezTo>
                  <a:cubicBezTo>
                    <a:pt x="306" y="242"/>
                    <a:pt x="305" y="245"/>
                    <a:pt x="304" y="245"/>
                  </a:cubicBezTo>
                  <a:cubicBezTo>
                    <a:pt x="303" y="245"/>
                    <a:pt x="303" y="245"/>
                    <a:pt x="303" y="245"/>
                  </a:cubicBezTo>
                  <a:cubicBezTo>
                    <a:pt x="301" y="243"/>
                    <a:pt x="299" y="242"/>
                    <a:pt x="298" y="242"/>
                  </a:cubicBezTo>
                  <a:cubicBezTo>
                    <a:pt x="295" y="242"/>
                    <a:pt x="292" y="244"/>
                    <a:pt x="289" y="244"/>
                  </a:cubicBezTo>
                  <a:cubicBezTo>
                    <a:pt x="287" y="244"/>
                    <a:pt x="285" y="243"/>
                    <a:pt x="282" y="238"/>
                  </a:cubicBezTo>
                  <a:lnTo>
                    <a:pt x="281" y="238"/>
                  </a:lnTo>
                  <a:cubicBezTo>
                    <a:pt x="275" y="238"/>
                    <a:pt x="270" y="237"/>
                    <a:pt x="262" y="237"/>
                  </a:cubicBezTo>
                  <a:cubicBezTo>
                    <a:pt x="258" y="237"/>
                    <a:pt x="253" y="235"/>
                    <a:pt x="249" y="235"/>
                  </a:cubicBezTo>
                  <a:cubicBezTo>
                    <a:pt x="247" y="235"/>
                    <a:pt x="246" y="235"/>
                    <a:pt x="244" y="236"/>
                  </a:cubicBezTo>
                  <a:cubicBezTo>
                    <a:pt x="242" y="237"/>
                    <a:pt x="239" y="237"/>
                    <a:pt x="237" y="237"/>
                  </a:cubicBezTo>
                  <a:cubicBezTo>
                    <a:pt x="235" y="237"/>
                    <a:pt x="232" y="237"/>
                    <a:pt x="230" y="237"/>
                  </a:cubicBezTo>
                  <a:cubicBezTo>
                    <a:pt x="228" y="237"/>
                    <a:pt x="226" y="238"/>
                    <a:pt x="224" y="240"/>
                  </a:cubicBezTo>
                  <a:cubicBezTo>
                    <a:pt x="226" y="247"/>
                    <a:pt x="228" y="252"/>
                    <a:pt x="229" y="252"/>
                  </a:cubicBezTo>
                  <a:cubicBezTo>
                    <a:pt x="230" y="252"/>
                    <a:pt x="232" y="252"/>
                    <a:pt x="234" y="252"/>
                  </a:cubicBezTo>
                  <a:cubicBezTo>
                    <a:pt x="237" y="252"/>
                    <a:pt x="240" y="252"/>
                    <a:pt x="243" y="252"/>
                  </a:cubicBezTo>
                  <a:cubicBezTo>
                    <a:pt x="250" y="252"/>
                    <a:pt x="258" y="251"/>
                    <a:pt x="265" y="251"/>
                  </a:cubicBezTo>
                  <a:cubicBezTo>
                    <a:pt x="269" y="251"/>
                    <a:pt x="272" y="251"/>
                    <a:pt x="276" y="252"/>
                  </a:cubicBezTo>
                  <a:cubicBezTo>
                    <a:pt x="278" y="252"/>
                    <a:pt x="281" y="257"/>
                    <a:pt x="283" y="257"/>
                  </a:cubicBezTo>
                  <a:cubicBezTo>
                    <a:pt x="286" y="255"/>
                    <a:pt x="289" y="255"/>
                    <a:pt x="293" y="255"/>
                  </a:cubicBezTo>
                  <a:cubicBezTo>
                    <a:pt x="299" y="255"/>
                    <a:pt x="306" y="257"/>
                    <a:pt x="314" y="261"/>
                  </a:cubicBezTo>
                  <a:cubicBezTo>
                    <a:pt x="315" y="261"/>
                    <a:pt x="316" y="261"/>
                    <a:pt x="317" y="261"/>
                  </a:cubicBezTo>
                  <a:cubicBezTo>
                    <a:pt x="320" y="261"/>
                    <a:pt x="322" y="260"/>
                    <a:pt x="324" y="253"/>
                  </a:cubicBezTo>
                  <a:lnTo>
                    <a:pt x="312" y="245"/>
                  </a:lnTo>
                  <a:lnTo>
                    <a:pt x="312" y="240"/>
                  </a:lnTo>
                  <a:cubicBezTo>
                    <a:pt x="318" y="241"/>
                    <a:pt x="324" y="242"/>
                    <a:pt x="329" y="245"/>
                  </a:cubicBezTo>
                  <a:lnTo>
                    <a:pt x="329" y="251"/>
                  </a:lnTo>
                  <a:cubicBezTo>
                    <a:pt x="329" y="253"/>
                    <a:pt x="328" y="256"/>
                    <a:pt x="327" y="261"/>
                  </a:cubicBezTo>
                  <a:cubicBezTo>
                    <a:pt x="332" y="261"/>
                    <a:pt x="335" y="259"/>
                    <a:pt x="339" y="259"/>
                  </a:cubicBezTo>
                  <a:lnTo>
                    <a:pt x="339" y="253"/>
                  </a:lnTo>
                  <a:cubicBezTo>
                    <a:pt x="336" y="251"/>
                    <a:pt x="333" y="246"/>
                    <a:pt x="329" y="242"/>
                  </a:cubicBezTo>
                  <a:cubicBezTo>
                    <a:pt x="336" y="242"/>
                    <a:pt x="341" y="242"/>
                    <a:pt x="346" y="243"/>
                  </a:cubicBezTo>
                  <a:cubicBezTo>
                    <a:pt x="349" y="243"/>
                    <a:pt x="350" y="248"/>
                    <a:pt x="353" y="253"/>
                  </a:cubicBezTo>
                  <a:cubicBezTo>
                    <a:pt x="354" y="254"/>
                    <a:pt x="355" y="257"/>
                    <a:pt x="357" y="258"/>
                  </a:cubicBezTo>
                  <a:cubicBezTo>
                    <a:pt x="361" y="259"/>
                    <a:pt x="365" y="261"/>
                    <a:pt x="370" y="262"/>
                  </a:cubicBezTo>
                  <a:lnTo>
                    <a:pt x="371" y="261"/>
                  </a:lnTo>
                  <a:cubicBezTo>
                    <a:pt x="371" y="256"/>
                    <a:pt x="371" y="251"/>
                    <a:pt x="370" y="242"/>
                  </a:cubicBezTo>
                  <a:lnTo>
                    <a:pt x="370" y="242"/>
                  </a:lnTo>
                  <a:cubicBezTo>
                    <a:pt x="372" y="246"/>
                    <a:pt x="376" y="248"/>
                    <a:pt x="380" y="253"/>
                  </a:cubicBezTo>
                  <a:cubicBezTo>
                    <a:pt x="381" y="256"/>
                    <a:pt x="384" y="260"/>
                    <a:pt x="385" y="260"/>
                  </a:cubicBezTo>
                  <a:cubicBezTo>
                    <a:pt x="386" y="260"/>
                    <a:pt x="387" y="258"/>
                    <a:pt x="388" y="253"/>
                  </a:cubicBezTo>
                  <a:lnTo>
                    <a:pt x="388" y="253"/>
                  </a:lnTo>
                  <a:cubicBezTo>
                    <a:pt x="388" y="254"/>
                    <a:pt x="388" y="254"/>
                    <a:pt x="388" y="254"/>
                  </a:cubicBezTo>
                  <a:cubicBezTo>
                    <a:pt x="388" y="251"/>
                    <a:pt x="388" y="245"/>
                    <a:pt x="390" y="243"/>
                  </a:cubicBezTo>
                  <a:cubicBezTo>
                    <a:pt x="391" y="242"/>
                    <a:pt x="393" y="242"/>
                    <a:pt x="395" y="242"/>
                  </a:cubicBezTo>
                  <a:cubicBezTo>
                    <a:pt x="397" y="242"/>
                    <a:pt x="399" y="242"/>
                    <a:pt x="400" y="242"/>
                  </a:cubicBezTo>
                  <a:cubicBezTo>
                    <a:pt x="405" y="242"/>
                    <a:pt x="409" y="243"/>
                    <a:pt x="413" y="251"/>
                  </a:cubicBezTo>
                  <a:cubicBezTo>
                    <a:pt x="415" y="253"/>
                    <a:pt x="418" y="254"/>
                    <a:pt x="420" y="254"/>
                  </a:cubicBezTo>
                  <a:cubicBezTo>
                    <a:pt x="422" y="254"/>
                    <a:pt x="423" y="253"/>
                    <a:pt x="425" y="253"/>
                  </a:cubicBezTo>
                  <a:cubicBezTo>
                    <a:pt x="426" y="253"/>
                    <a:pt x="426" y="254"/>
                    <a:pt x="427" y="254"/>
                  </a:cubicBezTo>
                  <a:cubicBezTo>
                    <a:pt x="428" y="254"/>
                    <a:pt x="428" y="253"/>
                    <a:pt x="429" y="253"/>
                  </a:cubicBezTo>
                  <a:cubicBezTo>
                    <a:pt x="432" y="252"/>
                    <a:pt x="436" y="250"/>
                    <a:pt x="439" y="250"/>
                  </a:cubicBezTo>
                  <a:cubicBezTo>
                    <a:pt x="440" y="250"/>
                    <a:pt x="442" y="251"/>
                    <a:pt x="444" y="252"/>
                  </a:cubicBezTo>
                  <a:cubicBezTo>
                    <a:pt x="444" y="252"/>
                    <a:pt x="445" y="252"/>
                    <a:pt x="446" y="252"/>
                  </a:cubicBezTo>
                  <a:cubicBezTo>
                    <a:pt x="448" y="252"/>
                    <a:pt x="450" y="252"/>
                    <a:pt x="453" y="252"/>
                  </a:cubicBezTo>
                  <a:cubicBezTo>
                    <a:pt x="453" y="252"/>
                    <a:pt x="453" y="248"/>
                    <a:pt x="454" y="246"/>
                  </a:cubicBezTo>
                  <a:cubicBezTo>
                    <a:pt x="455" y="238"/>
                    <a:pt x="455" y="234"/>
                    <a:pt x="456" y="234"/>
                  </a:cubicBezTo>
                  <a:cubicBezTo>
                    <a:pt x="457" y="234"/>
                    <a:pt x="458" y="237"/>
                    <a:pt x="460" y="242"/>
                  </a:cubicBezTo>
                  <a:cubicBezTo>
                    <a:pt x="461" y="245"/>
                    <a:pt x="463" y="248"/>
                    <a:pt x="464" y="248"/>
                  </a:cubicBezTo>
                  <a:cubicBezTo>
                    <a:pt x="464" y="248"/>
                    <a:pt x="464" y="248"/>
                    <a:pt x="464" y="247"/>
                  </a:cubicBezTo>
                  <a:cubicBezTo>
                    <a:pt x="466" y="245"/>
                    <a:pt x="467" y="245"/>
                    <a:pt x="468" y="245"/>
                  </a:cubicBezTo>
                  <a:cubicBezTo>
                    <a:pt x="470" y="245"/>
                    <a:pt x="473" y="251"/>
                    <a:pt x="477" y="259"/>
                  </a:cubicBezTo>
                  <a:cubicBezTo>
                    <a:pt x="477" y="240"/>
                    <a:pt x="479" y="231"/>
                    <a:pt x="484" y="231"/>
                  </a:cubicBezTo>
                  <a:cubicBezTo>
                    <a:pt x="485" y="231"/>
                    <a:pt x="486" y="231"/>
                    <a:pt x="486" y="232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8" y="232"/>
                    <a:pt x="490" y="231"/>
                    <a:pt x="491" y="231"/>
                  </a:cubicBezTo>
                  <a:cubicBezTo>
                    <a:pt x="495" y="231"/>
                    <a:pt x="497" y="232"/>
                    <a:pt x="501" y="233"/>
                  </a:cubicBezTo>
                  <a:lnTo>
                    <a:pt x="501" y="238"/>
                  </a:lnTo>
                  <a:cubicBezTo>
                    <a:pt x="500" y="240"/>
                    <a:pt x="498" y="242"/>
                    <a:pt x="497" y="243"/>
                  </a:cubicBezTo>
                  <a:cubicBezTo>
                    <a:pt x="498" y="247"/>
                    <a:pt x="500" y="247"/>
                    <a:pt x="501" y="248"/>
                  </a:cubicBezTo>
                  <a:cubicBezTo>
                    <a:pt x="502" y="251"/>
                    <a:pt x="503" y="254"/>
                    <a:pt x="503" y="258"/>
                  </a:cubicBezTo>
                  <a:cubicBezTo>
                    <a:pt x="503" y="253"/>
                    <a:pt x="505" y="247"/>
                    <a:pt x="505" y="242"/>
                  </a:cubicBezTo>
                  <a:lnTo>
                    <a:pt x="505" y="231"/>
                  </a:lnTo>
                  <a:cubicBezTo>
                    <a:pt x="511" y="232"/>
                    <a:pt x="514" y="231"/>
                    <a:pt x="519" y="237"/>
                  </a:cubicBezTo>
                  <a:cubicBezTo>
                    <a:pt x="524" y="243"/>
                    <a:pt x="529" y="245"/>
                    <a:pt x="535" y="245"/>
                  </a:cubicBezTo>
                  <a:cubicBezTo>
                    <a:pt x="537" y="245"/>
                    <a:pt x="538" y="244"/>
                    <a:pt x="539" y="244"/>
                  </a:cubicBezTo>
                  <a:cubicBezTo>
                    <a:pt x="540" y="244"/>
                    <a:pt x="541" y="245"/>
                    <a:pt x="542" y="245"/>
                  </a:cubicBezTo>
                  <a:cubicBezTo>
                    <a:pt x="543" y="246"/>
                    <a:pt x="545" y="247"/>
                    <a:pt x="546" y="247"/>
                  </a:cubicBezTo>
                  <a:cubicBezTo>
                    <a:pt x="548" y="247"/>
                    <a:pt x="549" y="245"/>
                    <a:pt x="550" y="238"/>
                  </a:cubicBezTo>
                  <a:cubicBezTo>
                    <a:pt x="551" y="234"/>
                    <a:pt x="552" y="233"/>
                    <a:pt x="553" y="233"/>
                  </a:cubicBezTo>
                  <a:cubicBezTo>
                    <a:pt x="555" y="233"/>
                    <a:pt x="557" y="241"/>
                    <a:pt x="561" y="254"/>
                  </a:cubicBezTo>
                  <a:cubicBezTo>
                    <a:pt x="560" y="243"/>
                    <a:pt x="562" y="241"/>
                    <a:pt x="563" y="241"/>
                  </a:cubicBezTo>
                  <a:cubicBezTo>
                    <a:pt x="564" y="241"/>
                    <a:pt x="565" y="242"/>
                    <a:pt x="566" y="242"/>
                  </a:cubicBezTo>
                  <a:cubicBezTo>
                    <a:pt x="567" y="242"/>
                    <a:pt x="568" y="241"/>
                    <a:pt x="568" y="235"/>
                  </a:cubicBezTo>
                  <a:cubicBezTo>
                    <a:pt x="572" y="246"/>
                    <a:pt x="573" y="252"/>
                    <a:pt x="575" y="252"/>
                  </a:cubicBezTo>
                  <a:cubicBezTo>
                    <a:pt x="576" y="252"/>
                    <a:pt x="577" y="251"/>
                    <a:pt x="579" y="248"/>
                  </a:cubicBezTo>
                  <a:cubicBezTo>
                    <a:pt x="580" y="246"/>
                    <a:pt x="582" y="245"/>
                    <a:pt x="584" y="245"/>
                  </a:cubicBezTo>
                  <a:cubicBezTo>
                    <a:pt x="586" y="245"/>
                    <a:pt x="589" y="246"/>
                    <a:pt x="592" y="246"/>
                  </a:cubicBezTo>
                  <a:cubicBezTo>
                    <a:pt x="593" y="246"/>
                    <a:pt x="594" y="246"/>
                    <a:pt x="594" y="245"/>
                  </a:cubicBezTo>
                  <a:cubicBezTo>
                    <a:pt x="597" y="242"/>
                    <a:pt x="601" y="246"/>
                    <a:pt x="603" y="236"/>
                  </a:cubicBezTo>
                  <a:cubicBezTo>
                    <a:pt x="603" y="235"/>
                    <a:pt x="603" y="235"/>
                    <a:pt x="603" y="235"/>
                  </a:cubicBezTo>
                  <a:cubicBezTo>
                    <a:pt x="604" y="235"/>
                    <a:pt x="606" y="237"/>
                    <a:pt x="607" y="237"/>
                  </a:cubicBezTo>
                  <a:lnTo>
                    <a:pt x="617" y="237"/>
                  </a:lnTo>
                  <a:cubicBezTo>
                    <a:pt x="619" y="237"/>
                    <a:pt x="619" y="236"/>
                    <a:pt x="619" y="236"/>
                  </a:cubicBezTo>
                  <a:cubicBezTo>
                    <a:pt x="619" y="236"/>
                    <a:pt x="619" y="236"/>
                    <a:pt x="619" y="236"/>
                  </a:cubicBezTo>
                  <a:cubicBezTo>
                    <a:pt x="623" y="236"/>
                    <a:pt x="627" y="241"/>
                    <a:pt x="631" y="241"/>
                  </a:cubicBezTo>
                  <a:cubicBezTo>
                    <a:pt x="633" y="241"/>
                    <a:pt x="635" y="240"/>
                    <a:pt x="636" y="237"/>
                  </a:cubicBezTo>
                  <a:cubicBezTo>
                    <a:pt x="638" y="234"/>
                    <a:pt x="640" y="232"/>
                    <a:pt x="642" y="232"/>
                  </a:cubicBezTo>
                  <a:cubicBezTo>
                    <a:pt x="646" y="232"/>
                    <a:pt x="649" y="235"/>
                    <a:pt x="653" y="243"/>
                  </a:cubicBezTo>
                  <a:cubicBezTo>
                    <a:pt x="654" y="245"/>
                    <a:pt x="654" y="246"/>
                    <a:pt x="655" y="246"/>
                  </a:cubicBezTo>
                  <a:cubicBezTo>
                    <a:pt x="657" y="244"/>
                    <a:pt x="659" y="239"/>
                    <a:pt x="661" y="239"/>
                  </a:cubicBezTo>
                  <a:cubicBezTo>
                    <a:pt x="662" y="239"/>
                    <a:pt x="663" y="240"/>
                    <a:pt x="665" y="243"/>
                  </a:cubicBezTo>
                  <a:cubicBezTo>
                    <a:pt x="665" y="243"/>
                    <a:pt x="666" y="243"/>
                    <a:pt x="666" y="242"/>
                  </a:cubicBezTo>
                  <a:cubicBezTo>
                    <a:pt x="667" y="235"/>
                    <a:pt x="668" y="234"/>
                    <a:pt x="670" y="234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71" y="234"/>
                    <a:pt x="672" y="234"/>
                    <a:pt x="673" y="233"/>
                  </a:cubicBezTo>
                  <a:cubicBezTo>
                    <a:pt x="674" y="232"/>
                    <a:pt x="675" y="232"/>
                    <a:pt x="675" y="230"/>
                  </a:cubicBezTo>
                  <a:cubicBezTo>
                    <a:pt x="676" y="224"/>
                    <a:pt x="676" y="222"/>
                    <a:pt x="677" y="222"/>
                  </a:cubicBezTo>
                  <a:cubicBezTo>
                    <a:pt x="678" y="222"/>
                    <a:pt x="679" y="224"/>
                    <a:pt x="680" y="227"/>
                  </a:cubicBezTo>
                  <a:cubicBezTo>
                    <a:pt x="682" y="231"/>
                    <a:pt x="683" y="234"/>
                    <a:pt x="684" y="234"/>
                  </a:cubicBezTo>
                  <a:cubicBezTo>
                    <a:pt x="685" y="234"/>
                    <a:pt x="686" y="231"/>
                    <a:pt x="686" y="222"/>
                  </a:cubicBezTo>
                  <a:cubicBezTo>
                    <a:pt x="686" y="220"/>
                    <a:pt x="687" y="217"/>
                    <a:pt x="687" y="217"/>
                  </a:cubicBezTo>
                  <a:cubicBezTo>
                    <a:pt x="690" y="219"/>
                    <a:pt x="691" y="219"/>
                    <a:pt x="694" y="222"/>
                  </a:cubicBezTo>
                  <a:cubicBezTo>
                    <a:pt x="696" y="227"/>
                    <a:pt x="699" y="229"/>
                    <a:pt x="701" y="229"/>
                  </a:cubicBezTo>
                  <a:cubicBezTo>
                    <a:pt x="703" y="229"/>
                    <a:pt x="705" y="227"/>
                    <a:pt x="707" y="227"/>
                  </a:cubicBezTo>
                  <a:cubicBezTo>
                    <a:pt x="709" y="227"/>
                    <a:pt x="710" y="228"/>
                    <a:pt x="712" y="230"/>
                  </a:cubicBezTo>
                  <a:cubicBezTo>
                    <a:pt x="712" y="230"/>
                    <a:pt x="713" y="230"/>
                    <a:pt x="713" y="227"/>
                  </a:cubicBezTo>
                  <a:cubicBezTo>
                    <a:pt x="714" y="223"/>
                    <a:pt x="715" y="218"/>
                    <a:pt x="718" y="218"/>
                  </a:cubicBezTo>
                  <a:cubicBezTo>
                    <a:pt x="718" y="218"/>
                    <a:pt x="719" y="218"/>
                    <a:pt x="720" y="219"/>
                  </a:cubicBezTo>
                  <a:cubicBezTo>
                    <a:pt x="721" y="220"/>
                    <a:pt x="722" y="220"/>
                    <a:pt x="722" y="220"/>
                  </a:cubicBezTo>
                  <a:cubicBezTo>
                    <a:pt x="724" y="220"/>
                    <a:pt x="726" y="218"/>
                    <a:pt x="728" y="217"/>
                  </a:cubicBezTo>
                  <a:cubicBezTo>
                    <a:pt x="729" y="217"/>
                    <a:pt x="731" y="216"/>
                    <a:pt x="731" y="212"/>
                  </a:cubicBezTo>
                  <a:cubicBezTo>
                    <a:pt x="732" y="207"/>
                    <a:pt x="733" y="204"/>
                    <a:pt x="734" y="204"/>
                  </a:cubicBezTo>
                  <a:cubicBezTo>
                    <a:pt x="735" y="204"/>
                    <a:pt x="737" y="206"/>
                    <a:pt x="739" y="212"/>
                  </a:cubicBezTo>
                  <a:cubicBezTo>
                    <a:pt x="741" y="217"/>
                    <a:pt x="745" y="220"/>
                    <a:pt x="747" y="220"/>
                  </a:cubicBezTo>
                  <a:cubicBezTo>
                    <a:pt x="747" y="220"/>
                    <a:pt x="747" y="220"/>
                    <a:pt x="747" y="219"/>
                  </a:cubicBezTo>
                  <a:cubicBezTo>
                    <a:pt x="748" y="213"/>
                    <a:pt x="750" y="211"/>
                    <a:pt x="751" y="211"/>
                  </a:cubicBezTo>
                  <a:cubicBezTo>
                    <a:pt x="753" y="211"/>
                    <a:pt x="756" y="214"/>
                    <a:pt x="758" y="217"/>
                  </a:cubicBezTo>
                  <a:cubicBezTo>
                    <a:pt x="761" y="222"/>
                    <a:pt x="765" y="227"/>
                    <a:pt x="768" y="227"/>
                  </a:cubicBezTo>
                  <a:cubicBezTo>
                    <a:pt x="771" y="227"/>
                    <a:pt x="773" y="223"/>
                    <a:pt x="775" y="214"/>
                  </a:cubicBezTo>
                  <a:cubicBezTo>
                    <a:pt x="775" y="213"/>
                    <a:pt x="775" y="213"/>
                    <a:pt x="775" y="213"/>
                  </a:cubicBezTo>
                  <a:cubicBezTo>
                    <a:pt x="775" y="213"/>
                    <a:pt x="776" y="214"/>
                    <a:pt x="776" y="214"/>
                  </a:cubicBezTo>
                  <a:cubicBezTo>
                    <a:pt x="780" y="215"/>
                    <a:pt x="784" y="216"/>
                    <a:pt x="789" y="220"/>
                  </a:cubicBezTo>
                  <a:cubicBezTo>
                    <a:pt x="790" y="221"/>
                    <a:pt x="792" y="222"/>
                    <a:pt x="793" y="222"/>
                  </a:cubicBezTo>
                  <a:cubicBezTo>
                    <a:pt x="794" y="222"/>
                    <a:pt x="795" y="221"/>
                    <a:pt x="796" y="216"/>
                  </a:cubicBezTo>
                  <a:cubicBezTo>
                    <a:pt x="796" y="208"/>
                    <a:pt x="799" y="204"/>
                    <a:pt x="801" y="204"/>
                  </a:cubicBezTo>
                  <a:cubicBezTo>
                    <a:pt x="802" y="204"/>
                    <a:pt x="803" y="204"/>
                    <a:pt x="804" y="205"/>
                  </a:cubicBezTo>
                  <a:cubicBezTo>
                    <a:pt x="806" y="208"/>
                    <a:pt x="807" y="208"/>
                    <a:pt x="809" y="208"/>
                  </a:cubicBezTo>
                  <a:cubicBezTo>
                    <a:pt x="812" y="208"/>
                    <a:pt x="815" y="205"/>
                    <a:pt x="817" y="205"/>
                  </a:cubicBezTo>
                  <a:cubicBezTo>
                    <a:pt x="818" y="205"/>
                    <a:pt x="819" y="205"/>
                    <a:pt x="820" y="205"/>
                  </a:cubicBezTo>
                  <a:cubicBezTo>
                    <a:pt x="821" y="206"/>
                    <a:pt x="822" y="207"/>
                    <a:pt x="824" y="207"/>
                  </a:cubicBezTo>
                  <a:cubicBezTo>
                    <a:pt x="827" y="207"/>
                    <a:pt x="830" y="204"/>
                    <a:pt x="833" y="203"/>
                  </a:cubicBezTo>
                  <a:lnTo>
                    <a:pt x="854" y="203"/>
                  </a:lnTo>
                  <a:cubicBezTo>
                    <a:pt x="856" y="203"/>
                    <a:pt x="856" y="200"/>
                    <a:pt x="858" y="199"/>
                  </a:cubicBezTo>
                  <a:cubicBezTo>
                    <a:pt x="856" y="193"/>
                    <a:pt x="856" y="189"/>
                    <a:pt x="856" y="182"/>
                  </a:cubicBezTo>
                  <a:lnTo>
                    <a:pt x="856" y="182"/>
                  </a:lnTo>
                  <a:cubicBezTo>
                    <a:pt x="864" y="191"/>
                    <a:pt x="871" y="206"/>
                    <a:pt x="878" y="206"/>
                  </a:cubicBezTo>
                  <a:cubicBezTo>
                    <a:pt x="881" y="206"/>
                    <a:pt x="883" y="203"/>
                    <a:pt x="886" y="194"/>
                  </a:cubicBezTo>
                  <a:cubicBezTo>
                    <a:pt x="885" y="194"/>
                    <a:pt x="885" y="194"/>
                    <a:pt x="885" y="194"/>
                  </a:cubicBezTo>
                  <a:cubicBezTo>
                    <a:pt x="883" y="194"/>
                    <a:pt x="882" y="195"/>
                    <a:pt x="880" y="196"/>
                  </a:cubicBezTo>
                  <a:cubicBezTo>
                    <a:pt x="879" y="196"/>
                    <a:pt x="879" y="197"/>
                    <a:pt x="878" y="197"/>
                  </a:cubicBezTo>
                  <a:cubicBezTo>
                    <a:pt x="877" y="197"/>
                    <a:pt x="875" y="193"/>
                    <a:pt x="872" y="183"/>
                  </a:cubicBezTo>
                  <a:lnTo>
                    <a:pt x="872" y="183"/>
                  </a:lnTo>
                  <a:cubicBezTo>
                    <a:pt x="874" y="184"/>
                    <a:pt x="875" y="188"/>
                    <a:pt x="878" y="189"/>
                  </a:cubicBezTo>
                  <a:cubicBezTo>
                    <a:pt x="878" y="180"/>
                    <a:pt x="880" y="174"/>
                    <a:pt x="880" y="167"/>
                  </a:cubicBezTo>
                  <a:cubicBezTo>
                    <a:pt x="881" y="167"/>
                    <a:pt x="883" y="168"/>
                    <a:pt x="884" y="168"/>
                  </a:cubicBezTo>
                  <a:cubicBezTo>
                    <a:pt x="885" y="168"/>
                    <a:pt x="886" y="167"/>
                    <a:pt x="886" y="165"/>
                  </a:cubicBezTo>
                  <a:cubicBezTo>
                    <a:pt x="886" y="149"/>
                    <a:pt x="891" y="153"/>
                    <a:pt x="893" y="147"/>
                  </a:cubicBezTo>
                  <a:cubicBezTo>
                    <a:pt x="895" y="142"/>
                    <a:pt x="897" y="140"/>
                    <a:pt x="899" y="140"/>
                  </a:cubicBezTo>
                  <a:cubicBezTo>
                    <a:pt x="901" y="140"/>
                    <a:pt x="904" y="142"/>
                    <a:pt x="907" y="147"/>
                  </a:cubicBezTo>
                  <a:cubicBezTo>
                    <a:pt x="909" y="149"/>
                    <a:pt x="911" y="151"/>
                    <a:pt x="912" y="152"/>
                  </a:cubicBezTo>
                  <a:cubicBezTo>
                    <a:pt x="909" y="146"/>
                    <a:pt x="907" y="135"/>
                    <a:pt x="906" y="123"/>
                  </a:cubicBezTo>
                  <a:cubicBezTo>
                    <a:pt x="908" y="119"/>
                    <a:pt x="910" y="116"/>
                    <a:pt x="913" y="116"/>
                  </a:cubicBezTo>
                  <a:cubicBezTo>
                    <a:pt x="915" y="116"/>
                    <a:pt x="917" y="118"/>
                    <a:pt x="920" y="126"/>
                  </a:cubicBezTo>
                  <a:cubicBezTo>
                    <a:pt x="919" y="114"/>
                    <a:pt x="919" y="105"/>
                    <a:pt x="917" y="96"/>
                  </a:cubicBezTo>
                  <a:cubicBezTo>
                    <a:pt x="916" y="84"/>
                    <a:pt x="914" y="68"/>
                    <a:pt x="911" y="59"/>
                  </a:cubicBezTo>
                  <a:cubicBezTo>
                    <a:pt x="902" y="26"/>
                    <a:pt x="891" y="12"/>
                    <a:pt x="883" y="6"/>
                  </a:cubicBezTo>
                  <a:cubicBezTo>
                    <a:pt x="869" y="1"/>
                    <a:pt x="856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>
              <a:off x="2102551" y="4099243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>
              <a:off x="2102607" y="4099243"/>
              <a:ext cx="6146" cy="1844"/>
            </a:xfrm>
            <a:custGeom>
              <a:avLst/>
              <a:gdLst/>
              <a:ahLst/>
              <a:cxnLst/>
              <a:rect l="l" t="t" r="r" b="b"/>
              <a:pathLst>
                <a:path w="110" h="33" extrusionOk="0">
                  <a:moveTo>
                    <a:pt x="0" y="0"/>
                  </a:moveTo>
                  <a:cubicBezTo>
                    <a:pt x="3" y="4"/>
                    <a:pt x="5" y="7"/>
                    <a:pt x="8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3" y="6"/>
                    <a:pt x="16" y="6"/>
                    <a:pt x="20" y="23"/>
                  </a:cubicBezTo>
                  <a:cubicBezTo>
                    <a:pt x="24" y="22"/>
                    <a:pt x="26" y="20"/>
                    <a:pt x="29" y="20"/>
                  </a:cubicBezTo>
                  <a:cubicBezTo>
                    <a:pt x="34" y="20"/>
                    <a:pt x="39" y="22"/>
                    <a:pt x="44" y="23"/>
                  </a:cubicBezTo>
                  <a:cubicBezTo>
                    <a:pt x="58" y="26"/>
                    <a:pt x="73" y="30"/>
                    <a:pt x="87" y="32"/>
                  </a:cubicBezTo>
                  <a:cubicBezTo>
                    <a:pt x="91" y="32"/>
                    <a:pt x="95" y="30"/>
                    <a:pt x="100" y="30"/>
                  </a:cubicBezTo>
                  <a:cubicBezTo>
                    <a:pt x="102" y="30"/>
                    <a:pt x="105" y="31"/>
                    <a:pt x="108" y="33"/>
                  </a:cubicBezTo>
                  <a:cubicBezTo>
                    <a:pt x="108" y="33"/>
                    <a:pt x="109" y="28"/>
                    <a:pt x="109" y="26"/>
                  </a:cubicBezTo>
                  <a:cubicBezTo>
                    <a:pt x="107" y="23"/>
                    <a:pt x="105" y="23"/>
                    <a:pt x="103" y="23"/>
                  </a:cubicBezTo>
                  <a:cubicBezTo>
                    <a:pt x="102" y="23"/>
                    <a:pt x="100" y="23"/>
                    <a:pt x="99" y="23"/>
                  </a:cubicBezTo>
                  <a:cubicBezTo>
                    <a:pt x="87" y="22"/>
                    <a:pt x="76" y="22"/>
                    <a:pt x="63" y="18"/>
                  </a:cubicBezTo>
                  <a:cubicBezTo>
                    <a:pt x="50" y="15"/>
                    <a:pt x="35" y="10"/>
                    <a:pt x="20" y="5"/>
                  </a:cubicBezTo>
                  <a:lnTo>
                    <a:pt x="13" y="1"/>
                  </a:lnTo>
                  <a:cubicBezTo>
                    <a:pt x="9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>
              <a:off x="2145850" y="4096226"/>
              <a:ext cx="838" cy="1173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15" y="1"/>
                  </a:moveTo>
                  <a:cubicBezTo>
                    <a:pt x="9" y="7"/>
                    <a:pt x="5" y="12"/>
                    <a:pt x="1" y="16"/>
                  </a:cubicBezTo>
                  <a:cubicBezTo>
                    <a:pt x="4" y="19"/>
                    <a:pt x="6" y="20"/>
                    <a:pt x="8" y="20"/>
                  </a:cubicBezTo>
                  <a:cubicBezTo>
                    <a:pt x="11" y="20"/>
                    <a:pt x="13" y="15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>
              <a:off x="2140654" y="4099020"/>
              <a:ext cx="335" cy="503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3" y="1"/>
                  </a:moveTo>
                  <a:cubicBezTo>
                    <a:pt x="1" y="3"/>
                    <a:pt x="3" y="4"/>
                    <a:pt x="3" y="5"/>
                  </a:cubicBezTo>
                  <a:cubicBezTo>
                    <a:pt x="4" y="6"/>
                    <a:pt x="5" y="6"/>
                    <a:pt x="6" y="8"/>
                  </a:cubicBezTo>
                  <a:lnTo>
                    <a:pt x="6" y="3"/>
                  </a:ln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>
              <a:off x="2225912" y="4179305"/>
              <a:ext cx="47657" cy="13465"/>
            </a:xfrm>
            <a:custGeom>
              <a:avLst/>
              <a:gdLst/>
              <a:ahLst/>
              <a:cxnLst/>
              <a:rect l="l" t="t" r="r" b="b"/>
              <a:pathLst>
                <a:path w="853" h="241" extrusionOk="0">
                  <a:moveTo>
                    <a:pt x="574" y="135"/>
                  </a:moveTo>
                  <a:cubicBezTo>
                    <a:pt x="574" y="136"/>
                    <a:pt x="573" y="138"/>
                    <a:pt x="573" y="138"/>
                  </a:cubicBezTo>
                  <a:cubicBezTo>
                    <a:pt x="571" y="138"/>
                    <a:pt x="570" y="138"/>
                    <a:pt x="568" y="135"/>
                  </a:cubicBezTo>
                  <a:close/>
                  <a:moveTo>
                    <a:pt x="605" y="133"/>
                  </a:moveTo>
                  <a:lnTo>
                    <a:pt x="605" y="139"/>
                  </a:lnTo>
                  <a:lnTo>
                    <a:pt x="600" y="139"/>
                  </a:lnTo>
                  <a:lnTo>
                    <a:pt x="600" y="135"/>
                  </a:lnTo>
                  <a:lnTo>
                    <a:pt x="602" y="135"/>
                  </a:lnTo>
                  <a:cubicBezTo>
                    <a:pt x="604" y="135"/>
                    <a:pt x="605" y="134"/>
                    <a:pt x="605" y="133"/>
                  </a:cubicBezTo>
                  <a:close/>
                  <a:moveTo>
                    <a:pt x="560" y="135"/>
                  </a:moveTo>
                  <a:cubicBezTo>
                    <a:pt x="561" y="135"/>
                    <a:pt x="562" y="136"/>
                    <a:pt x="564" y="136"/>
                  </a:cubicBezTo>
                  <a:cubicBezTo>
                    <a:pt x="560" y="138"/>
                    <a:pt x="559" y="139"/>
                    <a:pt x="557" y="140"/>
                  </a:cubicBezTo>
                  <a:cubicBezTo>
                    <a:pt x="558" y="136"/>
                    <a:pt x="559" y="135"/>
                    <a:pt x="560" y="135"/>
                  </a:cubicBezTo>
                  <a:close/>
                  <a:moveTo>
                    <a:pt x="434" y="155"/>
                  </a:moveTo>
                  <a:cubicBezTo>
                    <a:pt x="436" y="155"/>
                    <a:pt x="437" y="156"/>
                    <a:pt x="439" y="158"/>
                  </a:cubicBezTo>
                  <a:cubicBezTo>
                    <a:pt x="438" y="163"/>
                    <a:pt x="437" y="164"/>
                    <a:pt x="435" y="164"/>
                  </a:cubicBezTo>
                  <a:cubicBezTo>
                    <a:pt x="433" y="164"/>
                    <a:pt x="430" y="161"/>
                    <a:pt x="427" y="161"/>
                  </a:cubicBezTo>
                  <a:cubicBezTo>
                    <a:pt x="427" y="161"/>
                    <a:pt x="427" y="161"/>
                    <a:pt x="426" y="161"/>
                  </a:cubicBezTo>
                  <a:cubicBezTo>
                    <a:pt x="429" y="157"/>
                    <a:pt x="431" y="155"/>
                    <a:pt x="434" y="155"/>
                  </a:cubicBezTo>
                  <a:close/>
                  <a:moveTo>
                    <a:pt x="381" y="158"/>
                  </a:moveTo>
                  <a:cubicBezTo>
                    <a:pt x="382" y="158"/>
                    <a:pt x="384" y="161"/>
                    <a:pt x="386" y="165"/>
                  </a:cubicBezTo>
                  <a:cubicBezTo>
                    <a:pt x="384" y="165"/>
                    <a:pt x="383" y="165"/>
                    <a:pt x="381" y="165"/>
                  </a:cubicBezTo>
                  <a:cubicBezTo>
                    <a:pt x="380" y="165"/>
                    <a:pt x="379" y="165"/>
                    <a:pt x="377" y="165"/>
                  </a:cubicBezTo>
                  <a:cubicBezTo>
                    <a:pt x="379" y="161"/>
                    <a:pt x="380" y="158"/>
                    <a:pt x="381" y="158"/>
                  </a:cubicBezTo>
                  <a:close/>
                  <a:moveTo>
                    <a:pt x="757" y="161"/>
                  </a:moveTo>
                  <a:lnTo>
                    <a:pt x="757" y="165"/>
                  </a:lnTo>
                  <a:cubicBezTo>
                    <a:pt x="756" y="163"/>
                    <a:pt x="754" y="163"/>
                    <a:pt x="752" y="162"/>
                  </a:cubicBezTo>
                  <a:lnTo>
                    <a:pt x="752" y="161"/>
                  </a:lnTo>
                  <a:close/>
                  <a:moveTo>
                    <a:pt x="321" y="160"/>
                  </a:moveTo>
                  <a:lnTo>
                    <a:pt x="321" y="166"/>
                  </a:lnTo>
                  <a:cubicBezTo>
                    <a:pt x="317" y="165"/>
                    <a:pt x="313" y="165"/>
                    <a:pt x="309" y="163"/>
                  </a:cubicBezTo>
                  <a:lnTo>
                    <a:pt x="309" y="161"/>
                  </a:lnTo>
                  <a:cubicBezTo>
                    <a:pt x="314" y="160"/>
                    <a:pt x="318" y="160"/>
                    <a:pt x="321" y="160"/>
                  </a:cubicBezTo>
                  <a:close/>
                  <a:moveTo>
                    <a:pt x="701" y="156"/>
                  </a:moveTo>
                  <a:cubicBezTo>
                    <a:pt x="704" y="156"/>
                    <a:pt x="708" y="156"/>
                    <a:pt x="711" y="158"/>
                  </a:cubicBezTo>
                  <a:lnTo>
                    <a:pt x="711" y="163"/>
                  </a:lnTo>
                  <a:cubicBezTo>
                    <a:pt x="707" y="166"/>
                    <a:pt x="702" y="170"/>
                    <a:pt x="697" y="170"/>
                  </a:cubicBezTo>
                  <a:cubicBezTo>
                    <a:pt x="697" y="170"/>
                    <a:pt x="696" y="170"/>
                    <a:pt x="696" y="170"/>
                  </a:cubicBezTo>
                  <a:cubicBezTo>
                    <a:pt x="695" y="169"/>
                    <a:pt x="694" y="169"/>
                    <a:pt x="694" y="169"/>
                  </a:cubicBezTo>
                  <a:cubicBezTo>
                    <a:pt x="692" y="169"/>
                    <a:pt x="690" y="171"/>
                    <a:pt x="687" y="171"/>
                  </a:cubicBezTo>
                  <a:cubicBezTo>
                    <a:pt x="685" y="171"/>
                    <a:pt x="682" y="169"/>
                    <a:pt x="680" y="161"/>
                  </a:cubicBezTo>
                  <a:cubicBezTo>
                    <a:pt x="687" y="158"/>
                    <a:pt x="694" y="156"/>
                    <a:pt x="701" y="156"/>
                  </a:cubicBezTo>
                  <a:close/>
                  <a:moveTo>
                    <a:pt x="717" y="158"/>
                  </a:moveTo>
                  <a:lnTo>
                    <a:pt x="721" y="162"/>
                  </a:lnTo>
                  <a:lnTo>
                    <a:pt x="721" y="171"/>
                  </a:lnTo>
                  <a:cubicBezTo>
                    <a:pt x="719" y="170"/>
                    <a:pt x="718" y="170"/>
                    <a:pt x="717" y="168"/>
                  </a:cubicBezTo>
                  <a:lnTo>
                    <a:pt x="717" y="158"/>
                  </a:lnTo>
                  <a:close/>
                  <a:moveTo>
                    <a:pt x="333" y="159"/>
                  </a:moveTo>
                  <a:cubicBezTo>
                    <a:pt x="333" y="169"/>
                    <a:pt x="332" y="172"/>
                    <a:pt x="331" y="172"/>
                  </a:cubicBezTo>
                  <a:cubicBezTo>
                    <a:pt x="330" y="172"/>
                    <a:pt x="329" y="169"/>
                    <a:pt x="329" y="165"/>
                  </a:cubicBezTo>
                  <a:cubicBezTo>
                    <a:pt x="330" y="162"/>
                    <a:pt x="332" y="161"/>
                    <a:pt x="333" y="159"/>
                  </a:cubicBezTo>
                  <a:close/>
                  <a:moveTo>
                    <a:pt x="669" y="161"/>
                  </a:moveTo>
                  <a:cubicBezTo>
                    <a:pt x="671" y="161"/>
                    <a:pt x="673" y="164"/>
                    <a:pt x="676" y="170"/>
                  </a:cubicBezTo>
                  <a:cubicBezTo>
                    <a:pt x="674" y="172"/>
                    <a:pt x="672" y="173"/>
                    <a:pt x="670" y="173"/>
                  </a:cubicBezTo>
                  <a:cubicBezTo>
                    <a:pt x="668" y="173"/>
                    <a:pt x="664" y="171"/>
                    <a:pt x="662" y="171"/>
                  </a:cubicBezTo>
                  <a:cubicBezTo>
                    <a:pt x="664" y="165"/>
                    <a:pt x="667" y="161"/>
                    <a:pt x="669" y="161"/>
                  </a:cubicBezTo>
                  <a:close/>
                  <a:moveTo>
                    <a:pt x="250" y="166"/>
                  </a:moveTo>
                  <a:lnTo>
                    <a:pt x="250" y="166"/>
                  </a:lnTo>
                  <a:cubicBezTo>
                    <a:pt x="250" y="172"/>
                    <a:pt x="250" y="173"/>
                    <a:pt x="249" y="173"/>
                  </a:cubicBezTo>
                  <a:cubicBezTo>
                    <a:pt x="248" y="173"/>
                    <a:pt x="247" y="172"/>
                    <a:pt x="246" y="172"/>
                  </a:cubicBezTo>
                  <a:cubicBezTo>
                    <a:pt x="246" y="172"/>
                    <a:pt x="246" y="172"/>
                    <a:pt x="246" y="172"/>
                  </a:cubicBezTo>
                  <a:lnTo>
                    <a:pt x="246" y="172"/>
                  </a:lnTo>
                  <a:cubicBezTo>
                    <a:pt x="248" y="171"/>
                    <a:pt x="249" y="170"/>
                    <a:pt x="250" y="166"/>
                  </a:cubicBezTo>
                  <a:close/>
                  <a:moveTo>
                    <a:pt x="653" y="169"/>
                  </a:moveTo>
                  <a:cubicBezTo>
                    <a:pt x="652" y="171"/>
                    <a:pt x="652" y="175"/>
                    <a:pt x="652" y="175"/>
                  </a:cubicBezTo>
                  <a:cubicBezTo>
                    <a:pt x="650" y="175"/>
                    <a:pt x="648" y="172"/>
                    <a:pt x="647" y="172"/>
                  </a:cubicBezTo>
                  <a:lnTo>
                    <a:pt x="647" y="169"/>
                  </a:lnTo>
                  <a:close/>
                  <a:moveTo>
                    <a:pt x="254" y="162"/>
                  </a:moveTo>
                  <a:cubicBezTo>
                    <a:pt x="270" y="165"/>
                    <a:pt x="285" y="170"/>
                    <a:pt x="299" y="172"/>
                  </a:cubicBezTo>
                  <a:cubicBezTo>
                    <a:pt x="293" y="174"/>
                    <a:pt x="287" y="175"/>
                    <a:pt x="280" y="175"/>
                  </a:cubicBezTo>
                  <a:cubicBezTo>
                    <a:pt x="272" y="175"/>
                    <a:pt x="263" y="173"/>
                    <a:pt x="254" y="170"/>
                  </a:cubicBezTo>
                  <a:lnTo>
                    <a:pt x="254" y="162"/>
                  </a:lnTo>
                  <a:close/>
                  <a:moveTo>
                    <a:pt x="643" y="172"/>
                  </a:moveTo>
                  <a:cubicBezTo>
                    <a:pt x="642" y="178"/>
                    <a:pt x="641" y="180"/>
                    <a:pt x="640" y="180"/>
                  </a:cubicBezTo>
                  <a:cubicBezTo>
                    <a:pt x="638" y="180"/>
                    <a:pt x="636" y="175"/>
                    <a:pt x="634" y="172"/>
                  </a:cubicBezTo>
                  <a:close/>
                  <a:moveTo>
                    <a:pt x="564" y="175"/>
                  </a:moveTo>
                  <a:lnTo>
                    <a:pt x="564" y="181"/>
                  </a:lnTo>
                  <a:cubicBezTo>
                    <a:pt x="562" y="180"/>
                    <a:pt x="561" y="180"/>
                    <a:pt x="559" y="180"/>
                  </a:cubicBezTo>
                  <a:cubicBezTo>
                    <a:pt x="558" y="180"/>
                    <a:pt x="557" y="180"/>
                    <a:pt x="555" y="181"/>
                  </a:cubicBezTo>
                  <a:lnTo>
                    <a:pt x="555" y="178"/>
                  </a:lnTo>
                  <a:lnTo>
                    <a:pt x="564" y="175"/>
                  </a:lnTo>
                  <a:close/>
                  <a:moveTo>
                    <a:pt x="583" y="177"/>
                  </a:moveTo>
                  <a:lnTo>
                    <a:pt x="583" y="182"/>
                  </a:lnTo>
                  <a:cubicBezTo>
                    <a:pt x="580" y="182"/>
                    <a:pt x="578" y="183"/>
                    <a:pt x="575" y="185"/>
                  </a:cubicBezTo>
                  <a:lnTo>
                    <a:pt x="575" y="180"/>
                  </a:lnTo>
                  <a:cubicBezTo>
                    <a:pt x="577" y="178"/>
                    <a:pt x="580" y="177"/>
                    <a:pt x="583" y="177"/>
                  </a:cubicBezTo>
                  <a:close/>
                  <a:moveTo>
                    <a:pt x="772" y="179"/>
                  </a:moveTo>
                  <a:lnTo>
                    <a:pt x="772" y="183"/>
                  </a:lnTo>
                  <a:cubicBezTo>
                    <a:pt x="770" y="185"/>
                    <a:pt x="769" y="185"/>
                    <a:pt x="768" y="186"/>
                  </a:cubicBezTo>
                  <a:lnTo>
                    <a:pt x="768" y="182"/>
                  </a:lnTo>
                  <a:cubicBezTo>
                    <a:pt x="769" y="181"/>
                    <a:pt x="770" y="181"/>
                    <a:pt x="772" y="179"/>
                  </a:cubicBezTo>
                  <a:close/>
                  <a:moveTo>
                    <a:pt x="725" y="181"/>
                  </a:moveTo>
                  <a:cubicBezTo>
                    <a:pt x="726" y="181"/>
                    <a:pt x="727" y="181"/>
                    <a:pt x="728" y="181"/>
                  </a:cubicBezTo>
                  <a:lnTo>
                    <a:pt x="744" y="184"/>
                  </a:lnTo>
                  <a:lnTo>
                    <a:pt x="760" y="188"/>
                  </a:lnTo>
                  <a:cubicBezTo>
                    <a:pt x="753" y="192"/>
                    <a:pt x="747" y="193"/>
                    <a:pt x="741" y="193"/>
                  </a:cubicBezTo>
                  <a:cubicBezTo>
                    <a:pt x="733" y="193"/>
                    <a:pt x="724" y="190"/>
                    <a:pt x="714" y="188"/>
                  </a:cubicBezTo>
                  <a:cubicBezTo>
                    <a:pt x="715" y="184"/>
                    <a:pt x="720" y="181"/>
                    <a:pt x="725" y="181"/>
                  </a:cubicBezTo>
                  <a:close/>
                  <a:moveTo>
                    <a:pt x="370" y="177"/>
                  </a:moveTo>
                  <a:cubicBezTo>
                    <a:pt x="372" y="182"/>
                    <a:pt x="373" y="183"/>
                    <a:pt x="375" y="183"/>
                  </a:cubicBezTo>
                  <a:cubicBezTo>
                    <a:pt x="376" y="183"/>
                    <a:pt x="378" y="183"/>
                    <a:pt x="379" y="183"/>
                  </a:cubicBezTo>
                  <a:cubicBezTo>
                    <a:pt x="381" y="183"/>
                    <a:pt x="383" y="184"/>
                    <a:pt x="385" y="188"/>
                  </a:cubicBezTo>
                  <a:cubicBezTo>
                    <a:pt x="384" y="192"/>
                    <a:pt x="383" y="197"/>
                    <a:pt x="382" y="197"/>
                  </a:cubicBezTo>
                  <a:cubicBezTo>
                    <a:pt x="382" y="197"/>
                    <a:pt x="382" y="197"/>
                    <a:pt x="382" y="197"/>
                  </a:cubicBezTo>
                  <a:cubicBezTo>
                    <a:pt x="378" y="194"/>
                    <a:pt x="376" y="192"/>
                    <a:pt x="372" y="188"/>
                  </a:cubicBezTo>
                  <a:cubicBezTo>
                    <a:pt x="371" y="187"/>
                    <a:pt x="371" y="182"/>
                    <a:pt x="370" y="177"/>
                  </a:cubicBezTo>
                  <a:close/>
                  <a:moveTo>
                    <a:pt x="399" y="179"/>
                  </a:moveTo>
                  <a:cubicBezTo>
                    <a:pt x="402" y="179"/>
                    <a:pt x="405" y="184"/>
                    <a:pt x="406" y="199"/>
                  </a:cubicBezTo>
                  <a:lnTo>
                    <a:pt x="391" y="187"/>
                  </a:lnTo>
                  <a:lnTo>
                    <a:pt x="391" y="182"/>
                  </a:lnTo>
                  <a:cubicBezTo>
                    <a:pt x="393" y="181"/>
                    <a:pt x="396" y="181"/>
                    <a:pt x="398" y="179"/>
                  </a:cubicBezTo>
                  <a:cubicBezTo>
                    <a:pt x="398" y="179"/>
                    <a:pt x="399" y="179"/>
                    <a:pt x="399" y="179"/>
                  </a:cubicBezTo>
                  <a:close/>
                  <a:moveTo>
                    <a:pt x="444" y="180"/>
                  </a:moveTo>
                  <a:cubicBezTo>
                    <a:pt x="445" y="180"/>
                    <a:pt x="446" y="187"/>
                    <a:pt x="448" y="203"/>
                  </a:cubicBezTo>
                  <a:cubicBezTo>
                    <a:pt x="445" y="202"/>
                    <a:pt x="442" y="201"/>
                    <a:pt x="438" y="201"/>
                  </a:cubicBezTo>
                  <a:cubicBezTo>
                    <a:pt x="438" y="194"/>
                    <a:pt x="438" y="188"/>
                    <a:pt x="436" y="183"/>
                  </a:cubicBezTo>
                  <a:cubicBezTo>
                    <a:pt x="439" y="182"/>
                    <a:pt x="441" y="180"/>
                    <a:pt x="443" y="180"/>
                  </a:cubicBezTo>
                  <a:cubicBezTo>
                    <a:pt x="443" y="180"/>
                    <a:pt x="443" y="180"/>
                    <a:pt x="444" y="180"/>
                  </a:cubicBezTo>
                  <a:close/>
                  <a:moveTo>
                    <a:pt x="313" y="176"/>
                  </a:moveTo>
                  <a:cubicBezTo>
                    <a:pt x="316" y="176"/>
                    <a:pt x="319" y="177"/>
                    <a:pt x="323" y="179"/>
                  </a:cubicBezTo>
                  <a:cubicBezTo>
                    <a:pt x="325" y="182"/>
                    <a:pt x="328" y="194"/>
                    <a:pt x="332" y="208"/>
                  </a:cubicBezTo>
                  <a:cubicBezTo>
                    <a:pt x="326" y="205"/>
                    <a:pt x="323" y="209"/>
                    <a:pt x="316" y="194"/>
                  </a:cubicBezTo>
                  <a:cubicBezTo>
                    <a:pt x="312" y="184"/>
                    <a:pt x="308" y="183"/>
                    <a:pt x="304" y="178"/>
                  </a:cubicBezTo>
                  <a:cubicBezTo>
                    <a:pt x="307" y="177"/>
                    <a:pt x="310" y="176"/>
                    <a:pt x="313" y="176"/>
                  </a:cubicBezTo>
                  <a:close/>
                  <a:moveTo>
                    <a:pt x="431" y="177"/>
                  </a:moveTo>
                  <a:cubicBezTo>
                    <a:pt x="433" y="177"/>
                    <a:pt x="435" y="178"/>
                    <a:pt x="435" y="192"/>
                  </a:cubicBezTo>
                  <a:cubicBezTo>
                    <a:pt x="434" y="192"/>
                    <a:pt x="432" y="189"/>
                    <a:pt x="430" y="189"/>
                  </a:cubicBezTo>
                  <a:cubicBezTo>
                    <a:pt x="429" y="189"/>
                    <a:pt x="427" y="193"/>
                    <a:pt x="426" y="208"/>
                  </a:cubicBezTo>
                  <a:cubicBezTo>
                    <a:pt x="424" y="199"/>
                    <a:pt x="423" y="194"/>
                    <a:pt x="422" y="188"/>
                  </a:cubicBezTo>
                  <a:cubicBezTo>
                    <a:pt x="419" y="186"/>
                    <a:pt x="416" y="185"/>
                    <a:pt x="412" y="182"/>
                  </a:cubicBezTo>
                  <a:lnTo>
                    <a:pt x="412" y="177"/>
                  </a:lnTo>
                  <a:lnTo>
                    <a:pt x="430" y="177"/>
                  </a:lnTo>
                  <a:cubicBezTo>
                    <a:pt x="431" y="177"/>
                    <a:pt x="431" y="177"/>
                    <a:pt x="431" y="177"/>
                  </a:cubicBezTo>
                  <a:close/>
                  <a:moveTo>
                    <a:pt x="340" y="181"/>
                  </a:moveTo>
                  <a:cubicBezTo>
                    <a:pt x="348" y="181"/>
                    <a:pt x="354" y="181"/>
                    <a:pt x="360" y="182"/>
                  </a:cubicBezTo>
                  <a:cubicBezTo>
                    <a:pt x="364" y="182"/>
                    <a:pt x="365" y="184"/>
                    <a:pt x="370" y="198"/>
                  </a:cubicBezTo>
                  <a:cubicBezTo>
                    <a:pt x="364" y="197"/>
                    <a:pt x="361" y="194"/>
                    <a:pt x="359" y="193"/>
                  </a:cubicBezTo>
                  <a:lnTo>
                    <a:pt x="359" y="193"/>
                  </a:lnTo>
                  <a:cubicBezTo>
                    <a:pt x="360" y="204"/>
                    <a:pt x="359" y="209"/>
                    <a:pt x="356" y="209"/>
                  </a:cubicBezTo>
                  <a:cubicBezTo>
                    <a:pt x="355" y="209"/>
                    <a:pt x="354" y="209"/>
                    <a:pt x="352" y="209"/>
                  </a:cubicBezTo>
                  <a:cubicBezTo>
                    <a:pt x="351" y="209"/>
                    <a:pt x="349" y="209"/>
                    <a:pt x="348" y="208"/>
                  </a:cubicBezTo>
                  <a:cubicBezTo>
                    <a:pt x="346" y="208"/>
                    <a:pt x="345" y="204"/>
                    <a:pt x="345" y="202"/>
                  </a:cubicBezTo>
                  <a:cubicBezTo>
                    <a:pt x="343" y="197"/>
                    <a:pt x="340" y="190"/>
                    <a:pt x="339" y="183"/>
                  </a:cubicBezTo>
                  <a:cubicBezTo>
                    <a:pt x="339" y="183"/>
                    <a:pt x="339" y="181"/>
                    <a:pt x="340" y="181"/>
                  </a:cubicBezTo>
                  <a:close/>
                  <a:moveTo>
                    <a:pt x="786" y="1"/>
                  </a:moveTo>
                  <a:cubicBezTo>
                    <a:pt x="762" y="1"/>
                    <a:pt x="737" y="3"/>
                    <a:pt x="711" y="4"/>
                  </a:cubicBezTo>
                  <a:cubicBezTo>
                    <a:pt x="695" y="5"/>
                    <a:pt x="679" y="5"/>
                    <a:pt x="662" y="8"/>
                  </a:cubicBezTo>
                  <a:lnTo>
                    <a:pt x="611" y="16"/>
                  </a:lnTo>
                  <a:cubicBezTo>
                    <a:pt x="597" y="18"/>
                    <a:pt x="585" y="19"/>
                    <a:pt x="571" y="21"/>
                  </a:cubicBezTo>
                  <a:cubicBezTo>
                    <a:pt x="566" y="22"/>
                    <a:pt x="563" y="25"/>
                    <a:pt x="557" y="25"/>
                  </a:cubicBezTo>
                  <a:cubicBezTo>
                    <a:pt x="550" y="25"/>
                    <a:pt x="543" y="22"/>
                    <a:pt x="537" y="22"/>
                  </a:cubicBezTo>
                  <a:cubicBezTo>
                    <a:pt x="536" y="22"/>
                    <a:pt x="535" y="22"/>
                    <a:pt x="534" y="22"/>
                  </a:cubicBezTo>
                  <a:cubicBezTo>
                    <a:pt x="523" y="25"/>
                    <a:pt x="512" y="30"/>
                    <a:pt x="501" y="30"/>
                  </a:cubicBezTo>
                  <a:cubicBezTo>
                    <a:pt x="499" y="30"/>
                    <a:pt x="497" y="29"/>
                    <a:pt x="495" y="29"/>
                  </a:cubicBezTo>
                  <a:cubicBezTo>
                    <a:pt x="493" y="28"/>
                    <a:pt x="491" y="28"/>
                    <a:pt x="489" y="28"/>
                  </a:cubicBezTo>
                  <a:cubicBezTo>
                    <a:pt x="485" y="28"/>
                    <a:pt x="481" y="29"/>
                    <a:pt x="477" y="29"/>
                  </a:cubicBezTo>
                  <a:cubicBezTo>
                    <a:pt x="470" y="30"/>
                    <a:pt x="465" y="31"/>
                    <a:pt x="459" y="32"/>
                  </a:cubicBezTo>
                  <a:cubicBezTo>
                    <a:pt x="452" y="34"/>
                    <a:pt x="447" y="35"/>
                    <a:pt x="440" y="36"/>
                  </a:cubicBezTo>
                  <a:cubicBezTo>
                    <a:pt x="434" y="38"/>
                    <a:pt x="428" y="40"/>
                    <a:pt x="422" y="40"/>
                  </a:cubicBezTo>
                  <a:cubicBezTo>
                    <a:pt x="418" y="40"/>
                    <a:pt x="415" y="37"/>
                    <a:pt x="413" y="37"/>
                  </a:cubicBezTo>
                  <a:cubicBezTo>
                    <a:pt x="412" y="37"/>
                    <a:pt x="412" y="37"/>
                    <a:pt x="412" y="38"/>
                  </a:cubicBezTo>
                  <a:cubicBezTo>
                    <a:pt x="402" y="40"/>
                    <a:pt x="395" y="43"/>
                    <a:pt x="385" y="45"/>
                  </a:cubicBezTo>
                  <a:cubicBezTo>
                    <a:pt x="385" y="45"/>
                    <a:pt x="384" y="45"/>
                    <a:pt x="383" y="45"/>
                  </a:cubicBezTo>
                  <a:cubicBezTo>
                    <a:pt x="377" y="45"/>
                    <a:pt x="370" y="43"/>
                    <a:pt x="364" y="42"/>
                  </a:cubicBezTo>
                  <a:cubicBezTo>
                    <a:pt x="356" y="41"/>
                    <a:pt x="349" y="36"/>
                    <a:pt x="342" y="35"/>
                  </a:cubicBezTo>
                  <a:cubicBezTo>
                    <a:pt x="338" y="35"/>
                    <a:pt x="334" y="35"/>
                    <a:pt x="330" y="35"/>
                  </a:cubicBezTo>
                  <a:cubicBezTo>
                    <a:pt x="322" y="35"/>
                    <a:pt x="313" y="35"/>
                    <a:pt x="306" y="32"/>
                  </a:cubicBezTo>
                  <a:cubicBezTo>
                    <a:pt x="297" y="29"/>
                    <a:pt x="288" y="26"/>
                    <a:pt x="280" y="26"/>
                  </a:cubicBezTo>
                  <a:cubicBezTo>
                    <a:pt x="276" y="26"/>
                    <a:pt x="273" y="26"/>
                    <a:pt x="270" y="27"/>
                  </a:cubicBezTo>
                  <a:cubicBezTo>
                    <a:pt x="265" y="29"/>
                    <a:pt x="260" y="35"/>
                    <a:pt x="253" y="35"/>
                  </a:cubicBezTo>
                  <a:cubicBezTo>
                    <a:pt x="243" y="35"/>
                    <a:pt x="232" y="32"/>
                    <a:pt x="223" y="32"/>
                  </a:cubicBezTo>
                  <a:cubicBezTo>
                    <a:pt x="218" y="32"/>
                    <a:pt x="214" y="32"/>
                    <a:pt x="208" y="34"/>
                  </a:cubicBezTo>
                  <a:cubicBezTo>
                    <a:pt x="199" y="35"/>
                    <a:pt x="191" y="36"/>
                    <a:pt x="182" y="36"/>
                  </a:cubicBezTo>
                  <a:cubicBezTo>
                    <a:pt x="181" y="36"/>
                    <a:pt x="180" y="34"/>
                    <a:pt x="178" y="22"/>
                  </a:cubicBezTo>
                  <a:cubicBezTo>
                    <a:pt x="177" y="24"/>
                    <a:pt x="176" y="25"/>
                    <a:pt x="175" y="25"/>
                  </a:cubicBezTo>
                  <a:cubicBezTo>
                    <a:pt x="171" y="26"/>
                    <a:pt x="167" y="30"/>
                    <a:pt x="164" y="30"/>
                  </a:cubicBezTo>
                  <a:cubicBezTo>
                    <a:pt x="158" y="30"/>
                    <a:pt x="151" y="28"/>
                    <a:pt x="145" y="28"/>
                  </a:cubicBezTo>
                  <a:cubicBezTo>
                    <a:pt x="143" y="28"/>
                    <a:pt x="141" y="29"/>
                    <a:pt x="139" y="29"/>
                  </a:cubicBezTo>
                  <a:cubicBezTo>
                    <a:pt x="133" y="30"/>
                    <a:pt x="124" y="34"/>
                    <a:pt x="118" y="36"/>
                  </a:cubicBezTo>
                  <a:cubicBezTo>
                    <a:pt x="115" y="38"/>
                    <a:pt x="113" y="38"/>
                    <a:pt x="110" y="40"/>
                  </a:cubicBezTo>
                  <a:cubicBezTo>
                    <a:pt x="106" y="40"/>
                    <a:pt x="101" y="42"/>
                    <a:pt x="96" y="42"/>
                  </a:cubicBezTo>
                  <a:cubicBezTo>
                    <a:pt x="95" y="42"/>
                    <a:pt x="94" y="42"/>
                    <a:pt x="93" y="42"/>
                  </a:cubicBezTo>
                  <a:cubicBezTo>
                    <a:pt x="89" y="42"/>
                    <a:pt x="84" y="38"/>
                    <a:pt x="79" y="34"/>
                  </a:cubicBezTo>
                  <a:cubicBezTo>
                    <a:pt x="79" y="33"/>
                    <a:pt x="78" y="33"/>
                    <a:pt x="77" y="33"/>
                  </a:cubicBezTo>
                  <a:cubicBezTo>
                    <a:pt x="75" y="33"/>
                    <a:pt x="72" y="36"/>
                    <a:pt x="69" y="36"/>
                  </a:cubicBezTo>
                  <a:cubicBezTo>
                    <a:pt x="68" y="36"/>
                    <a:pt x="67" y="36"/>
                    <a:pt x="67" y="35"/>
                  </a:cubicBezTo>
                  <a:cubicBezTo>
                    <a:pt x="58" y="30"/>
                    <a:pt x="50" y="32"/>
                    <a:pt x="42" y="31"/>
                  </a:cubicBezTo>
                  <a:cubicBezTo>
                    <a:pt x="40" y="31"/>
                    <a:pt x="35" y="31"/>
                    <a:pt x="33" y="32"/>
                  </a:cubicBezTo>
                  <a:cubicBezTo>
                    <a:pt x="28" y="36"/>
                    <a:pt x="24" y="43"/>
                    <a:pt x="19" y="46"/>
                  </a:cubicBezTo>
                  <a:cubicBezTo>
                    <a:pt x="16" y="47"/>
                    <a:pt x="14" y="47"/>
                    <a:pt x="12" y="47"/>
                  </a:cubicBezTo>
                  <a:cubicBezTo>
                    <a:pt x="9" y="47"/>
                    <a:pt x="7" y="47"/>
                    <a:pt x="4" y="47"/>
                  </a:cubicBezTo>
                  <a:cubicBezTo>
                    <a:pt x="6" y="53"/>
                    <a:pt x="6" y="56"/>
                    <a:pt x="8" y="59"/>
                  </a:cubicBezTo>
                  <a:cubicBezTo>
                    <a:pt x="5" y="66"/>
                    <a:pt x="4" y="71"/>
                    <a:pt x="1" y="77"/>
                  </a:cubicBezTo>
                  <a:cubicBezTo>
                    <a:pt x="4" y="89"/>
                    <a:pt x="6" y="98"/>
                    <a:pt x="9" y="109"/>
                  </a:cubicBezTo>
                  <a:cubicBezTo>
                    <a:pt x="8" y="110"/>
                    <a:pt x="7" y="111"/>
                    <a:pt x="4" y="113"/>
                  </a:cubicBezTo>
                  <a:cubicBezTo>
                    <a:pt x="8" y="118"/>
                    <a:pt x="10" y="120"/>
                    <a:pt x="13" y="127"/>
                  </a:cubicBezTo>
                  <a:cubicBezTo>
                    <a:pt x="18" y="136"/>
                    <a:pt x="21" y="141"/>
                    <a:pt x="25" y="144"/>
                  </a:cubicBezTo>
                  <a:lnTo>
                    <a:pt x="56" y="163"/>
                  </a:lnTo>
                  <a:cubicBezTo>
                    <a:pt x="58" y="165"/>
                    <a:pt x="61" y="169"/>
                    <a:pt x="63" y="169"/>
                  </a:cubicBezTo>
                  <a:cubicBezTo>
                    <a:pt x="63" y="169"/>
                    <a:pt x="63" y="169"/>
                    <a:pt x="64" y="169"/>
                  </a:cubicBezTo>
                  <a:cubicBezTo>
                    <a:pt x="64" y="168"/>
                    <a:pt x="65" y="168"/>
                    <a:pt x="66" y="168"/>
                  </a:cubicBezTo>
                  <a:cubicBezTo>
                    <a:pt x="71" y="168"/>
                    <a:pt x="77" y="173"/>
                    <a:pt x="81" y="177"/>
                  </a:cubicBezTo>
                  <a:cubicBezTo>
                    <a:pt x="88" y="181"/>
                    <a:pt x="96" y="187"/>
                    <a:pt x="102" y="193"/>
                  </a:cubicBezTo>
                  <a:cubicBezTo>
                    <a:pt x="103" y="193"/>
                    <a:pt x="103" y="188"/>
                    <a:pt x="103" y="186"/>
                  </a:cubicBezTo>
                  <a:cubicBezTo>
                    <a:pt x="99" y="181"/>
                    <a:pt x="94" y="174"/>
                    <a:pt x="89" y="168"/>
                  </a:cubicBezTo>
                  <a:cubicBezTo>
                    <a:pt x="90" y="168"/>
                    <a:pt x="91" y="167"/>
                    <a:pt x="92" y="167"/>
                  </a:cubicBezTo>
                  <a:cubicBezTo>
                    <a:pt x="93" y="167"/>
                    <a:pt x="93" y="167"/>
                    <a:pt x="94" y="168"/>
                  </a:cubicBezTo>
                  <a:cubicBezTo>
                    <a:pt x="102" y="172"/>
                    <a:pt x="109" y="177"/>
                    <a:pt x="116" y="179"/>
                  </a:cubicBezTo>
                  <a:cubicBezTo>
                    <a:pt x="120" y="182"/>
                    <a:pt x="125" y="182"/>
                    <a:pt x="130" y="182"/>
                  </a:cubicBezTo>
                  <a:cubicBezTo>
                    <a:pt x="131" y="182"/>
                    <a:pt x="133" y="180"/>
                    <a:pt x="134" y="180"/>
                  </a:cubicBezTo>
                  <a:cubicBezTo>
                    <a:pt x="135" y="180"/>
                    <a:pt x="135" y="181"/>
                    <a:pt x="136" y="181"/>
                  </a:cubicBezTo>
                  <a:cubicBezTo>
                    <a:pt x="141" y="183"/>
                    <a:pt x="146" y="188"/>
                    <a:pt x="152" y="193"/>
                  </a:cubicBezTo>
                  <a:cubicBezTo>
                    <a:pt x="153" y="194"/>
                    <a:pt x="155" y="194"/>
                    <a:pt x="156" y="194"/>
                  </a:cubicBezTo>
                  <a:cubicBezTo>
                    <a:pt x="160" y="194"/>
                    <a:pt x="165" y="191"/>
                    <a:pt x="168" y="188"/>
                  </a:cubicBezTo>
                  <a:cubicBezTo>
                    <a:pt x="171" y="187"/>
                    <a:pt x="173" y="187"/>
                    <a:pt x="175" y="187"/>
                  </a:cubicBezTo>
                  <a:cubicBezTo>
                    <a:pt x="178" y="187"/>
                    <a:pt x="180" y="187"/>
                    <a:pt x="183" y="187"/>
                  </a:cubicBezTo>
                  <a:cubicBezTo>
                    <a:pt x="190" y="187"/>
                    <a:pt x="198" y="186"/>
                    <a:pt x="206" y="186"/>
                  </a:cubicBezTo>
                  <a:cubicBezTo>
                    <a:pt x="204" y="179"/>
                    <a:pt x="203" y="177"/>
                    <a:pt x="202" y="173"/>
                  </a:cubicBezTo>
                  <a:lnTo>
                    <a:pt x="202" y="173"/>
                  </a:lnTo>
                  <a:cubicBezTo>
                    <a:pt x="204" y="174"/>
                    <a:pt x="207" y="182"/>
                    <a:pt x="209" y="184"/>
                  </a:cubicBezTo>
                  <a:cubicBezTo>
                    <a:pt x="215" y="190"/>
                    <a:pt x="220" y="193"/>
                    <a:pt x="225" y="195"/>
                  </a:cubicBezTo>
                  <a:cubicBezTo>
                    <a:pt x="241" y="200"/>
                    <a:pt x="256" y="204"/>
                    <a:pt x="271" y="208"/>
                  </a:cubicBezTo>
                  <a:cubicBezTo>
                    <a:pt x="275" y="209"/>
                    <a:pt x="280" y="213"/>
                    <a:pt x="283" y="215"/>
                  </a:cubicBezTo>
                  <a:cubicBezTo>
                    <a:pt x="282" y="218"/>
                    <a:pt x="281" y="221"/>
                    <a:pt x="280" y="221"/>
                  </a:cubicBezTo>
                  <a:cubicBezTo>
                    <a:pt x="280" y="221"/>
                    <a:pt x="279" y="221"/>
                    <a:pt x="278" y="220"/>
                  </a:cubicBezTo>
                  <a:cubicBezTo>
                    <a:pt x="277" y="217"/>
                    <a:pt x="275" y="217"/>
                    <a:pt x="274" y="217"/>
                  </a:cubicBezTo>
                  <a:cubicBezTo>
                    <a:pt x="271" y="217"/>
                    <a:pt x="269" y="219"/>
                    <a:pt x="266" y="219"/>
                  </a:cubicBezTo>
                  <a:cubicBezTo>
                    <a:pt x="264" y="219"/>
                    <a:pt x="262" y="218"/>
                    <a:pt x="260" y="213"/>
                  </a:cubicBezTo>
                  <a:cubicBezTo>
                    <a:pt x="260" y="212"/>
                    <a:pt x="259" y="212"/>
                    <a:pt x="259" y="212"/>
                  </a:cubicBezTo>
                  <a:cubicBezTo>
                    <a:pt x="258" y="212"/>
                    <a:pt x="258" y="213"/>
                    <a:pt x="258" y="213"/>
                  </a:cubicBezTo>
                  <a:cubicBezTo>
                    <a:pt x="252" y="210"/>
                    <a:pt x="247" y="210"/>
                    <a:pt x="241" y="209"/>
                  </a:cubicBezTo>
                  <a:cubicBezTo>
                    <a:pt x="237" y="209"/>
                    <a:pt x="233" y="207"/>
                    <a:pt x="229" y="207"/>
                  </a:cubicBezTo>
                  <a:cubicBezTo>
                    <a:pt x="227" y="207"/>
                    <a:pt x="226" y="207"/>
                    <a:pt x="224" y="208"/>
                  </a:cubicBezTo>
                  <a:cubicBezTo>
                    <a:pt x="222" y="209"/>
                    <a:pt x="220" y="210"/>
                    <a:pt x="218" y="210"/>
                  </a:cubicBezTo>
                  <a:cubicBezTo>
                    <a:pt x="216" y="210"/>
                    <a:pt x="213" y="209"/>
                    <a:pt x="210" y="208"/>
                  </a:cubicBezTo>
                  <a:cubicBezTo>
                    <a:pt x="209" y="208"/>
                    <a:pt x="207" y="209"/>
                    <a:pt x="205" y="209"/>
                  </a:cubicBezTo>
                  <a:cubicBezTo>
                    <a:pt x="207" y="218"/>
                    <a:pt x="208" y="221"/>
                    <a:pt x="209" y="221"/>
                  </a:cubicBezTo>
                  <a:cubicBezTo>
                    <a:pt x="214" y="223"/>
                    <a:pt x="219" y="223"/>
                    <a:pt x="223" y="223"/>
                  </a:cubicBezTo>
                  <a:cubicBezTo>
                    <a:pt x="233" y="223"/>
                    <a:pt x="242" y="223"/>
                    <a:pt x="252" y="224"/>
                  </a:cubicBezTo>
                  <a:cubicBezTo>
                    <a:pt x="255" y="224"/>
                    <a:pt x="257" y="229"/>
                    <a:pt x="259" y="229"/>
                  </a:cubicBezTo>
                  <a:cubicBezTo>
                    <a:pt x="259" y="229"/>
                    <a:pt x="259" y="229"/>
                    <a:pt x="260" y="229"/>
                  </a:cubicBezTo>
                  <a:cubicBezTo>
                    <a:pt x="262" y="228"/>
                    <a:pt x="264" y="228"/>
                    <a:pt x="267" y="228"/>
                  </a:cubicBezTo>
                  <a:cubicBezTo>
                    <a:pt x="273" y="228"/>
                    <a:pt x="280" y="231"/>
                    <a:pt x="287" y="235"/>
                  </a:cubicBezTo>
                  <a:cubicBezTo>
                    <a:pt x="288" y="235"/>
                    <a:pt x="289" y="235"/>
                    <a:pt x="290" y="235"/>
                  </a:cubicBezTo>
                  <a:cubicBezTo>
                    <a:pt x="293" y="235"/>
                    <a:pt x="296" y="233"/>
                    <a:pt x="297" y="226"/>
                  </a:cubicBezTo>
                  <a:cubicBezTo>
                    <a:pt x="293" y="224"/>
                    <a:pt x="291" y="221"/>
                    <a:pt x="287" y="219"/>
                  </a:cubicBezTo>
                  <a:lnTo>
                    <a:pt x="287" y="214"/>
                  </a:lnTo>
                  <a:cubicBezTo>
                    <a:pt x="292" y="215"/>
                    <a:pt x="297" y="218"/>
                    <a:pt x="303" y="219"/>
                  </a:cubicBezTo>
                  <a:lnTo>
                    <a:pt x="303" y="224"/>
                  </a:lnTo>
                  <a:cubicBezTo>
                    <a:pt x="303" y="226"/>
                    <a:pt x="302" y="229"/>
                    <a:pt x="299" y="235"/>
                  </a:cubicBezTo>
                  <a:cubicBezTo>
                    <a:pt x="304" y="235"/>
                    <a:pt x="308" y="235"/>
                    <a:pt x="312" y="234"/>
                  </a:cubicBezTo>
                  <a:lnTo>
                    <a:pt x="312" y="226"/>
                  </a:lnTo>
                  <a:cubicBezTo>
                    <a:pt x="309" y="223"/>
                    <a:pt x="308" y="220"/>
                    <a:pt x="304" y="215"/>
                  </a:cubicBezTo>
                  <a:cubicBezTo>
                    <a:pt x="310" y="215"/>
                    <a:pt x="314" y="215"/>
                    <a:pt x="319" y="218"/>
                  </a:cubicBezTo>
                  <a:cubicBezTo>
                    <a:pt x="320" y="218"/>
                    <a:pt x="324" y="224"/>
                    <a:pt x="326" y="226"/>
                  </a:cubicBezTo>
                  <a:cubicBezTo>
                    <a:pt x="328" y="228"/>
                    <a:pt x="329" y="230"/>
                    <a:pt x="329" y="231"/>
                  </a:cubicBezTo>
                  <a:cubicBezTo>
                    <a:pt x="333" y="235"/>
                    <a:pt x="336" y="236"/>
                    <a:pt x="340" y="237"/>
                  </a:cubicBezTo>
                  <a:lnTo>
                    <a:pt x="341" y="236"/>
                  </a:lnTo>
                  <a:lnTo>
                    <a:pt x="341" y="229"/>
                  </a:lnTo>
                  <a:lnTo>
                    <a:pt x="341" y="229"/>
                  </a:lnTo>
                  <a:cubicBezTo>
                    <a:pt x="341" y="229"/>
                    <a:pt x="341" y="229"/>
                    <a:pt x="341" y="229"/>
                  </a:cubicBezTo>
                  <a:cubicBezTo>
                    <a:pt x="340" y="229"/>
                    <a:pt x="339" y="228"/>
                    <a:pt x="338" y="227"/>
                  </a:cubicBezTo>
                  <a:lnTo>
                    <a:pt x="338" y="220"/>
                  </a:lnTo>
                  <a:lnTo>
                    <a:pt x="341" y="220"/>
                  </a:lnTo>
                  <a:lnTo>
                    <a:pt x="341" y="218"/>
                  </a:lnTo>
                  <a:cubicBezTo>
                    <a:pt x="342" y="219"/>
                    <a:pt x="343" y="219"/>
                    <a:pt x="343" y="220"/>
                  </a:cubicBezTo>
                  <a:lnTo>
                    <a:pt x="345" y="220"/>
                  </a:lnTo>
                  <a:cubicBezTo>
                    <a:pt x="344" y="220"/>
                    <a:pt x="344" y="221"/>
                    <a:pt x="344" y="221"/>
                  </a:cubicBezTo>
                  <a:lnTo>
                    <a:pt x="344" y="221"/>
                  </a:lnTo>
                  <a:cubicBezTo>
                    <a:pt x="344" y="221"/>
                    <a:pt x="344" y="220"/>
                    <a:pt x="343" y="220"/>
                  </a:cubicBezTo>
                  <a:lnTo>
                    <a:pt x="341" y="220"/>
                  </a:lnTo>
                  <a:lnTo>
                    <a:pt x="341" y="229"/>
                  </a:lnTo>
                  <a:lnTo>
                    <a:pt x="341" y="229"/>
                  </a:lnTo>
                  <a:cubicBezTo>
                    <a:pt x="342" y="229"/>
                    <a:pt x="343" y="227"/>
                    <a:pt x="344" y="221"/>
                  </a:cubicBezTo>
                  <a:lnTo>
                    <a:pt x="344" y="221"/>
                  </a:lnTo>
                  <a:cubicBezTo>
                    <a:pt x="346" y="223"/>
                    <a:pt x="348" y="226"/>
                    <a:pt x="350" y="229"/>
                  </a:cubicBezTo>
                  <a:cubicBezTo>
                    <a:pt x="352" y="233"/>
                    <a:pt x="354" y="237"/>
                    <a:pt x="356" y="237"/>
                  </a:cubicBezTo>
                  <a:cubicBezTo>
                    <a:pt x="357" y="237"/>
                    <a:pt x="358" y="235"/>
                    <a:pt x="359" y="230"/>
                  </a:cubicBezTo>
                  <a:cubicBezTo>
                    <a:pt x="357" y="229"/>
                    <a:pt x="356" y="228"/>
                    <a:pt x="355" y="228"/>
                  </a:cubicBezTo>
                  <a:lnTo>
                    <a:pt x="355" y="223"/>
                  </a:lnTo>
                  <a:cubicBezTo>
                    <a:pt x="356" y="225"/>
                    <a:pt x="357" y="228"/>
                    <a:pt x="360" y="231"/>
                  </a:cubicBezTo>
                  <a:cubicBezTo>
                    <a:pt x="360" y="228"/>
                    <a:pt x="360" y="223"/>
                    <a:pt x="361" y="221"/>
                  </a:cubicBezTo>
                  <a:cubicBezTo>
                    <a:pt x="362" y="220"/>
                    <a:pt x="364" y="220"/>
                    <a:pt x="367" y="220"/>
                  </a:cubicBezTo>
                  <a:cubicBezTo>
                    <a:pt x="367" y="220"/>
                    <a:pt x="368" y="220"/>
                    <a:pt x="369" y="220"/>
                  </a:cubicBezTo>
                  <a:cubicBezTo>
                    <a:pt x="374" y="220"/>
                    <a:pt x="378" y="221"/>
                    <a:pt x="383" y="229"/>
                  </a:cubicBezTo>
                  <a:cubicBezTo>
                    <a:pt x="385" y="232"/>
                    <a:pt x="387" y="233"/>
                    <a:pt x="390" y="233"/>
                  </a:cubicBezTo>
                  <a:cubicBezTo>
                    <a:pt x="391" y="233"/>
                    <a:pt x="392" y="233"/>
                    <a:pt x="393" y="233"/>
                  </a:cubicBezTo>
                  <a:cubicBezTo>
                    <a:pt x="394" y="233"/>
                    <a:pt x="395" y="233"/>
                    <a:pt x="396" y="234"/>
                  </a:cubicBezTo>
                  <a:cubicBezTo>
                    <a:pt x="397" y="234"/>
                    <a:pt x="397" y="231"/>
                    <a:pt x="398" y="231"/>
                  </a:cubicBezTo>
                  <a:cubicBezTo>
                    <a:pt x="401" y="231"/>
                    <a:pt x="404" y="230"/>
                    <a:pt x="407" y="230"/>
                  </a:cubicBezTo>
                  <a:cubicBezTo>
                    <a:pt x="408" y="230"/>
                    <a:pt x="410" y="230"/>
                    <a:pt x="412" y="231"/>
                  </a:cubicBezTo>
                  <a:cubicBezTo>
                    <a:pt x="412" y="232"/>
                    <a:pt x="413" y="232"/>
                    <a:pt x="414" y="232"/>
                  </a:cubicBezTo>
                  <a:cubicBezTo>
                    <a:pt x="416" y="232"/>
                    <a:pt x="418" y="231"/>
                    <a:pt x="419" y="231"/>
                  </a:cubicBezTo>
                  <a:cubicBezTo>
                    <a:pt x="419" y="231"/>
                    <a:pt x="419" y="229"/>
                    <a:pt x="420" y="226"/>
                  </a:cubicBezTo>
                  <a:cubicBezTo>
                    <a:pt x="421" y="218"/>
                    <a:pt x="422" y="214"/>
                    <a:pt x="423" y="214"/>
                  </a:cubicBezTo>
                  <a:cubicBezTo>
                    <a:pt x="424" y="214"/>
                    <a:pt x="425" y="217"/>
                    <a:pt x="427" y="223"/>
                  </a:cubicBezTo>
                  <a:cubicBezTo>
                    <a:pt x="428" y="225"/>
                    <a:pt x="429" y="228"/>
                    <a:pt x="429" y="228"/>
                  </a:cubicBezTo>
                  <a:cubicBezTo>
                    <a:pt x="429" y="228"/>
                    <a:pt x="429" y="228"/>
                    <a:pt x="429" y="228"/>
                  </a:cubicBezTo>
                  <a:cubicBezTo>
                    <a:pt x="431" y="226"/>
                    <a:pt x="432" y="225"/>
                    <a:pt x="433" y="225"/>
                  </a:cubicBezTo>
                  <a:cubicBezTo>
                    <a:pt x="436" y="225"/>
                    <a:pt x="439" y="232"/>
                    <a:pt x="441" y="240"/>
                  </a:cubicBezTo>
                  <a:cubicBezTo>
                    <a:pt x="443" y="221"/>
                    <a:pt x="444" y="212"/>
                    <a:pt x="448" y="212"/>
                  </a:cubicBezTo>
                  <a:cubicBezTo>
                    <a:pt x="449" y="212"/>
                    <a:pt x="450" y="212"/>
                    <a:pt x="450" y="213"/>
                  </a:cubicBezTo>
                  <a:cubicBezTo>
                    <a:pt x="451" y="213"/>
                    <a:pt x="451" y="213"/>
                    <a:pt x="451" y="213"/>
                  </a:cubicBezTo>
                  <a:cubicBezTo>
                    <a:pt x="452" y="213"/>
                    <a:pt x="454" y="210"/>
                    <a:pt x="455" y="210"/>
                  </a:cubicBezTo>
                  <a:cubicBezTo>
                    <a:pt x="457" y="213"/>
                    <a:pt x="461" y="214"/>
                    <a:pt x="464" y="215"/>
                  </a:cubicBezTo>
                  <a:lnTo>
                    <a:pt x="464" y="220"/>
                  </a:lnTo>
                  <a:cubicBezTo>
                    <a:pt x="462" y="221"/>
                    <a:pt x="461" y="224"/>
                    <a:pt x="460" y="225"/>
                  </a:cubicBezTo>
                  <a:cubicBezTo>
                    <a:pt x="461" y="229"/>
                    <a:pt x="462" y="229"/>
                    <a:pt x="462" y="231"/>
                  </a:cubicBezTo>
                  <a:cubicBezTo>
                    <a:pt x="464" y="234"/>
                    <a:pt x="464" y="239"/>
                    <a:pt x="465" y="241"/>
                  </a:cubicBezTo>
                  <a:cubicBezTo>
                    <a:pt x="465" y="236"/>
                    <a:pt x="466" y="230"/>
                    <a:pt x="466" y="225"/>
                  </a:cubicBezTo>
                  <a:lnTo>
                    <a:pt x="466" y="214"/>
                  </a:lnTo>
                  <a:cubicBezTo>
                    <a:pt x="470" y="216"/>
                    <a:pt x="474" y="215"/>
                    <a:pt x="480" y="220"/>
                  </a:cubicBezTo>
                  <a:cubicBezTo>
                    <a:pt x="484" y="227"/>
                    <a:pt x="487" y="229"/>
                    <a:pt x="490" y="229"/>
                  </a:cubicBezTo>
                  <a:cubicBezTo>
                    <a:pt x="491" y="229"/>
                    <a:pt x="492" y="229"/>
                    <a:pt x="493" y="228"/>
                  </a:cubicBezTo>
                  <a:cubicBezTo>
                    <a:pt x="495" y="228"/>
                    <a:pt x="496" y="227"/>
                    <a:pt x="497" y="227"/>
                  </a:cubicBezTo>
                  <a:cubicBezTo>
                    <a:pt x="498" y="227"/>
                    <a:pt x="498" y="228"/>
                    <a:pt x="499" y="228"/>
                  </a:cubicBezTo>
                  <a:cubicBezTo>
                    <a:pt x="500" y="229"/>
                    <a:pt x="502" y="230"/>
                    <a:pt x="503" y="230"/>
                  </a:cubicBezTo>
                  <a:cubicBezTo>
                    <a:pt x="505" y="230"/>
                    <a:pt x="506" y="229"/>
                    <a:pt x="507" y="223"/>
                  </a:cubicBezTo>
                  <a:cubicBezTo>
                    <a:pt x="508" y="220"/>
                    <a:pt x="508" y="218"/>
                    <a:pt x="509" y="218"/>
                  </a:cubicBezTo>
                  <a:cubicBezTo>
                    <a:pt x="511" y="218"/>
                    <a:pt x="514" y="226"/>
                    <a:pt x="516" y="240"/>
                  </a:cubicBezTo>
                  <a:cubicBezTo>
                    <a:pt x="516" y="229"/>
                    <a:pt x="517" y="227"/>
                    <a:pt x="519" y="227"/>
                  </a:cubicBezTo>
                  <a:cubicBezTo>
                    <a:pt x="519" y="227"/>
                    <a:pt x="520" y="228"/>
                    <a:pt x="521" y="228"/>
                  </a:cubicBezTo>
                  <a:cubicBezTo>
                    <a:pt x="522" y="228"/>
                    <a:pt x="523" y="227"/>
                    <a:pt x="523" y="221"/>
                  </a:cubicBezTo>
                  <a:cubicBezTo>
                    <a:pt x="526" y="234"/>
                    <a:pt x="527" y="240"/>
                    <a:pt x="529" y="240"/>
                  </a:cubicBezTo>
                  <a:cubicBezTo>
                    <a:pt x="530" y="240"/>
                    <a:pt x="531" y="238"/>
                    <a:pt x="532" y="236"/>
                  </a:cubicBezTo>
                  <a:cubicBezTo>
                    <a:pt x="533" y="233"/>
                    <a:pt x="535" y="232"/>
                    <a:pt x="536" y="232"/>
                  </a:cubicBezTo>
                  <a:cubicBezTo>
                    <a:pt x="538" y="232"/>
                    <a:pt x="540" y="233"/>
                    <a:pt x="542" y="233"/>
                  </a:cubicBezTo>
                  <a:cubicBezTo>
                    <a:pt x="543" y="233"/>
                    <a:pt x="544" y="233"/>
                    <a:pt x="546" y="231"/>
                  </a:cubicBezTo>
                  <a:cubicBezTo>
                    <a:pt x="549" y="229"/>
                    <a:pt x="553" y="234"/>
                    <a:pt x="554" y="224"/>
                  </a:cubicBezTo>
                  <a:cubicBezTo>
                    <a:pt x="554" y="223"/>
                    <a:pt x="554" y="223"/>
                    <a:pt x="555" y="223"/>
                  </a:cubicBezTo>
                  <a:cubicBezTo>
                    <a:pt x="555" y="223"/>
                    <a:pt x="557" y="225"/>
                    <a:pt x="558" y="225"/>
                  </a:cubicBezTo>
                  <a:cubicBezTo>
                    <a:pt x="560" y="225"/>
                    <a:pt x="565" y="225"/>
                    <a:pt x="567" y="226"/>
                  </a:cubicBezTo>
                  <a:lnTo>
                    <a:pt x="569" y="225"/>
                  </a:lnTo>
                  <a:cubicBezTo>
                    <a:pt x="569" y="225"/>
                    <a:pt x="569" y="225"/>
                    <a:pt x="569" y="225"/>
                  </a:cubicBezTo>
                  <a:cubicBezTo>
                    <a:pt x="573" y="225"/>
                    <a:pt x="577" y="231"/>
                    <a:pt x="581" y="231"/>
                  </a:cubicBezTo>
                  <a:cubicBezTo>
                    <a:pt x="582" y="231"/>
                    <a:pt x="583" y="230"/>
                    <a:pt x="585" y="228"/>
                  </a:cubicBezTo>
                  <a:cubicBezTo>
                    <a:pt x="586" y="225"/>
                    <a:pt x="588" y="223"/>
                    <a:pt x="590" y="223"/>
                  </a:cubicBezTo>
                  <a:cubicBezTo>
                    <a:pt x="594" y="223"/>
                    <a:pt x="597" y="227"/>
                    <a:pt x="600" y="236"/>
                  </a:cubicBezTo>
                  <a:cubicBezTo>
                    <a:pt x="601" y="237"/>
                    <a:pt x="601" y="239"/>
                    <a:pt x="602" y="239"/>
                  </a:cubicBezTo>
                  <a:cubicBezTo>
                    <a:pt x="602" y="239"/>
                    <a:pt x="602" y="239"/>
                    <a:pt x="602" y="239"/>
                  </a:cubicBezTo>
                  <a:cubicBezTo>
                    <a:pt x="604" y="236"/>
                    <a:pt x="606" y="232"/>
                    <a:pt x="608" y="232"/>
                  </a:cubicBezTo>
                  <a:cubicBezTo>
                    <a:pt x="609" y="232"/>
                    <a:pt x="610" y="233"/>
                    <a:pt x="611" y="237"/>
                  </a:cubicBezTo>
                  <a:cubicBezTo>
                    <a:pt x="611" y="237"/>
                    <a:pt x="612" y="237"/>
                    <a:pt x="612" y="236"/>
                  </a:cubicBezTo>
                  <a:cubicBezTo>
                    <a:pt x="612" y="229"/>
                    <a:pt x="613" y="228"/>
                    <a:pt x="615" y="228"/>
                  </a:cubicBezTo>
                  <a:cubicBezTo>
                    <a:pt x="615" y="228"/>
                    <a:pt x="616" y="229"/>
                    <a:pt x="617" y="229"/>
                  </a:cubicBezTo>
                  <a:cubicBezTo>
                    <a:pt x="617" y="229"/>
                    <a:pt x="618" y="229"/>
                    <a:pt x="618" y="228"/>
                  </a:cubicBezTo>
                  <a:cubicBezTo>
                    <a:pt x="619" y="226"/>
                    <a:pt x="621" y="228"/>
                    <a:pt x="621" y="224"/>
                  </a:cubicBezTo>
                  <a:cubicBezTo>
                    <a:pt x="622" y="219"/>
                    <a:pt x="622" y="217"/>
                    <a:pt x="623" y="217"/>
                  </a:cubicBezTo>
                  <a:cubicBezTo>
                    <a:pt x="624" y="217"/>
                    <a:pt x="625" y="219"/>
                    <a:pt x="626" y="223"/>
                  </a:cubicBezTo>
                  <a:cubicBezTo>
                    <a:pt x="627" y="226"/>
                    <a:pt x="628" y="229"/>
                    <a:pt x="629" y="229"/>
                  </a:cubicBezTo>
                  <a:cubicBezTo>
                    <a:pt x="629" y="229"/>
                    <a:pt x="630" y="226"/>
                    <a:pt x="630" y="218"/>
                  </a:cubicBezTo>
                  <a:cubicBezTo>
                    <a:pt x="630" y="215"/>
                    <a:pt x="632" y="213"/>
                    <a:pt x="632" y="213"/>
                  </a:cubicBezTo>
                  <a:cubicBezTo>
                    <a:pt x="634" y="214"/>
                    <a:pt x="635" y="214"/>
                    <a:pt x="638" y="218"/>
                  </a:cubicBezTo>
                  <a:cubicBezTo>
                    <a:pt x="640" y="223"/>
                    <a:pt x="643" y="224"/>
                    <a:pt x="645" y="224"/>
                  </a:cubicBezTo>
                  <a:cubicBezTo>
                    <a:pt x="647" y="224"/>
                    <a:pt x="648" y="223"/>
                    <a:pt x="650" y="223"/>
                  </a:cubicBezTo>
                  <a:cubicBezTo>
                    <a:pt x="652" y="223"/>
                    <a:pt x="653" y="224"/>
                    <a:pt x="655" y="225"/>
                  </a:cubicBezTo>
                  <a:cubicBezTo>
                    <a:pt x="655" y="225"/>
                    <a:pt x="656" y="225"/>
                    <a:pt x="656" y="224"/>
                  </a:cubicBezTo>
                  <a:cubicBezTo>
                    <a:pt x="657" y="219"/>
                    <a:pt x="658" y="213"/>
                    <a:pt x="661" y="213"/>
                  </a:cubicBezTo>
                  <a:cubicBezTo>
                    <a:pt x="662" y="213"/>
                    <a:pt x="662" y="214"/>
                    <a:pt x="663" y="215"/>
                  </a:cubicBezTo>
                  <a:cubicBezTo>
                    <a:pt x="664" y="216"/>
                    <a:pt x="664" y="216"/>
                    <a:pt x="665" y="216"/>
                  </a:cubicBezTo>
                  <a:cubicBezTo>
                    <a:pt x="666" y="216"/>
                    <a:pt x="667" y="215"/>
                    <a:pt x="669" y="215"/>
                  </a:cubicBezTo>
                  <a:cubicBezTo>
                    <a:pt x="670" y="215"/>
                    <a:pt x="672" y="214"/>
                    <a:pt x="672" y="210"/>
                  </a:cubicBezTo>
                  <a:cubicBezTo>
                    <a:pt x="673" y="206"/>
                    <a:pt x="674" y="203"/>
                    <a:pt x="676" y="203"/>
                  </a:cubicBezTo>
                  <a:cubicBezTo>
                    <a:pt x="677" y="203"/>
                    <a:pt x="678" y="205"/>
                    <a:pt x="680" y="210"/>
                  </a:cubicBezTo>
                  <a:cubicBezTo>
                    <a:pt x="681" y="216"/>
                    <a:pt x="684" y="220"/>
                    <a:pt x="686" y="220"/>
                  </a:cubicBezTo>
                  <a:cubicBezTo>
                    <a:pt x="687" y="220"/>
                    <a:pt x="688" y="219"/>
                    <a:pt x="688" y="218"/>
                  </a:cubicBezTo>
                  <a:cubicBezTo>
                    <a:pt x="689" y="212"/>
                    <a:pt x="690" y="210"/>
                    <a:pt x="692" y="210"/>
                  </a:cubicBezTo>
                  <a:cubicBezTo>
                    <a:pt x="694" y="210"/>
                    <a:pt x="695" y="214"/>
                    <a:pt x="697" y="216"/>
                  </a:cubicBezTo>
                  <a:cubicBezTo>
                    <a:pt x="701" y="221"/>
                    <a:pt x="704" y="226"/>
                    <a:pt x="706" y="226"/>
                  </a:cubicBezTo>
                  <a:cubicBezTo>
                    <a:pt x="709" y="226"/>
                    <a:pt x="711" y="223"/>
                    <a:pt x="712" y="214"/>
                  </a:cubicBezTo>
                  <a:cubicBezTo>
                    <a:pt x="712" y="213"/>
                    <a:pt x="713" y="213"/>
                    <a:pt x="713" y="213"/>
                  </a:cubicBezTo>
                  <a:cubicBezTo>
                    <a:pt x="714" y="213"/>
                    <a:pt x="714" y="214"/>
                    <a:pt x="714" y="214"/>
                  </a:cubicBezTo>
                  <a:cubicBezTo>
                    <a:pt x="718" y="216"/>
                    <a:pt x="722" y="216"/>
                    <a:pt x="726" y="220"/>
                  </a:cubicBezTo>
                  <a:cubicBezTo>
                    <a:pt x="727" y="221"/>
                    <a:pt x="728" y="223"/>
                    <a:pt x="729" y="223"/>
                  </a:cubicBezTo>
                  <a:cubicBezTo>
                    <a:pt x="730" y="223"/>
                    <a:pt x="731" y="221"/>
                    <a:pt x="731" y="216"/>
                  </a:cubicBezTo>
                  <a:cubicBezTo>
                    <a:pt x="732" y="208"/>
                    <a:pt x="734" y="205"/>
                    <a:pt x="736" y="205"/>
                  </a:cubicBezTo>
                  <a:cubicBezTo>
                    <a:pt x="737" y="205"/>
                    <a:pt x="738" y="206"/>
                    <a:pt x="739" y="207"/>
                  </a:cubicBezTo>
                  <a:cubicBezTo>
                    <a:pt x="740" y="210"/>
                    <a:pt x="741" y="210"/>
                    <a:pt x="743" y="210"/>
                  </a:cubicBezTo>
                  <a:cubicBezTo>
                    <a:pt x="745" y="210"/>
                    <a:pt x="748" y="207"/>
                    <a:pt x="751" y="207"/>
                  </a:cubicBezTo>
                  <a:cubicBezTo>
                    <a:pt x="752" y="207"/>
                    <a:pt x="752" y="208"/>
                    <a:pt x="753" y="208"/>
                  </a:cubicBezTo>
                  <a:cubicBezTo>
                    <a:pt x="755" y="210"/>
                    <a:pt x="756" y="210"/>
                    <a:pt x="758" y="210"/>
                  </a:cubicBezTo>
                  <a:cubicBezTo>
                    <a:pt x="761" y="210"/>
                    <a:pt x="764" y="207"/>
                    <a:pt x="767" y="207"/>
                  </a:cubicBezTo>
                  <a:cubicBezTo>
                    <a:pt x="773" y="207"/>
                    <a:pt x="779" y="208"/>
                    <a:pt x="785" y="208"/>
                  </a:cubicBezTo>
                  <a:cubicBezTo>
                    <a:pt x="786" y="208"/>
                    <a:pt x="786" y="205"/>
                    <a:pt x="787" y="204"/>
                  </a:cubicBezTo>
                  <a:cubicBezTo>
                    <a:pt x="787" y="198"/>
                    <a:pt x="786" y="194"/>
                    <a:pt x="786" y="187"/>
                  </a:cubicBezTo>
                  <a:lnTo>
                    <a:pt x="786" y="187"/>
                  </a:lnTo>
                  <a:cubicBezTo>
                    <a:pt x="796" y="195"/>
                    <a:pt x="805" y="211"/>
                    <a:pt x="811" y="211"/>
                  </a:cubicBezTo>
                  <a:cubicBezTo>
                    <a:pt x="814" y="211"/>
                    <a:pt x="817" y="207"/>
                    <a:pt x="819" y="198"/>
                  </a:cubicBezTo>
                  <a:cubicBezTo>
                    <a:pt x="819" y="198"/>
                    <a:pt x="818" y="198"/>
                    <a:pt x="818" y="198"/>
                  </a:cubicBezTo>
                  <a:cubicBezTo>
                    <a:pt x="816" y="198"/>
                    <a:pt x="815" y="199"/>
                    <a:pt x="812" y="201"/>
                  </a:cubicBezTo>
                  <a:cubicBezTo>
                    <a:pt x="812" y="201"/>
                    <a:pt x="811" y="201"/>
                    <a:pt x="811" y="201"/>
                  </a:cubicBezTo>
                  <a:cubicBezTo>
                    <a:pt x="810" y="201"/>
                    <a:pt x="808" y="198"/>
                    <a:pt x="806" y="187"/>
                  </a:cubicBezTo>
                  <a:lnTo>
                    <a:pt x="806" y="187"/>
                  </a:lnTo>
                  <a:cubicBezTo>
                    <a:pt x="809" y="188"/>
                    <a:pt x="810" y="192"/>
                    <a:pt x="811" y="193"/>
                  </a:cubicBezTo>
                  <a:cubicBezTo>
                    <a:pt x="812" y="186"/>
                    <a:pt x="812" y="178"/>
                    <a:pt x="813" y="171"/>
                  </a:cubicBezTo>
                  <a:cubicBezTo>
                    <a:pt x="815" y="171"/>
                    <a:pt x="817" y="172"/>
                    <a:pt x="819" y="172"/>
                  </a:cubicBezTo>
                  <a:cubicBezTo>
                    <a:pt x="820" y="172"/>
                    <a:pt x="820" y="172"/>
                    <a:pt x="820" y="170"/>
                  </a:cubicBezTo>
                  <a:cubicBezTo>
                    <a:pt x="821" y="153"/>
                    <a:pt x="826" y="157"/>
                    <a:pt x="827" y="152"/>
                  </a:cubicBezTo>
                  <a:cubicBezTo>
                    <a:pt x="828" y="147"/>
                    <a:pt x="830" y="146"/>
                    <a:pt x="832" y="146"/>
                  </a:cubicBezTo>
                  <a:cubicBezTo>
                    <a:pt x="834" y="146"/>
                    <a:pt x="837" y="149"/>
                    <a:pt x="839" y="154"/>
                  </a:cubicBezTo>
                  <a:cubicBezTo>
                    <a:pt x="841" y="156"/>
                    <a:pt x="842" y="157"/>
                    <a:pt x="844" y="159"/>
                  </a:cubicBezTo>
                  <a:cubicBezTo>
                    <a:pt x="842" y="152"/>
                    <a:pt x="841" y="141"/>
                    <a:pt x="839" y="129"/>
                  </a:cubicBezTo>
                  <a:cubicBezTo>
                    <a:pt x="841" y="124"/>
                    <a:pt x="843" y="121"/>
                    <a:pt x="846" y="121"/>
                  </a:cubicBezTo>
                  <a:cubicBezTo>
                    <a:pt x="848" y="121"/>
                    <a:pt x="850" y="124"/>
                    <a:pt x="853" y="133"/>
                  </a:cubicBezTo>
                  <a:cubicBezTo>
                    <a:pt x="853" y="120"/>
                    <a:pt x="853" y="112"/>
                    <a:pt x="852" y="104"/>
                  </a:cubicBezTo>
                  <a:cubicBezTo>
                    <a:pt x="850" y="91"/>
                    <a:pt x="849" y="73"/>
                    <a:pt x="847" y="65"/>
                  </a:cubicBezTo>
                  <a:cubicBezTo>
                    <a:pt x="838" y="31"/>
                    <a:pt x="829" y="16"/>
                    <a:pt x="821" y="10"/>
                  </a:cubicBezTo>
                  <a:cubicBezTo>
                    <a:pt x="810" y="4"/>
                    <a:pt x="797" y="3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>
              <a:off x="2232169" y="418969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>
              <a:off x="2232113" y="4189641"/>
              <a:ext cx="5531" cy="2179"/>
            </a:xfrm>
            <a:custGeom>
              <a:avLst/>
              <a:gdLst/>
              <a:ahLst/>
              <a:cxnLst/>
              <a:rect l="l" t="t" r="r" b="b"/>
              <a:pathLst>
                <a:path w="99" h="39" extrusionOk="0">
                  <a:moveTo>
                    <a:pt x="1" y="0"/>
                  </a:moveTo>
                  <a:cubicBezTo>
                    <a:pt x="3" y="6"/>
                    <a:pt x="6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2" y="9"/>
                    <a:pt x="17" y="9"/>
                    <a:pt x="19" y="25"/>
                  </a:cubicBezTo>
                  <a:cubicBezTo>
                    <a:pt x="21" y="24"/>
                    <a:pt x="24" y="22"/>
                    <a:pt x="25" y="22"/>
                  </a:cubicBezTo>
                  <a:cubicBezTo>
                    <a:pt x="30" y="23"/>
                    <a:pt x="34" y="24"/>
                    <a:pt x="40" y="25"/>
                  </a:cubicBezTo>
                  <a:cubicBezTo>
                    <a:pt x="53" y="30"/>
                    <a:pt x="66" y="34"/>
                    <a:pt x="79" y="35"/>
                  </a:cubicBezTo>
                  <a:cubicBezTo>
                    <a:pt x="81" y="35"/>
                    <a:pt x="82" y="35"/>
                    <a:pt x="83" y="35"/>
                  </a:cubicBezTo>
                  <a:cubicBezTo>
                    <a:pt x="85" y="35"/>
                    <a:pt x="88" y="35"/>
                    <a:pt x="90" y="35"/>
                  </a:cubicBezTo>
                  <a:cubicBezTo>
                    <a:pt x="92" y="35"/>
                    <a:pt x="95" y="35"/>
                    <a:pt x="97" y="38"/>
                  </a:cubicBezTo>
                  <a:cubicBezTo>
                    <a:pt x="97" y="38"/>
                    <a:pt x="98" y="34"/>
                    <a:pt x="98" y="32"/>
                  </a:cubicBezTo>
                  <a:cubicBezTo>
                    <a:pt x="95" y="28"/>
                    <a:pt x="92" y="29"/>
                    <a:pt x="90" y="28"/>
                  </a:cubicBezTo>
                  <a:cubicBezTo>
                    <a:pt x="79" y="27"/>
                    <a:pt x="69" y="24"/>
                    <a:pt x="56" y="21"/>
                  </a:cubicBezTo>
                  <a:cubicBezTo>
                    <a:pt x="44" y="17"/>
                    <a:pt x="30" y="11"/>
                    <a:pt x="18" y="6"/>
                  </a:cubicBezTo>
                  <a:cubicBezTo>
                    <a:pt x="14" y="3"/>
                    <a:pt x="12" y="2"/>
                    <a:pt x="11" y="1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>
              <a:off x="2272004" y="4188914"/>
              <a:ext cx="782" cy="1173"/>
            </a:xfrm>
            <a:custGeom>
              <a:avLst/>
              <a:gdLst/>
              <a:ahLst/>
              <a:cxnLst/>
              <a:rect l="l" t="t" r="r" b="b"/>
              <a:pathLst>
                <a:path w="14" h="21" extrusionOk="0">
                  <a:moveTo>
                    <a:pt x="13" y="1"/>
                  </a:moveTo>
                  <a:cubicBezTo>
                    <a:pt x="8" y="6"/>
                    <a:pt x="5" y="11"/>
                    <a:pt x="1" y="16"/>
                  </a:cubicBezTo>
                  <a:cubicBezTo>
                    <a:pt x="3" y="19"/>
                    <a:pt x="5" y="21"/>
                    <a:pt x="7" y="21"/>
                  </a:cubicBezTo>
                  <a:cubicBezTo>
                    <a:pt x="10" y="21"/>
                    <a:pt x="12" y="15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>
              <a:off x="2267144" y="4191484"/>
              <a:ext cx="279" cy="559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1" y="1"/>
                  </a:moveTo>
                  <a:lnTo>
                    <a:pt x="1" y="6"/>
                  </a:lnTo>
                  <a:cubicBezTo>
                    <a:pt x="3" y="7"/>
                    <a:pt x="4" y="7"/>
                    <a:pt x="5" y="9"/>
                  </a:cubicBezTo>
                  <a:lnTo>
                    <a:pt x="5" y="4"/>
                  </a:lnTo>
                  <a:cubicBezTo>
                    <a:pt x="4" y="2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>
              <a:off x="2315080" y="4108853"/>
              <a:ext cx="49501" cy="17376"/>
            </a:xfrm>
            <a:custGeom>
              <a:avLst/>
              <a:gdLst/>
              <a:ahLst/>
              <a:cxnLst/>
              <a:rect l="l" t="t" r="r" b="b"/>
              <a:pathLst>
                <a:path w="886" h="311" extrusionOk="0">
                  <a:moveTo>
                    <a:pt x="634" y="156"/>
                  </a:moveTo>
                  <a:cubicBezTo>
                    <a:pt x="634" y="159"/>
                    <a:pt x="635" y="160"/>
                    <a:pt x="635" y="163"/>
                  </a:cubicBezTo>
                  <a:cubicBezTo>
                    <a:pt x="633" y="163"/>
                    <a:pt x="631" y="165"/>
                    <a:pt x="629" y="165"/>
                  </a:cubicBezTo>
                  <a:cubicBezTo>
                    <a:pt x="629" y="163"/>
                    <a:pt x="629" y="161"/>
                    <a:pt x="628" y="160"/>
                  </a:cubicBezTo>
                  <a:cubicBezTo>
                    <a:pt x="630" y="159"/>
                    <a:pt x="630" y="159"/>
                    <a:pt x="631" y="159"/>
                  </a:cubicBezTo>
                  <a:cubicBezTo>
                    <a:pt x="633" y="158"/>
                    <a:pt x="633" y="156"/>
                    <a:pt x="634" y="156"/>
                  </a:cubicBezTo>
                  <a:close/>
                  <a:moveTo>
                    <a:pt x="793" y="162"/>
                  </a:moveTo>
                  <a:cubicBezTo>
                    <a:pt x="793" y="163"/>
                    <a:pt x="793" y="165"/>
                    <a:pt x="795" y="166"/>
                  </a:cubicBezTo>
                  <a:cubicBezTo>
                    <a:pt x="793" y="166"/>
                    <a:pt x="791" y="165"/>
                    <a:pt x="790" y="165"/>
                  </a:cubicBezTo>
                  <a:lnTo>
                    <a:pt x="790" y="163"/>
                  </a:lnTo>
                  <a:cubicBezTo>
                    <a:pt x="791" y="163"/>
                    <a:pt x="792" y="162"/>
                    <a:pt x="793" y="162"/>
                  </a:cubicBezTo>
                  <a:close/>
                  <a:moveTo>
                    <a:pt x="603" y="162"/>
                  </a:moveTo>
                  <a:cubicBezTo>
                    <a:pt x="603" y="163"/>
                    <a:pt x="602" y="165"/>
                    <a:pt x="602" y="166"/>
                  </a:cubicBezTo>
                  <a:cubicBezTo>
                    <a:pt x="601" y="166"/>
                    <a:pt x="600" y="167"/>
                    <a:pt x="599" y="167"/>
                  </a:cubicBezTo>
                  <a:cubicBezTo>
                    <a:pt x="598" y="167"/>
                    <a:pt x="598" y="166"/>
                    <a:pt x="596" y="163"/>
                  </a:cubicBezTo>
                  <a:cubicBezTo>
                    <a:pt x="597" y="163"/>
                    <a:pt x="599" y="162"/>
                    <a:pt x="603" y="162"/>
                  </a:cubicBezTo>
                  <a:close/>
                  <a:moveTo>
                    <a:pt x="587" y="164"/>
                  </a:moveTo>
                  <a:cubicBezTo>
                    <a:pt x="589" y="164"/>
                    <a:pt x="590" y="165"/>
                    <a:pt x="591" y="166"/>
                  </a:cubicBezTo>
                  <a:cubicBezTo>
                    <a:pt x="588" y="168"/>
                    <a:pt x="587" y="169"/>
                    <a:pt x="584" y="170"/>
                  </a:cubicBezTo>
                  <a:cubicBezTo>
                    <a:pt x="585" y="166"/>
                    <a:pt x="586" y="164"/>
                    <a:pt x="587" y="164"/>
                  </a:cubicBezTo>
                  <a:close/>
                  <a:moveTo>
                    <a:pt x="754" y="165"/>
                  </a:moveTo>
                  <a:lnTo>
                    <a:pt x="757" y="169"/>
                  </a:lnTo>
                  <a:cubicBezTo>
                    <a:pt x="757" y="171"/>
                    <a:pt x="759" y="174"/>
                    <a:pt x="759" y="176"/>
                  </a:cubicBezTo>
                  <a:cubicBezTo>
                    <a:pt x="757" y="175"/>
                    <a:pt x="756" y="175"/>
                    <a:pt x="755" y="174"/>
                  </a:cubicBezTo>
                  <a:cubicBezTo>
                    <a:pt x="755" y="171"/>
                    <a:pt x="754" y="169"/>
                    <a:pt x="754" y="165"/>
                  </a:cubicBezTo>
                  <a:close/>
                  <a:moveTo>
                    <a:pt x="738" y="166"/>
                  </a:moveTo>
                  <a:cubicBezTo>
                    <a:pt x="740" y="166"/>
                    <a:pt x="743" y="167"/>
                    <a:pt x="746" y="168"/>
                  </a:cubicBezTo>
                  <a:cubicBezTo>
                    <a:pt x="746" y="169"/>
                    <a:pt x="748" y="171"/>
                    <a:pt x="748" y="173"/>
                  </a:cubicBezTo>
                  <a:cubicBezTo>
                    <a:pt x="744" y="175"/>
                    <a:pt x="739" y="179"/>
                    <a:pt x="734" y="179"/>
                  </a:cubicBezTo>
                  <a:cubicBezTo>
                    <a:pt x="733" y="179"/>
                    <a:pt x="733" y="179"/>
                    <a:pt x="733" y="179"/>
                  </a:cubicBezTo>
                  <a:cubicBezTo>
                    <a:pt x="732" y="179"/>
                    <a:pt x="732" y="179"/>
                    <a:pt x="732" y="179"/>
                  </a:cubicBezTo>
                  <a:cubicBezTo>
                    <a:pt x="729" y="179"/>
                    <a:pt x="727" y="182"/>
                    <a:pt x="723" y="182"/>
                  </a:cubicBezTo>
                  <a:cubicBezTo>
                    <a:pt x="721" y="182"/>
                    <a:pt x="718" y="180"/>
                    <a:pt x="715" y="174"/>
                  </a:cubicBezTo>
                  <a:cubicBezTo>
                    <a:pt x="722" y="170"/>
                    <a:pt x="729" y="166"/>
                    <a:pt x="738" y="166"/>
                  </a:cubicBezTo>
                  <a:close/>
                  <a:moveTo>
                    <a:pt x="812" y="178"/>
                  </a:moveTo>
                  <a:cubicBezTo>
                    <a:pt x="812" y="179"/>
                    <a:pt x="813" y="180"/>
                    <a:pt x="813" y="181"/>
                  </a:cubicBezTo>
                  <a:cubicBezTo>
                    <a:pt x="812" y="182"/>
                    <a:pt x="811" y="182"/>
                    <a:pt x="809" y="184"/>
                  </a:cubicBezTo>
                  <a:cubicBezTo>
                    <a:pt x="809" y="182"/>
                    <a:pt x="809" y="181"/>
                    <a:pt x="808" y="180"/>
                  </a:cubicBezTo>
                  <a:cubicBezTo>
                    <a:pt x="809" y="180"/>
                    <a:pt x="811" y="179"/>
                    <a:pt x="812" y="178"/>
                  </a:cubicBezTo>
                  <a:close/>
                  <a:moveTo>
                    <a:pt x="704" y="173"/>
                  </a:moveTo>
                  <a:cubicBezTo>
                    <a:pt x="706" y="173"/>
                    <a:pt x="708" y="176"/>
                    <a:pt x="712" y="180"/>
                  </a:cubicBezTo>
                  <a:cubicBezTo>
                    <a:pt x="709" y="184"/>
                    <a:pt x="706" y="185"/>
                    <a:pt x="703" y="185"/>
                  </a:cubicBezTo>
                  <a:cubicBezTo>
                    <a:pt x="701" y="185"/>
                    <a:pt x="699" y="184"/>
                    <a:pt x="697" y="184"/>
                  </a:cubicBezTo>
                  <a:cubicBezTo>
                    <a:pt x="699" y="177"/>
                    <a:pt x="701" y="173"/>
                    <a:pt x="704" y="173"/>
                  </a:cubicBezTo>
                  <a:close/>
                  <a:moveTo>
                    <a:pt x="686" y="184"/>
                  </a:moveTo>
                  <a:lnTo>
                    <a:pt x="686" y="191"/>
                  </a:lnTo>
                  <a:cubicBezTo>
                    <a:pt x="685" y="191"/>
                    <a:pt x="683" y="190"/>
                    <a:pt x="682" y="188"/>
                  </a:cubicBezTo>
                  <a:lnTo>
                    <a:pt x="682" y="185"/>
                  </a:lnTo>
                  <a:cubicBezTo>
                    <a:pt x="683" y="184"/>
                    <a:pt x="685" y="184"/>
                    <a:pt x="686" y="184"/>
                  </a:cubicBezTo>
                  <a:close/>
                  <a:moveTo>
                    <a:pt x="766" y="185"/>
                  </a:moveTo>
                  <a:cubicBezTo>
                    <a:pt x="772" y="187"/>
                    <a:pt x="778" y="187"/>
                    <a:pt x="783" y="187"/>
                  </a:cubicBezTo>
                  <a:cubicBezTo>
                    <a:pt x="788" y="187"/>
                    <a:pt x="793" y="189"/>
                    <a:pt x="801" y="189"/>
                  </a:cubicBezTo>
                  <a:cubicBezTo>
                    <a:pt x="792" y="195"/>
                    <a:pt x="783" y="196"/>
                    <a:pt x="774" y="196"/>
                  </a:cubicBezTo>
                  <a:cubicBezTo>
                    <a:pt x="768" y="196"/>
                    <a:pt x="761" y="195"/>
                    <a:pt x="754" y="195"/>
                  </a:cubicBezTo>
                  <a:cubicBezTo>
                    <a:pt x="754" y="190"/>
                    <a:pt x="760" y="185"/>
                    <a:pt x="766" y="185"/>
                  </a:cubicBezTo>
                  <a:close/>
                  <a:moveTo>
                    <a:pt x="678" y="190"/>
                  </a:moveTo>
                  <a:cubicBezTo>
                    <a:pt x="678" y="196"/>
                    <a:pt x="677" y="198"/>
                    <a:pt x="676" y="198"/>
                  </a:cubicBezTo>
                  <a:cubicBezTo>
                    <a:pt x="674" y="198"/>
                    <a:pt x="672" y="194"/>
                    <a:pt x="670" y="191"/>
                  </a:cubicBezTo>
                  <a:cubicBezTo>
                    <a:pt x="672" y="191"/>
                    <a:pt x="675" y="190"/>
                    <a:pt x="678" y="190"/>
                  </a:cubicBezTo>
                  <a:close/>
                  <a:moveTo>
                    <a:pt x="596" y="202"/>
                  </a:moveTo>
                  <a:cubicBezTo>
                    <a:pt x="596" y="205"/>
                    <a:pt x="597" y="206"/>
                    <a:pt x="597" y="209"/>
                  </a:cubicBezTo>
                  <a:cubicBezTo>
                    <a:pt x="594" y="209"/>
                    <a:pt x="592" y="209"/>
                    <a:pt x="589" y="211"/>
                  </a:cubicBezTo>
                  <a:lnTo>
                    <a:pt x="589" y="207"/>
                  </a:lnTo>
                  <a:cubicBezTo>
                    <a:pt x="592" y="206"/>
                    <a:pt x="594" y="204"/>
                    <a:pt x="596" y="202"/>
                  </a:cubicBezTo>
                  <a:close/>
                  <a:moveTo>
                    <a:pt x="615" y="201"/>
                  </a:moveTo>
                  <a:cubicBezTo>
                    <a:pt x="615" y="202"/>
                    <a:pt x="617" y="205"/>
                    <a:pt x="617" y="206"/>
                  </a:cubicBezTo>
                  <a:cubicBezTo>
                    <a:pt x="614" y="207"/>
                    <a:pt x="612" y="210"/>
                    <a:pt x="609" y="212"/>
                  </a:cubicBezTo>
                  <a:cubicBezTo>
                    <a:pt x="609" y="211"/>
                    <a:pt x="608" y="207"/>
                    <a:pt x="608" y="206"/>
                  </a:cubicBezTo>
                  <a:cubicBezTo>
                    <a:pt x="610" y="204"/>
                    <a:pt x="613" y="202"/>
                    <a:pt x="615" y="201"/>
                  </a:cubicBezTo>
                  <a:close/>
                  <a:moveTo>
                    <a:pt x="461" y="203"/>
                  </a:moveTo>
                  <a:cubicBezTo>
                    <a:pt x="463" y="203"/>
                    <a:pt x="465" y="204"/>
                    <a:pt x="467" y="206"/>
                  </a:cubicBezTo>
                  <a:cubicBezTo>
                    <a:pt x="467" y="211"/>
                    <a:pt x="465" y="212"/>
                    <a:pt x="463" y="212"/>
                  </a:cubicBezTo>
                  <a:cubicBezTo>
                    <a:pt x="461" y="212"/>
                    <a:pt x="458" y="210"/>
                    <a:pt x="455" y="210"/>
                  </a:cubicBezTo>
                  <a:cubicBezTo>
                    <a:pt x="454" y="210"/>
                    <a:pt x="453" y="210"/>
                    <a:pt x="453" y="211"/>
                  </a:cubicBezTo>
                  <a:cubicBezTo>
                    <a:pt x="456" y="206"/>
                    <a:pt x="459" y="203"/>
                    <a:pt x="461" y="203"/>
                  </a:cubicBezTo>
                  <a:close/>
                  <a:moveTo>
                    <a:pt x="407" y="213"/>
                  </a:moveTo>
                  <a:cubicBezTo>
                    <a:pt x="409" y="213"/>
                    <a:pt x="411" y="215"/>
                    <a:pt x="413" y="218"/>
                  </a:cubicBezTo>
                  <a:cubicBezTo>
                    <a:pt x="410" y="218"/>
                    <a:pt x="406" y="220"/>
                    <a:pt x="403" y="220"/>
                  </a:cubicBezTo>
                  <a:cubicBezTo>
                    <a:pt x="404" y="215"/>
                    <a:pt x="405" y="213"/>
                    <a:pt x="407" y="213"/>
                  </a:cubicBezTo>
                  <a:close/>
                  <a:moveTo>
                    <a:pt x="346" y="223"/>
                  </a:moveTo>
                  <a:cubicBezTo>
                    <a:pt x="346" y="226"/>
                    <a:pt x="347" y="227"/>
                    <a:pt x="347" y="231"/>
                  </a:cubicBezTo>
                  <a:cubicBezTo>
                    <a:pt x="343" y="231"/>
                    <a:pt x="340" y="228"/>
                    <a:pt x="335" y="228"/>
                  </a:cubicBezTo>
                  <a:lnTo>
                    <a:pt x="335" y="226"/>
                  </a:lnTo>
                  <a:cubicBezTo>
                    <a:pt x="337" y="225"/>
                    <a:pt x="342" y="223"/>
                    <a:pt x="346" y="223"/>
                  </a:cubicBezTo>
                  <a:close/>
                  <a:moveTo>
                    <a:pt x="356" y="222"/>
                  </a:moveTo>
                  <a:cubicBezTo>
                    <a:pt x="357" y="231"/>
                    <a:pt x="357" y="234"/>
                    <a:pt x="357" y="234"/>
                  </a:cubicBezTo>
                  <a:cubicBezTo>
                    <a:pt x="356" y="234"/>
                    <a:pt x="355" y="232"/>
                    <a:pt x="353" y="228"/>
                  </a:cubicBezTo>
                  <a:cubicBezTo>
                    <a:pt x="355" y="226"/>
                    <a:pt x="356" y="225"/>
                    <a:pt x="356" y="222"/>
                  </a:cubicBezTo>
                  <a:close/>
                  <a:moveTo>
                    <a:pt x="276" y="237"/>
                  </a:moveTo>
                  <a:lnTo>
                    <a:pt x="276" y="237"/>
                  </a:lnTo>
                  <a:cubicBezTo>
                    <a:pt x="291" y="238"/>
                    <a:pt x="307" y="239"/>
                    <a:pt x="325" y="239"/>
                  </a:cubicBezTo>
                  <a:cubicBezTo>
                    <a:pt x="316" y="243"/>
                    <a:pt x="306" y="246"/>
                    <a:pt x="297" y="246"/>
                  </a:cubicBezTo>
                  <a:cubicBezTo>
                    <a:pt x="290" y="246"/>
                    <a:pt x="284" y="245"/>
                    <a:pt x="278" y="243"/>
                  </a:cubicBezTo>
                  <a:cubicBezTo>
                    <a:pt x="278" y="240"/>
                    <a:pt x="276" y="239"/>
                    <a:pt x="276" y="237"/>
                  </a:cubicBezTo>
                  <a:close/>
                  <a:moveTo>
                    <a:pt x="273" y="241"/>
                  </a:moveTo>
                  <a:cubicBezTo>
                    <a:pt x="274" y="246"/>
                    <a:pt x="274" y="248"/>
                    <a:pt x="273" y="248"/>
                  </a:cubicBezTo>
                  <a:cubicBezTo>
                    <a:pt x="272" y="248"/>
                    <a:pt x="271" y="246"/>
                    <a:pt x="270" y="246"/>
                  </a:cubicBezTo>
                  <a:cubicBezTo>
                    <a:pt x="270" y="246"/>
                    <a:pt x="270" y="246"/>
                    <a:pt x="269" y="246"/>
                  </a:cubicBezTo>
                  <a:cubicBezTo>
                    <a:pt x="271" y="244"/>
                    <a:pt x="272" y="242"/>
                    <a:pt x="273" y="241"/>
                  </a:cubicBezTo>
                  <a:close/>
                  <a:moveTo>
                    <a:pt x="427" y="232"/>
                  </a:moveTo>
                  <a:cubicBezTo>
                    <a:pt x="430" y="232"/>
                    <a:pt x="434" y="237"/>
                    <a:pt x="438" y="251"/>
                  </a:cubicBezTo>
                  <a:cubicBezTo>
                    <a:pt x="432" y="247"/>
                    <a:pt x="425" y="244"/>
                    <a:pt x="420" y="242"/>
                  </a:cubicBezTo>
                  <a:cubicBezTo>
                    <a:pt x="420" y="240"/>
                    <a:pt x="420" y="239"/>
                    <a:pt x="419" y="237"/>
                  </a:cubicBezTo>
                  <a:lnTo>
                    <a:pt x="427" y="233"/>
                  </a:lnTo>
                  <a:cubicBezTo>
                    <a:pt x="427" y="233"/>
                    <a:pt x="427" y="232"/>
                    <a:pt x="427" y="232"/>
                  </a:cubicBezTo>
                  <a:close/>
                  <a:moveTo>
                    <a:pt x="397" y="233"/>
                  </a:moveTo>
                  <a:cubicBezTo>
                    <a:pt x="399" y="237"/>
                    <a:pt x="401" y="238"/>
                    <a:pt x="402" y="238"/>
                  </a:cubicBezTo>
                  <a:cubicBezTo>
                    <a:pt x="404" y="238"/>
                    <a:pt x="406" y="237"/>
                    <a:pt x="408" y="237"/>
                  </a:cubicBezTo>
                  <a:cubicBezTo>
                    <a:pt x="409" y="237"/>
                    <a:pt x="411" y="238"/>
                    <a:pt x="414" y="242"/>
                  </a:cubicBezTo>
                  <a:cubicBezTo>
                    <a:pt x="414" y="247"/>
                    <a:pt x="414" y="252"/>
                    <a:pt x="413" y="252"/>
                  </a:cubicBezTo>
                  <a:cubicBezTo>
                    <a:pt x="413" y="252"/>
                    <a:pt x="413" y="252"/>
                    <a:pt x="413" y="251"/>
                  </a:cubicBezTo>
                  <a:cubicBezTo>
                    <a:pt x="409" y="249"/>
                    <a:pt x="405" y="247"/>
                    <a:pt x="400" y="244"/>
                  </a:cubicBezTo>
                  <a:cubicBezTo>
                    <a:pt x="399" y="244"/>
                    <a:pt x="398" y="238"/>
                    <a:pt x="397" y="233"/>
                  </a:cubicBezTo>
                  <a:close/>
                  <a:moveTo>
                    <a:pt x="475" y="225"/>
                  </a:moveTo>
                  <a:cubicBezTo>
                    <a:pt x="477" y="225"/>
                    <a:pt x="479" y="231"/>
                    <a:pt x="482" y="248"/>
                  </a:cubicBezTo>
                  <a:cubicBezTo>
                    <a:pt x="478" y="248"/>
                    <a:pt x="474" y="247"/>
                    <a:pt x="471" y="247"/>
                  </a:cubicBezTo>
                  <a:cubicBezTo>
                    <a:pt x="470" y="244"/>
                    <a:pt x="469" y="241"/>
                    <a:pt x="468" y="239"/>
                  </a:cubicBezTo>
                  <a:lnTo>
                    <a:pt x="468" y="239"/>
                  </a:lnTo>
                  <a:cubicBezTo>
                    <a:pt x="468" y="239"/>
                    <a:pt x="468" y="239"/>
                    <a:pt x="468" y="239"/>
                  </a:cubicBezTo>
                  <a:cubicBezTo>
                    <a:pt x="468" y="237"/>
                    <a:pt x="468" y="235"/>
                    <a:pt x="468" y="234"/>
                  </a:cubicBezTo>
                  <a:lnTo>
                    <a:pt x="468" y="234"/>
                  </a:lnTo>
                  <a:cubicBezTo>
                    <a:pt x="468" y="235"/>
                    <a:pt x="468" y="237"/>
                    <a:pt x="468" y="239"/>
                  </a:cubicBezTo>
                  <a:lnTo>
                    <a:pt x="468" y="239"/>
                  </a:lnTo>
                  <a:cubicBezTo>
                    <a:pt x="467" y="239"/>
                    <a:pt x="465" y="237"/>
                    <a:pt x="463" y="237"/>
                  </a:cubicBezTo>
                  <a:cubicBezTo>
                    <a:pt x="461" y="237"/>
                    <a:pt x="459" y="240"/>
                    <a:pt x="461" y="257"/>
                  </a:cubicBezTo>
                  <a:cubicBezTo>
                    <a:pt x="458" y="247"/>
                    <a:pt x="456" y="242"/>
                    <a:pt x="455" y="238"/>
                  </a:cubicBezTo>
                  <a:cubicBezTo>
                    <a:pt x="450" y="237"/>
                    <a:pt x="445" y="235"/>
                    <a:pt x="442" y="233"/>
                  </a:cubicBezTo>
                  <a:lnTo>
                    <a:pt x="442" y="227"/>
                  </a:lnTo>
                  <a:cubicBezTo>
                    <a:pt x="450" y="226"/>
                    <a:pt x="456" y="225"/>
                    <a:pt x="462" y="225"/>
                  </a:cubicBezTo>
                  <a:cubicBezTo>
                    <a:pt x="462" y="225"/>
                    <a:pt x="463" y="225"/>
                    <a:pt x="463" y="225"/>
                  </a:cubicBezTo>
                  <a:cubicBezTo>
                    <a:pt x="464" y="225"/>
                    <a:pt x="466" y="226"/>
                    <a:pt x="468" y="234"/>
                  </a:cubicBezTo>
                  <a:lnTo>
                    <a:pt x="468" y="234"/>
                  </a:lnTo>
                  <a:cubicBezTo>
                    <a:pt x="467" y="232"/>
                    <a:pt x="467" y="231"/>
                    <a:pt x="467" y="231"/>
                  </a:cubicBezTo>
                  <a:cubicBezTo>
                    <a:pt x="471" y="228"/>
                    <a:pt x="473" y="226"/>
                    <a:pt x="474" y="225"/>
                  </a:cubicBezTo>
                  <a:cubicBezTo>
                    <a:pt x="474" y="225"/>
                    <a:pt x="474" y="225"/>
                    <a:pt x="475" y="225"/>
                  </a:cubicBezTo>
                  <a:close/>
                  <a:moveTo>
                    <a:pt x="386" y="240"/>
                  </a:moveTo>
                  <a:cubicBezTo>
                    <a:pt x="390" y="240"/>
                    <a:pt x="391" y="243"/>
                    <a:pt x="397" y="255"/>
                  </a:cubicBezTo>
                  <a:cubicBezTo>
                    <a:pt x="394" y="254"/>
                    <a:pt x="392" y="253"/>
                    <a:pt x="388" y="251"/>
                  </a:cubicBezTo>
                  <a:lnTo>
                    <a:pt x="388" y="251"/>
                  </a:lnTo>
                  <a:cubicBezTo>
                    <a:pt x="390" y="263"/>
                    <a:pt x="390" y="268"/>
                    <a:pt x="388" y="268"/>
                  </a:cubicBezTo>
                  <a:cubicBezTo>
                    <a:pt x="386" y="268"/>
                    <a:pt x="384" y="269"/>
                    <a:pt x="382" y="269"/>
                  </a:cubicBezTo>
                  <a:cubicBezTo>
                    <a:pt x="381" y="269"/>
                    <a:pt x="380" y="269"/>
                    <a:pt x="378" y="268"/>
                  </a:cubicBezTo>
                  <a:cubicBezTo>
                    <a:pt x="377" y="268"/>
                    <a:pt x="376" y="265"/>
                    <a:pt x="374" y="263"/>
                  </a:cubicBezTo>
                  <a:cubicBezTo>
                    <a:pt x="372" y="258"/>
                    <a:pt x="369" y="253"/>
                    <a:pt x="367" y="246"/>
                  </a:cubicBezTo>
                  <a:lnTo>
                    <a:pt x="367" y="243"/>
                  </a:lnTo>
                  <a:cubicBezTo>
                    <a:pt x="373" y="242"/>
                    <a:pt x="379" y="242"/>
                    <a:pt x="386" y="240"/>
                  </a:cubicBezTo>
                  <a:close/>
                  <a:moveTo>
                    <a:pt x="341" y="239"/>
                  </a:moveTo>
                  <a:cubicBezTo>
                    <a:pt x="344" y="239"/>
                    <a:pt x="347" y="239"/>
                    <a:pt x="350" y="240"/>
                  </a:cubicBezTo>
                  <a:cubicBezTo>
                    <a:pt x="353" y="242"/>
                    <a:pt x="357" y="254"/>
                    <a:pt x="363" y="268"/>
                  </a:cubicBezTo>
                  <a:cubicBezTo>
                    <a:pt x="360" y="269"/>
                    <a:pt x="358" y="269"/>
                    <a:pt x="356" y="269"/>
                  </a:cubicBezTo>
                  <a:cubicBezTo>
                    <a:pt x="353" y="269"/>
                    <a:pt x="349" y="267"/>
                    <a:pt x="345" y="258"/>
                  </a:cubicBezTo>
                  <a:cubicBezTo>
                    <a:pt x="340" y="248"/>
                    <a:pt x="335" y="248"/>
                    <a:pt x="330" y="243"/>
                  </a:cubicBezTo>
                  <a:cubicBezTo>
                    <a:pt x="334" y="240"/>
                    <a:pt x="337" y="239"/>
                    <a:pt x="341" y="239"/>
                  </a:cubicBezTo>
                  <a:close/>
                  <a:moveTo>
                    <a:pt x="377" y="280"/>
                  </a:moveTo>
                  <a:cubicBezTo>
                    <a:pt x="377" y="288"/>
                    <a:pt x="376" y="290"/>
                    <a:pt x="375" y="290"/>
                  </a:cubicBezTo>
                  <a:cubicBezTo>
                    <a:pt x="374" y="290"/>
                    <a:pt x="373" y="288"/>
                    <a:pt x="372" y="287"/>
                  </a:cubicBezTo>
                  <a:cubicBezTo>
                    <a:pt x="372" y="285"/>
                    <a:pt x="371" y="284"/>
                    <a:pt x="371" y="281"/>
                  </a:cubicBezTo>
                  <a:cubicBezTo>
                    <a:pt x="372" y="281"/>
                    <a:pt x="374" y="280"/>
                    <a:pt x="377" y="280"/>
                  </a:cubicBezTo>
                  <a:close/>
                  <a:moveTo>
                    <a:pt x="389" y="286"/>
                  </a:moveTo>
                  <a:cubicBezTo>
                    <a:pt x="392" y="289"/>
                    <a:pt x="393" y="291"/>
                    <a:pt x="395" y="294"/>
                  </a:cubicBezTo>
                  <a:lnTo>
                    <a:pt x="395" y="294"/>
                  </a:lnTo>
                  <a:cubicBezTo>
                    <a:pt x="393" y="292"/>
                    <a:pt x="392" y="292"/>
                    <a:pt x="390" y="291"/>
                  </a:cubicBezTo>
                  <a:cubicBezTo>
                    <a:pt x="390" y="290"/>
                    <a:pt x="390" y="287"/>
                    <a:pt x="389" y="286"/>
                  </a:cubicBezTo>
                  <a:close/>
                  <a:moveTo>
                    <a:pt x="810" y="0"/>
                  </a:moveTo>
                  <a:cubicBezTo>
                    <a:pt x="806" y="0"/>
                    <a:pt x="802" y="0"/>
                    <a:pt x="799" y="1"/>
                  </a:cubicBezTo>
                  <a:cubicBezTo>
                    <a:pt x="772" y="3"/>
                    <a:pt x="748" y="8"/>
                    <a:pt x="722" y="14"/>
                  </a:cubicBezTo>
                  <a:cubicBezTo>
                    <a:pt x="704" y="17"/>
                    <a:pt x="687" y="20"/>
                    <a:pt x="672" y="24"/>
                  </a:cubicBezTo>
                  <a:cubicBezTo>
                    <a:pt x="655" y="28"/>
                    <a:pt x="638" y="35"/>
                    <a:pt x="619" y="40"/>
                  </a:cubicBezTo>
                  <a:cubicBezTo>
                    <a:pt x="607" y="44"/>
                    <a:pt x="593" y="46"/>
                    <a:pt x="581" y="50"/>
                  </a:cubicBezTo>
                  <a:cubicBezTo>
                    <a:pt x="575" y="51"/>
                    <a:pt x="571" y="56"/>
                    <a:pt x="566" y="57"/>
                  </a:cubicBezTo>
                  <a:cubicBezTo>
                    <a:pt x="563" y="57"/>
                    <a:pt x="561" y="57"/>
                    <a:pt x="559" y="57"/>
                  </a:cubicBezTo>
                  <a:cubicBezTo>
                    <a:pt x="556" y="57"/>
                    <a:pt x="554" y="57"/>
                    <a:pt x="551" y="57"/>
                  </a:cubicBezTo>
                  <a:cubicBezTo>
                    <a:pt x="548" y="57"/>
                    <a:pt x="545" y="57"/>
                    <a:pt x="542" y="59"/>
                  </a:cubicBezTo>
                  <a:cubicBezTo>
                    <a:pt x="530" y="62"/>
                    <a:pt x="519" y="70"/>
                    <a:pt x="504" y="70"/>
                  </a:cubicBezTo>
                  <a:cubicBezTo>
                    <a:pt x="504" y="70"/>
                    <a:pt x="503" y="70"/>
                    <a:pt x="502" y="70"/>
                  </a:cubicBezTo>
                  <a:cubicBezTo>
                    <a:pt x="495" y="70"/>
                    <a:pt x="488" y="71"/>
                    <a:pt x="483" y="72"/>
                  </a:cubicBezTo>
                  <a:cubicBezTo>
                    <a:pt x="477" y="74"/>
                    <a:pt x="472" y="76"/>
                    <a:pt x="465" y="80"/>
                  </a:cubicBezTo>
                  <a:cubicBezTo>
                    <a:pt x="458" y="82"/>
                    <a:pt x="453" y="83"/>
                    <a:pt x="446" y="86"/>
                  </a:cubicBezTo>
                  <a:cubicBezTo>
                    <a:pt x="440" y="87"/>
                    <a:pt x="435" y="90"/>
                    <a:pt x="429" y="91"/>
                  </a:cubicBezTo>
                  <a:cubicBezTo>
                    <a:pt x="428" y="91"/>
                    <a:pt x="427" y="91"/>
                    <a:pt x="426" y="91"/>
                  </a:cubicBezTo>
                  <a:cubicBezTo>
                    <a:pt x="424" y="91"/>
                    <a:pt x="421" y="91"/>
                    <a:pt x="419" y="91"/>
                  </a:cubicBezTo>
                  <a:cubicBezTo>
                    <a:pt x="418" y="91"/>
                    <a:pt x="417" y="91"/>
                    <a:pt x="416" y="91"/>
                  </a:cubicBezTo>
                  <a:cubicBezTo>
                    <a:pt x="408" y="93"/>
                    <a:pt x="399" y="98"/>
                    <a:pt x="390" y="102"/>
                  </a:cubicBezTo>
                  <a:cubicBezTo>
                    <a:pt x="387" y="102"/>
                    <a:pt x="383" y="102"/>
                    <a:pt x="380" y="102"/>
                  </a:cubicBezTo>
                  <a:cubicBezTo>
                    <a:pt x="376" y="102"/>
                    <a:pt x="372" y="102"/>
                    <a:pt x="368" y="102"/>
                  </a:cubicBezTo>
                  <a:cubicBezTo>
                    <a:pt x="360" y="102"/>
                    <a:pt x="351" y="98"/>
                    <a:pt x="343" y="98"/>
                  </a:cubicBezTo>
                  <a:cubicBezTo>
                    <a:pt x="332" y="98"/>
                    <a:pt x="322" y="102"/>
                    <a:pt x="311" y="102"/>
                  </a:cubicBezTo>
                  <a:cubicBezTo>
                    <a:pt x="309" y="102"/>
                    <a:pt x="306" y="102"/>
                    <a:pt x="304" y="102"/>
                  </a:cubicBezTo>
                  <a:cubicBezTo>
                    <a:pt x="296" y="100"/>
                    <a:pt x="289" y="98"/>
                    <a:pt x="282" y="98"/>
                  </a:cubicBezTo>
                  <a:cubicBezTo>
                    <a:pt x="277" y="98"/>
                    <a:pt x="272" y="99"/>
                    <a:pt x="267" y="102"/>
                  </a:cubicBezTo>
                  <a:cubicBezTo>
                    <a:pt x="262" y="104"/>
                    <a:pt x="257" y="111"/>
                    <a:pt x="251" y="112"/>
                  </a:cubicBezTo>
                  <a:cubicBezTo>
                    <a:pt x="241" y="113"/>
                    <a:pt x="231" y="113"/>
                    <a:pt x="220" y="113"/>
                  </a:cubicBezTo>
                  <a:cubicBezTo>
                    <a:pt x="215" y="113"/>
                    <a:pt x="211" y="114"/>
                    <a:pt x="205" y="116"/>
                  </a:cubicBezTo>
                  <a:cubicBezTo>
                    <a:pt x="196" y="118"/>
                    <a:pt x="189" y="119"/>
                    <a:pt x="179" y="123"/>
                  </a:cubicBezTo>
                  <a:cubicBezTo>
                    <a:pt x="178" y="123"/>
                    <a:pt x="175" y="122"/>
                    <a:pt x="174" y="109"/>
                  </a:cubicBezTo>
                  <a:lnTo>
                    <a:pt x="170" y="113"/>
                  </a:lnTo>
                  <a:cubicBezTo>
                    <a:pt x="168" y="116"/>
                    <a:pt x="163" y="119"/>
                    <a:pt x="159" y="119"/>
                  </a:cubicBezTo>
                  <a:cubicBezTo>
                    <a:pt x="156" y="120"/>
                    <a:pt x="151" y="120"/>
                    <a:pt x="147" y="120"/>
                  </a:cubicBezTo>
                  <a:cubicBezTo>
                    <a:pt x="143" y="120"/>
                    <a:pt x="139" y="120"/>
                    <a:pt x="135" y="122"/>
                  </a:cubicBezTo>
                  <a:cubicBezTo>
                    <a:pt x="128" y="123"/>
                    <a:pt x="122" y="128"/>
                    <a:pt x="115" y="132"/>
                  </a:cubicBezTo>
                  <a:lnTo>
                    <a:pt x="107" y="135"/>
                  </a:lnTo>
                  <a:cubicBezTo>
                    <a:pt x="102" y="138"/>
                    <a:pt x="96" y="140"/>
                    <a:pt x="90" y="140"/>
                  </a:cubicBezTo>
                  <a:cubicBezTo>
                    <a:pt x="86" y="140"/>
                    <a:pt x="81" y="138"/>
                    <a:pt x="75" y="135"/>
                  </a:cubicBezTo>
                  <a:cubicBezTo>
                    <a:pt x="75" y="135"/>
                    <a:pt x="74" y="134"/>
                    <a:pt x="73" y="134"/>
                  </a:cubicBezTo>
                  <a:cubicBezTo>
                    <a:pt x="70" y="134"/>
                    <a:pt x="68" y="139"/>
                    <a:pt x="64" y="139"/>
                  </a:cubicBezTo>
                  <a:cubicBezTo>
                    <a:pt x="64" y="139"/>
                    <a:pt x="63" y="139"/>
                    <a:pt x="63" y="138"/>
                  </a:cubicBezTo>
                  <a:cubicBezTo>
                    <a:pt x="60" y="137"/>
                    <a:pt x="57" y="136"/>
                    <a:pt x="54" y="136"/>
                  </a:cubicBezTo>
                  <a:cubicBezTo>
                    <a:pt x="48" y="136"/>
                    <a:pt x="43" y="138"/>
                    <a:pt x="37" y="138"/>
                  </a:cubicBezTo>
                  <a:cubicBezTo>
                    <a:pt x="33" y="138"/>
                    <a:pt x="30" y="138"/>
                    <a:pt x="27" y="140"/>
                  </a:cubicBezTo>
                  <a:cubicBezTo>
                    <a:pt x="23" y="145"/>
                    <a:pt x="20" y="153"/>
                    <a:pt x="16" y="156"/>
                  </a:cubicBezTo>
                  <a:cubicBezTo>
                    <a:pt x="11" y="159"/>
                    <a:pt x="6" y="159"/>
                    <a:pt x="1" y="160"/>
                  </a:cubicBezTo>
                  <a:cubicBezTo>
                    <a:pt x="4" y="167"/>
                    <a:pt x="6" y="170"/>
                    <a:pt x="6" y="172"/>
                  </a:cubicBezTo>
                  <a:lnTo>
                    <a:pt x="2" y="192"/>
                  </a:lnTo>
                  <a:cubicBezTo>
                    <a:pt x="6" y="202"/>
                    <a:pt x="10" y="212"/>
                    <a:pt x="15" y="222"/>
                  </a:cubicBezTo>
                  <a:cubicBezTo>
                    <a:pt x="13" y="223"/>
                    <a:pt x="11" y="224"/>
                    <a:pt x="10" y="227"/>
                  </a:cubicBezTo>
                  <a:cubicBezTo>
                    <a:pt x="15" y="232"/>
                    <a:pt x="18" y="234"/>
                    <a:pt x="22" y="240"/>
                  </a:cubicBezTo>
                  <a:cubicBezTo>
                    <a:pt x="27" y="249"/>
                    <a:pt x="32" y="254"/>
                    <a:pt x="37" y="256"/>
                  </a:cubicBezTo>
                  <a:cubicBezTo>
                    <a:pt x="48" y="261"/>
                    <a:pt x="60" y="265"/>
                    <a:pt x="72" y="270"/>
                  </a:cubicBezTo>
                  <a:cubicBezTo>
                    <a:pt x="74" y="271"/>
                    <a:pt x="77" y="275"/>
                    <a:pt x="79" y="275"/>
                  </a:cubicBezTo>
                  <a:cubicBezTo>
                    <a:pt x="80" y="275"/>
                    <a:pt x="80" y="275"/>
                    <a:pt x="81" y="275"/>
                  </a:cubicBezTo>
                  <a:cubicBezTo>
                    <a:pt x="82" y="274"/>
                    <a:pt x="83" y="273"/>
                    <a:pt x="85" y="273"/>
                  </a:cubicBezTo>
                  <a:cubicBezTo>
                    <a:pt x="90" y="273"/>
                    <a:pt x="96" y="277"/>
                    <a:pt x="100" y="280"/>
                  </a:cubicBezTo>
                  <a:cubicBezTo>
                    <a:pt x="107" y="282"/>
                    <a:pt x="115" y="287"/>
                    <a:pt x="125" y="291"/>
                  </a:cubicBezTo>
                  <a:cubicBezTo>
                    <a:pt x="126" y="291"/>
                    <a:pt x="125" y="287"/>
                    <a:pt x="126" y="285"/>
                  </a:cubicBezTo>
                  <a:cubicBezTo>
                    <a:pt x="120" y="280"/>
                    <a:pt x="115" y="275"/>
                    <a:pt x="109" y="269"/>
                  </a:cubicBezTo>
                  <a:cubicBezTo>
                    <a:pt x="110" y="269"/>
                    <a:pt x="111" y="268"/>
                    <a:pt x="114" y="268"/>
                  </a:cubicBezTo>
                  <a:cubicBezTo>
                    <a:pt x="122" y="270"/>
                    <a:pt x="130" y="275"/>
                    <a:pt x="138" y="277"/>
                  </a:cubicBezTo>
                  <a:cubicBezTo>
                    <a:pt x="144" y="279"/>
                    <a:pt x="148" y="279"/>
                    <a:pt x="152" y="279"/>
                  </a:cubicBezTo>
                  <a:cubicBezTo>
                    <a:pt x="154" y="279"/>
                    <a:pt x="156" y="276"/>
                    <a:pt x="157" y="276"/>
                  </a:cubicBezTo>
                  <a:cubicBezTo>
                    <a:pt x="158" y="276"/>
                    <a:pt x="158" y="277"/>
                    <a:pt x="158" y="277"/>
                  </a:cubicBezTo>
                  <a:cubicBezTo>
                    <a:pt x="163" y="280"/>
                    <a:pt x="170" y="284"/>
                    <a:pt x="175" y="286"/>
                  </a:cubicBezTo>
                  <a:cubicBezTo>
                    <a:pt x="177" y="287"/>
                    <a:pt x="178" y="287"/>
                    <a:pt x="179" y="287"/>
                  </a:cubicBezTo>
                  <a:cubicBezTo>
                    <a:pt x="185" y="287"/>
                    <a:pt x="189" y="283"/>
                    <a:pt x="193" y="280"/>
                  </a:cubicBezTo>
                  <a:cubicBezTo>
                    <a:pt x="195" y="277"/>
                    <a:pt x="198" y="277"/>
                    <a:pt x="201" y="277"/>
                  </a:cubicBezTo>
                  <a:cubicBezTo>
                    <a:pt x="203" y="277"/>
                    <a:pt x="205" y="277"/>
                    <a:pt x="206" y="277"/>
                  </a:cubicBezTo>
                  <a:cubicBezTo>
                    <a:pt x="215" y="276"/>
                    <a:pt x="221" y="275"/>
                    <a:pt x="229" y="274"/>
                  </a:cubicBezTo>
                  <a:cubicBezTo>
                    <a:pt x="226" y="268"/>
                    <a:pt x="225" y="264"/>
                    <a:pt x="224" y="261"/>
                  </a:cubicBezTo>
                  <a:lnTo>
                    <a:pt x="224" y="261"/>
                  </a:lnTo>
                  <a:cubicBezTo>
                    <a:pt x="226" y="263"/>
                    <a:pt x="231" y="269"/>
                    <a:pt x="235" y="271"/>
                  </a:cubicBezTo>
                  <a:cubicBezTo>
                    <a:pt x="241" y="276"/>
                    <a:pt x="246" y="279"/>
                    <a:pt x="251" y="280"/>
                  </a:cubicBezTo>
                  <a:cubicBezTo>
                    <a:pt x="268" y="282"/>
                    <a:pt x="284" y="284"/>
                    <a:pt x="301" y="286"/>
                  </a:cubicBezTo>
                  <a:cubicBezTo>
                    <a:pt x="305" y="286"/>
                    <a:pt x="309" y="289"/>
                    <a:pt x="314" y="290"/>
                  </a:cubicBezTo>
                  <a:cubicBezTo>
                    <a:pt x="314" y="295"/>
                    <a:pt x="314" y="297"/>
                    <a:pt x="312" y="297"/>
                  </a:cubicBezTo>
                  <a:cubicBezTo>
                    <a:pt x="312" y="297"/>
                    <a:pt x="312" y="297"/>
                    <a:pt x="311" y="297"/>
                  </a:cubicBezTo>
                  <a:cubicBezTo>
                    <a:pt x="310" y="295"/>
                    <a:pt x="308" y="294"/>
                    <a:pt x="307" y="294"/>
                  </a:cubicBezTo>
                  <a:cubicBezTo>
                    <a:pt x="304" y="294"/>
                    <a:pt x="301" y="298"/>
                    <a:pt x="297" y="298"/>
                  </a:cubicBezTo>
                  <a:cubicBezTo>
                    <a:pt x="295" y="298"/>
                    <a:pt x="293" y="296"/>
                    <a:pt x="290" y="292"/>
                  </a:cubicBezTo>
                  <a:lnTo>
                    <a:pt x="272" y="292"/>
                  </a:lnTo>
                  <a:cubicBezTo>
                    <a:pt x="269" y="292"/>
                    <a:pt x="266" y="292"/>
                    <a:pt x="263" y="292"/>
                  </a:cubicBezTo>
                  <a:cubicBezTo>
                    <a:pt x="259" y="292"/>
                    <a:pt x="256" y="292"/>
                    <a:pt x="254" y="294"/>
                  </a:cubicBezTo>
                  <a:cubicBezTo>
                    <a:pt x="252" y="296"/>
                    <a:pt x="249" y="296"/>
                    <a:pt x="246" y="296"/>
                  </a:cubicBezTo>
                  <a:cubicBezTo>
                    <a:pt x="244" y="296"/>
                    <a:pt x="242" y="296"/>
                    <a:pt x="240" y="296"/>
                  </a:cubicBezTo>
                  <a:cubicBezTo>
                    <a:pt x="238" y="296"/>
                    <a:pt x="236" y="297"/>
                    <a:pt x="235" y="298"/>
                  </a:cubicBezTo>
                  <a:cubicBezTo>
                    <a:pt x="237" y="305"/>
                    <a:pt x="238" y="308"/>
                    <a:pt x="240" y="308"/>
                  </a:cubicBezTo>
                  <a:cubicBezTo>
                    <a:pt x="243" y="308"/>
                    <a:pt x="248" y="308"/>
                    <a:pt x="253" y="307"/>
                  </a:cubicBezTo>
                  <a:cubicBezTo>
                    <a:pt x="263" y="306"/>
                    <a:pt x="273" y="305"/>
                    <a:pt x="284" y="305"/>
                  </a:cubicBezTo>
                  <a:cubicBezTo>
                    <a:pt x="287" y="305"/>
                    <a:pt x="288" y="309"/>
                    <a:pt x="291" y="309"/>
                  </a:cubicBezTo>
                  <a:cubicBezTo>
                    <a:pt x="291" y="309"/>
                    <a:pt x="292" y="308"/>
                    <a:pt x="292" y="308"/>
                  </a:cubicBezTo>
                  <a:cubicBezTo>
                    <a:pt x="296" y="307"/>
                    <a:pt x="299" y="306"/>
                    <a:pt x="303" y="306"/>
                  </a:cubicBezTo>
                  <a:cubicBezTo>
                    <a:pt x="309" y="306"/>
                    <a:pt x="315" y="308"/>
                    <a:pt x="322" y="310"/>
                  </a:cubicBezTo>
                  <a:cubicBezTo>
                    <a:pt x="323" y="310"/>
                    <a:pt x="323" y="311"/>
                    <a:pt x="324" y="311"/>
                  </a:cubicBezTo>
                  <a:cubicBezTo>
                    <a:pt x="327" y="311"/>
                    <a:pt x="330" y="308"/>
                    <a:pt x="331" y="301"/>
                  </a:cubicBezTo>
                  <a:cubicBezTo>
                    <a:pt x="327" y="298"/>
                    <a:pt x="324" y="297"/>
                    <a:pt x="320" y="294"/>
                  </a:cubicBezTo>
                  <a:cubicBezTo>
                    <a:pt x="320" y="292"/>
                    <a:pt x="320" y="291"/>
                    <a:pt x="319" y="289"/>
                  </a:cubicBezTo>
                  <a:lnTo>
                    <a:pt x="319" y="289"/>
                  </a:lnTo>
                  <a:cubicBezTo>
                    <a:pt x="324" y="290"/>
                    <a:pt x="329" y="291"/>
                    <a:pt x="335" y="291"/>
                  </a:cubicBezTo>
                  <a:cubicBezTo>
                    <a:pt x="335" y="296"/>
                    <a:pt x="336" y="297"/>
                    <a:pt x="336" y="297"/>
                  </a:cubicBezTo>
                  <a:cubicBezTo>
                    <a:pt x="336" y="300"/>
                    <a:pt x="336" y="302"/>
                    <a:pt x="335" y="307"/>
                  </a:cubicBezTo>
                  <a:cubicBezTo>
                    <a:pt x="340" y="306"/>
                    <a:pt x="343" y="306"/>
                    <a:pt x="347" y="305"/>
                  </a:cubicBezTo>
                  <a:cubicBezTo>
                    <a:pt x="347" y="302"/>
                    <a:pt x="346" y="301"/>
                    <a:pt x="346" y="298"/>
                  </a:cubicBezTo>
                  <a:cubicBezTo>
                    <a:pt x="343" y="296"/>
                    <a:pt x="341" y="291"/>
                    <a:pt x="336" y="287"/>
                  </a:cubicBezTo>
                  <a:cubicBezTo>
                    <a:pt x="341" y="287"/>
                    <a:pt x="344" y="287"/>
                    <a:pt x="348" y="287"/>
                  </a:cubicBezTo>
                  <a:cubicBezTo>
                    <a:pt x="350" y="287"/>
                    <a:pt x="351" y="287"/>
                    <a:pt x="353" y="287"/>
                  </a:cubicBezTo>
                  <a:cubicBezTo>
                    <a:pt x="356" y="287"/>
                    <a:pt x="358" y="292"/>
                    <a:pt x="362" y="296"/>
                  </a:cubicBezTo>
                  <a:cubicBezTo>
                    <a:pt x="363" y="297"/>
                    <a:pt x="364" y="300"/>
                    <a:pt x="366" y="300"/>
                  </a:cubicBezTo>
                  <a:cubicBezTo>
                    <a:pt x="369" y="301"/>
                    <a:pt x="373" y="302"/>
                    <a:pt x="378" y="303"/>
                  </a:cubicBezTo>
                  <a:lnTo>
                    <a:pt x="379" y="302"/>
                  </a:lnTo>
                  <a:cubicBezTo>
                    <a:pt x="378" y="297"/>
                    <a:pt x="378" y="291"/>
                    <a:pt x="377" y="284"/>
                  </a:cubicBezTo>
                  <a:lnTo>
                    <a:pt x="377" y="284"/>
                  </a:lnTo>
                  <a:cubicBezTo>
                    <a:pt x="381" y="287"/>
                    <a:pt x="384" y="289"/>
                    <a:pt x="387" y="294"/>
                  </a:cubicBezTo>
                  <a:cubicBezTo>
                    <a:pt x="388" y="298"/>
                    <a:pt x="391" y="301"/>
                    <a:pt x="392" y="301"/>
                  </a:cubicBezTo>
                  <a:cubicBezTo>
                    <a:pt x="394" y="301"/>
                    <a:pt x="395" y="299"/>
                    <a:pt x="395" y="294"/>
                  </a:cubicBezTo>
                  <a:lnTo>
                    <a:pt x="395" y="284"/>
                  </a:lnTo>
                  <a:cubicBezTo>
                    <a:pt x="397" y="282"/>
                    <a:pt x="398" y="282"/>
                    <a:pt x="400" y="282"/>
                  </a:cubicBezTo>
                  <a:cubicBezTo>
                    <a:pt x="402" y="282"/>
                    <a:pt x="404" y="282"/>
                    <a:pt x="405" y="282"/>
                  </a:cubicBezTo>
                  <a:cubicBezTo>
                    <a:pt x="409" y="282"/>
                    <a:pt x="413" y="283"/>
                    <a:pt x="419" y="289"/>
                  </a:cubicBezTo>
                  <a:cubicBezTo>
                    <a:pt x="421" y="292"/>
                    <a:pt x="423" y="293"/>
                    <a:pt x="425" y="293"/>
                  </a:cubicBezTo>
                  <a:cubicBezTo>
                    <a:pt x="428" y="293"/>
                    <a:pt x="430" y="291"/>
                    <a:pt x="432" y="291"/>
                  </a:cubicBezTo>
                  <a:cubicBezTo>
                    <a:pt x="434" y="291"/>
                    <a:pt x="434" y="290"/>
                    <a:pt x="435" y="290"/>
                  </a:cubicBezTo>
                  <a:cubicBezTo>
                    <a:pt x="439" y="289"/>
                    <a:pt x="441" y="287"/>
                    <a:pt x="445" y="287"/>
                  </a:cubicBezTo>
                  <a:cubicBezTo>
                    <a:pt x="446" y="287"/>
                    <a:pt x="447" y="287"/>
                    <a:pt x="447" y="287"/>
                  </a:cubicBezTo>
                  <a:cubicBezTo>
                    <a:pt x="455" y="283"/>
                    <a:pt x="457" y="281"/>
                    <a:pt x="461" y="280"/>
                  </a:cubicBezTo>
                  <a:lnTo>
                    <a:pt x="461" y="275"/>
                  </a:lnTo>
                  <a:cubicBezTo>
                    <a:pt x="461" y="266"/>
                    <a:pt x="461" y="262"/>
                    <a:pt x="462" y="262"/>
                  </a:cubicBezTo>
                  <a:cubicBezTo>
                    <a:pt x="463" y="262"/>
                    <a:pt x="464" y="265"/>
                    <a:pt x="467" y="270"/>
                  </a:cubicBezTo>
                  <a:cubicBezTo>
                    <a:pt x="468" y="273"/>
                    <a:pt x="471" y="275"/>
                    <a:pt x="471" y="275"/>
                  </a:cubicBezTo>
                  <a:cubicBezTo>
                    <a:pt x="471" y="275"/>
                    <a:pt x="472" y="275"/>
                    <a:pt x="472" y="275"/>
                  </a:cubicBezTo>
                  <a:cubicBezTo>
                    <a:pt x="472" y="272"/>
                    <a:pt x="473" y="271"/>
                    <a:pt x="474" y="271"/>
                  </a:cubicBezTo>
                  <a:cubicBezTo>
                    <a:pt x="477" y="271"/>
                    <a:pt x="480" y="278"/>
                    <a:pt x="484" y="285"/>
                  </a:cubicBezTo>
                  <a:cubicBezTo>
                    <a:pt x="483" y="266"/>
                    <a:pt x="484" y="256"/>
                    <a:pt x="488" y="256"/>
                  </a:cubicBezTo>
                  <a:cubicBezTo>
                    <a:pt x="488" y="256"/>
                    <a:pt x="489" y="256"/>
                    <a:pt x="489" y="257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2" y="257"/>
                    <a:pt x="493" y="255"/>
                    <a:pt x="494" y="255"/>
                  </a:cubicBezTo>
                  <a:cubicBezTo>
                    <a:pt x="497" y="255"/>
                    <a:pt x="500" y="257"/>
                    <a:pt x="504" y="258"/>
                  </a:cubicBezTo>
                  <a:cubicBezTo>
                    <a:pt x="504" y="259"/>
                    <a:pt x="505" y="260"/>
                    <a:pt x="505" y="263"/>
                  </a:cubicBezTo>
                  <a:cubicBezTo>
                    <a:pt x="504" y="265"/>
                    <a:pt x="503" y="266"/>
                    <a:pt x="502" y="269"/>
                  </a:cubicBezTo>
                  <a:cubicBezTo>
                    <a:pt x="503" y="274"/>
                    <a:pt x="504" y="274"/>
                    <a:pt x="505" y="275"/>
                  </a:cubicBezTo>
                  <a:cubicBezTo>
                    <a:pt x="507" y="276"/>
                    <a:pt x="508" y="280"/>
                    <a:pt x="509" y="284"/>
                  </a:cubicBezTo>
                  <a:lnTo>
                    <a:pt x="509" y="268"/>
                  </a:lnTo>
                  <a:cubicBezTo>
                    <a:pt x="509" y="265"/>
                    <a:pt x="508" y="261"/>
                    <a:pt x="508" y="257"/>
                  </a:cubicBezTo>
                  <a:lnTo>
                    <a:pt x="508" y="257"/>
                  </a:lnTo>
                  <a:cubicBezTo>
                    <a:pt x="512" y="258"/>
                    <a:pt x="518" y="257"/>
                    <a:pt x="521" y="261"/>
                  </a:cubicBezTo>
                  <a:cubicBezTo>
                    <a:pt x="526" y="266"/>
                    <a:pt x="530" y="268"/>
                    <a:pt x="533" y="268"/>
                  </a:cubicBezTo>
                  <a:cubicBezTo>
                    <a:pt x="534" y="268"/>
                    <a:pt x="535" y="267"/>
                    <a:pt x="537" y="266"/>
                  </a:cubicBezTo>
                  <a:cubicBezTo>
                    <a:pt x="539" y="266"/>
                    <a:pt x="541" y="265"/>
                    <a:pt x="542" y="265"/>
                  </a:cubicBezTo>
                  <a:cubicBezTo>
                    <a:pt x="544" y="266"/>
                    <a:pt x="545" y="266"/>
                    <a:pt x="546" y="266"/>
                  </a:cubicBezTo>
                  <a:cubicBezTo>
                    <a:pt x="548" y="266"/>
                    <a:pt x="550" y="265"/>
                    <a:pt x="550" y="259"/>
                  </a:cubicBezTo>
                  <a:cubicBezTo>
                    <a:pt x="551" y="255"/>
                    <a:pt x="551" y="253"/>
                    <a:pt x="552" y="253"/>
                  </a:cubicBezTo>
                  <a:cubicBezTo>
                    <a:pt x="554" y="253"/>
                    <a:pt x="557" y="261"/>
                    <a:pt x="561" y="275"/>
                  </a:cubicBezTo>
                  <a:cubicBezTo>
                    <a:pt x="559" y="264"/>
                    <a:pt x="560" y="262"/>
                    <a:pt x="561" y="262"/>
                  </a:cubicBezTo>
                  <a:cubicBezTo>
                    <a:pt x="562" y="262"/>
                    <a:pt x="563" y="263"/>
                    <a:pt x="564" y="263"/>
                  </a:cubicBezTo>
                  <a:cubicBezTo>
                    <a:pt x="565" y="263"/>
                    <a:pt x="566" y="261"/>
                    <a:pt x="565" y="255"/>
                  </a:cubicBezTo>
                  <a:lnTo>
                    <a:pt x="565" y="255"/>
                  </a:lnTo>
                  <a:cubicBezTo>
                    <a:pt x="569" y="266"/>
                    <a:pt x="571" y="272"/>
                    <a:pt x="573" y="272"/>
                  </a:cubicBezTo>
                  <a:cubicBezTo>
                    <a:pt x="574" y="272"/>
                    <a:pt x="574" y="271"/>
                    <a:pt x="575" y="268"/>
                  </a:cubicBezTo>
                  <a:cubicBezTo>
                    <a:pt x="577" y="264"/>
                    <a:pt x="578" y="263"/>
                    <a:pt x="580" y="263"/>
                  </a:cubicBezTo>
                  <a:cubicBezTo>
                    <a:pt x="582" y="263"/>
                    <a:pt x="584" y="264"/>
                    <a:pt x="586" y="264"/>
                  </a:cubicBezTo>
                  <a:cubicBezTo>
                    <a:pt x="587" y="264"/>
                    <a:pt x="588" y="264"/>
                    <a:pt x="589" y="263"/>
                  </a:cubicBezTo>
                  <a:cubicBezTo>
                    <a:pt x="592" y="260"/>
                    <a:pt x="596" y="264"/>
                    <a:pt x="597" y="254"/>
                  </a:cubicBezTo>
                  <a:cubicBezTo>
                    <a:pt x="597" y="253"/>
                    <a:pt x="598" y="252"/>
                    <a:pt x="598" y="252"/>
                  </a:cubicBezTo>
                  <a:cubicBezTo>
                    <a:pt x="598" y="252"/>
                    <a:pt x="600" y="255"/>
                    <a:pt x="602" y="255"/>
                  </a:cubicBezTo>
                  <a:lnTo>
                    <a:pt x="612" y="255"/>
                  </a:lnTo>
                  <a:lnTo>
                    <a:pt x="613" y="254"/>
                  </a:lnTo>
                  <a:cubicBezTo>
                    <a:pt x="613" y="254"/>
                    <a:pt x="614" y="254"/>
                    <a:pt x="614" y="254"/>
                  </a:cubicBezTo>
                  <a:cubicBezTo>
                    <a:pt x="617" y="254"/>
                    <a:pt x="621" y="258"/>
                    <a:pt x="625" y="258"/>
                  </a:cubicBezTo>
                  <a:cubicBezTo>
                    <a:pt x="626" y="258"/>
                    <a:pt x="628" y="257"/>
                    <a:pt x="630" y="254"/>
                  </a:cubicBezTo>
                  <a:cubicBezTo>
                    <a:pt x="632" y="250"/>
                    <a:pt x="634" y="247"/>
                    <a:pt x="636" y="247"/>
                  </a:cubicBezTo>
                  <a:cubicBezTo>
                    <a:pt x="639" y="247"/>
                    <a:pt x="643" y="251"/>
                    <a:pt x="647" y="259"/>
                  </a:cubicBezTo>
                  <a:lnTo>
                    <a:pt x="650" y="261"/>
                  </a:lnTo>
                  <a:cubicBezTo>
                    <a:pt x="651" y="259"/>
                    <a:pt x="653" y="254"/>
                    <a:pt x="654" y="254"/>
                  </a:cubicBezTo>
                  <a:cubicBezTo>
                    <a:pt x="655" y="254"/>
                    <a:pt x="656" y="256"/>
                    <a:pt x="657" y="259"/>
                  </a:cubicBezTo>
                  <a:cubicBezTo>
                    <a:pt x="657" y="259"/>
                    <a:pt x="659" y="259"/>
                    <a:pt x="659" y="258"/>
                  </a:cubicBezTo>
                  <a:cubicBezTo>
                    <a:pt x="659" y="250"/>
                    <a:pt x="660" y="249"/>
                    <a:pt x="662" y="249"/>
                  </a:cubicBezTo>
                  <a:cubicBezTo>
                    <a:pt x="662" y="249"/>
                    <a:pt x="663" y="249"/>
                    <a:pt x="663" y="249"/>
                  </a:cubicBezTo>
                  <a:cubicBezTo>
                    <a:pt x="664" y="249"/>
                    <a:pt x="664" y="249"/>
                    <a:pt x="664" y="248"/>
                  </a:cubicBezTo>
                  <a:cubicBezTo>
                    <a:pt x="665" y="247"/>
                    <a:pt x="667" y="247"/>
                    <a:pt x="667" y="243"/>
                  </a:cubicBezTo>
                  <a:cubicBezTo>
                    <a:pt x="667" y="238"/>
                    <a:pt x="667" y="236"/>
                    <a:pt x="668" y="236"/>
                  </a:cubicBezTo>
                  <a:cubicBezTo>
                    <a:pt x="668" y="236"/>
                    <a:pt x="670" y="238"/>
                    <a:pt x="672" y="242"/>
                  </a:cubicBezTo>
                  <a:cubicBezTo>
                    <a:pt x="673" y="245"/>
                    <a:pt x="675" y="248"/>
                    <a:pt x="676" y="248"/>
                  </a:cubicBezTo>
                  <a:cubicBezTo>
                    <a:pt x="677" y="248"/>
                    <a:pt x="677" y="245"/>
                    <a:pt x="676" y="237"/>
                  </a:cubicBezTo>
                  <a:cubicBezTo>
                    <a:pt x="676" y="234"/>
                    <a:pt x="676" y="232"/>
                    <a:pt x="677" y="232"/>
                  </a:cubicBezTo>
                  <a:cubicBezTo>
                    <a:pt x="680" y="232"/>
                    <a:pt x="681" y="233"/>
                    <a:pt x="683" y="237"/>
                  </a:cubicBezTo>
                  <a:cubicBezTo>
                    <a:pt x="686" y="241"/>
                    <a:pt x="689" y="242"/>
                    <a:pt x="691" y="242"/>
                  </a:cubicBezTo>
                  <a:cubicBezTo>
                    <a:pt x="694" y="242"/>
                    <a:pt x="696" y="241"/>
                    <a:pt x="698" y="241"/>
                  </a:cubicBezTo>
                  <a:cubicBezTo>
                    <a:pt x="700" y="241"/>
                    <a:pt x="701" y="241"/>
                    <a:pt x="702" y="242"/>
                  </a:cubicBezTo>
                  <a:cubicBezTo>
                    <a:pt x="702" y="242"/>
                    <a:pt x="703" y="242"/>
                    <a:pt x="703" y="240"/>
                  </a:cubicBezTo>
                  <a:cubicBezTo>
                    <a:pt x="704" y="235"/>
                    <a:pt x="704" y="230"/>
                    <a:pt x="706" y="230"/>
                  </a:cubicBezTo>
                  <a:cubicBezTo>
                    <a:pt x="707" y="230"/>
                    <a:pt x="708" y="231"/>
                    <a:pt x="708" y="232"/>
                  </a:cubicBezTo>
                  <a:cubicBezTo>
                    <a:pt x="709" y="232"/>
                    <a:pt x="710" y="232"/>
                    <a:pt x="711" y="232"/>
                  </a:cubicBezTo>
                  <a:cubicBezTo>
                    <a:pt x="713" y="232"/>
                    <a:pt x="714" y="231"/>
                    <a:pt x="715" y="229"/>
                  </a:cubicBezTo>
                  <a:cubicBezTo>
                    <a:pt x="717" y="229"/>
                    <a:pt x="718" y="228"/>
                    <a:pt x="718" y="224"/>
                  </a:cubicBezTo>
                  <a:cubicBezTo>
                    <a:pt x="718" y="220"/>
                    <a:pt x="719" y="216"/>
                    <a:pt x="720" y="216"/>
                  </a:cubicBezTo>
                  <a:cubicBezTo>
                    <a:pt x="721" y="216"/>
                    <a:pt x="723" y="219"/>
                    <a:pt x="725" y="224"/>
                  </a:cubicBezTo>
                  <a:cubicBezTo>
                    <a:pt x="727" y="229"/>
                    <a:pt x="730" y="232"/>
                    <a:pt x="732" y="232"/>
                  </a:cubicBezTo>
                  <a:cubicBezTo>
                    <a:pt x="733" y="232"/>
                    <a:pt x="734" y="231"/>
                    <a:pt x="734" y="229"/>
                  </a:cubicBezTo>
                  <a:cubicBezTo>
                    <a:pt x="734" y="224"/>
                    <a:pt x="735" y="222"/>
                    <a:pt x="737" y="222"/>
                  </a:cubicBezTo>
                  <a:cubicBezTo>
                    <a:pt x="738" y="222"/>
                    <a:pt x="741" y="225"/>
                    <a:pt x="743" y="227"/>
                  </a:cubicBezTo>
                  <a:cubicBezTo>
                    <a:pt x="747" y="231"/>
                    <a:pt x="750" y="235"/>
                    <a:pt x="753" y="235"/>
                  </a:cubicBezTo>
                  <a:cubicBezTo>
                    <a:pt x="756" y="235"/>
                    <a:pt x="758" y="232"/>
                    <a:pt x="759" y="222"/>
                  </a:cubicBezTo>
                  <a:cubicBezTo>
                    <a:pt x="759" y="222"/>
                    <a:pt x="759" y="222"/>
                    <a:pt x="759" y="222"/>
                  </a:cubicBezTo>
                  <a:cubicBezTo>
                    <a:pt x="759" y="222"/>
                    <a:pt x="760" y="222"/>
                    <a:pt x="760" y="222"/>
                  </a:cubicBezTo>
                  <a:cubicBezTo>
                    <a:pt x="764" y="223"/>
                    <a:pt x="767" y="223"/>
                    <a:pt x="772" y="227"/>
                  </a:cubicBezTo>
                  <a:cubicBezTo>
                    <a:pt x="774" y="228"/>
                    <a:pt x="775" y="229"/>
                    <a:pt x="776" y="229"/>
                  </a:cubicBezTo>
                  <a:cubicBezTo>
                    <a:pt x="777" y="229"/>
                    <a:pt x="778" y="228"/>
                    <a:pt x="778" y="222"/>
                  </a:cubicBezTo>
                  <a:cubicBezTo>
                    <a:pt x="778" y="214"/>
                    <a:pt x="779" y="209"/>
                    <a:pt x="782" y="209"/>
                  </a:cubicBezTo>
                  <a:cubicBezTo>
                    <a:pt x="783" y="209"/>
                    <a:pt x="784" y="210"/>
                    <a:pt x="785" y="212"/>
                  </a:cubicBezTo>
                  <a:cubicBezTo>
                    <a:pt x="787" y="214"/>
                    <a:pt x="788" y="214"/>
                    <a:pt x="789" y="214"/>
                  </a:cubicBezTo>
                  <a:cubicBezTo>
                    <a:pt x="792" y="214"/>
                    <a:pt x="794" y="210"/>
                    <a:pt x="798" y="210"/>
                  </a:cubicBezTo>
                  <a:cubicBezTo>
                    <a:pt x="799" y="210"/>
                    <a:pt x="800" y="210"/>
                    <a:pt x="801" y="211"/>
                  </a:cubicBezTo>
                  <a:cubicBezTo>
                    <a:pt x="802" y="211"/>
                    <a:pt x="802" y="211"/>
                    <a:pt x="803" y="211"/>
                  </a:cubicBezTo>
                  <a:cubicBezTo>
                    <a:pt x="807" y="211"/>
                    <a:pt x="810" y="207"/>
                    <a:pt x="813" y="207"/>
                  </a:cubicBezTo>
                  <a:cubicBezTo>
                    <a:pt x="820" y="206"/>
                    <a:pt x="827" y="206"/>
                    <a:pt x="833" y="205"/>
                  </a:cubicBezTo>
                  <a:cubicBezTo>
                    <a:pt x="834" y="205"/>
                    <a:pt x="834" y="202"/>
                    <a:pt x="834" y="201"/>
                  </a:cubicBezTo>
                  <a:cubicBezTo>
                    <a:pt x="833" y="195"/>
                    <a:pt x="832" y="191"/>
                    <a:pt x="830" y="184"/>
                  </a:cubicBezTo>
                  <a:lnTo>
                    <a:pt x="830" y="184"/>
                  </a:lnTo>
                  <a:cubicBezTo>
                    <a:pt x="838" y="193"/>
                    <a:pt x="847" y="206"/>
                    <a:pt x="853" y="206"/>
                  </a:cubicBezTo>
                  <a:cubicBezTo>
                    <a:pt x="856" y="206"/>
                    <a:pt x="858" y="203"/>
                    <a:pt x="859" y="193"/>
                  </a:cubicBezTo>
                  <a:cubicBezTo>
                    <a:pt x="859" y="193"/>
                    <a:pt x="859" y="193"/>
                    <a:pt x="858" y="193"/>
                  </a:cubicBezTo>
                  <a:cubicBezTo>
                    <a:pt x="856" y="193"/>
                    <a:pt x="855" y="196"/>
                    <a:pt x="853" y="197"/>
                  </a:cubicBezTo>
                  <a:cubicBezTo>
                    <a:pt x="853" y="197"/>
                    <a:pt x="852" y="197"/>
                    <a:pt x="852" y="197"/>
                  </a:cubicBezTo>
                  <a:cubicBezTo>
                    <a:pt x="850" y="197"/>
                    <a:pt x="848" y="194"/>
                    <a:pt x="845" y="184"/>
                  </a:cubicBezTo>
                  <a:lnTo>
                    <a:pt x="845" y="184"/>
                  </a:lnTo>
                  <a:cubicBezTo>
                    <a:pt x="848" y="185"/>
                    <a:pt x="849" y="187"/>
                    <a:pt x="851" y="190"/>
                  </a:cubicBezTo>
                  <a:lnTo>
                    <a:pt x="851" y="167"/>
                  </a:lnTo>
                  <a:cubicBezTo>
                    <a:pt x="853" y="167"/>
                    <a:pt x="855" y="168"/>
                    <a:pt x="856" y="168"/>
                  </a:cubicBezTo>
                  <a:cubicBezTo>
                    <a:pt x="857" y="168"/>
                    <a:pt x="858" y="167"/>
                    <a:pt x="858" y="165"/>
                  </a:cubicBezTo>
                  <a:cubicBezTo>
                    <a:pt x="856" y="149"/>
                    <a:pt x="861" y="153"/>
                    <a:pt x="864" y="146"/>
                  </a:cubicBezTo>
                  <a:cubicBezTo>
                    <a:pt x="865" y="141"/>
                    <a:pt x="866" y="139"/>
                    <a:pt x="868" y="139"/>
                  </a:cubicBezTo>
                  <a:cubicBezTo>
                    <a:pt x="871" y="139"/>
                    <a:pt x="873" y="141"/>
                    <a:pt x="876" y="145"/>
                  </a:cubicBezTo>
                  <a:cubicBezTo>
                    <a:pt x="879" y="148"/>
                    <a:pt x="880" y="148"/>
                    <a:pt x="881" y="149"/>
                  </a:cubicBezTo>
                  <a:cubicBezTo>
                    <a:pt x="877" y="144"/>
                    <a:pt x="875" y="132"/>
                    <a:pt x="872" y="119"/>
                  </a:cubicBezTo>
                  <a:cubicBezTo>
                    <a:pt x="874" y="115"/>
                    <a:pt x="876" y="112"/>
                    <a:pt x="878" y="112"/>
                  </a:cubicBezTo>
                  <a:cubicBezTo>
                    <a:pt x="880" y="112"/>
                    <a:pt x="883" y="114"/>
                    <a:pt x="886" y="122"/>
                  </a:cubicBezTo>
                  <a:cubicBezTo>
                    <a:pt x="885" y="109"/>
                    <a:pt x="882" y="101"/>
                    <a:pt x="880" y="92"/>
                  </a:cubicBezTo>
                  <a:cubicBezTo>
                    <a:pt x="877" y="80"/>
                    <a:pt x="874" y="64"/>
                    <a:pt x="870" y="54"/>
                  </a:cubicBezTo>
                  <a:cubicBezTo>
                    <a:pt x="858" y="23"/>
                    <a:pt x="846" y="8"/>
                    <a:pt x="837" y="4"/>
                  </a:cubicBezTo>
                  <a:cubicBezTo>
                    <a:pt x="828" y="2"/>
                    <a:pt x="819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>
              <a:off x="2322511" y="412444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>
              <a:off x="2322678" y="4124440"/>
              <a:ext cx="5866" cy="1453"/>
            </a:xfrm>
            <a:custGeom>
              <a:avLst/>
              <a:gdLst/>
              <a:ahLst/>
              <a:cxnLst/>
              <a:rect l="l" t="t" r="r" b="b"/>
              <a:pathLst>
                <a:path w="105" h="26" extrusionOk="0">
                  <a:moveTo>
                    <a:pt x="0" y="1"/>
                  </a:moveTo>
                  <a:cubicBezTo>
                    <a:pt x="1" y="5"/>
                    <a:pt x="3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2" y="7"/>
                    <a:pt x="16" y="9"/>
                    <a:pt x="20" y="23"/>
                  </a:cubicBezTo>
                  <a:cubicBezTo>
                    <a:pt x="22" y="22"/>
                    <a:pt x="23" y="20"/>
                    <a:pt x="26" y="20"/>
                  </a:cubicBezTo>
                  <a:cubicBezTo>
                    <a:pt x="32" y="20"/>
                    <a:pt x="37" y="21"/>
                    <a:pt x="42" y="22"/>
                  </a:cubicBezTo>
                  <a:cubicBezTo>
                    <a:pt x="57" y="23"/>
                    <a:pt x="69" y="26"/>
                    <a:pt x="84" y="26"/>
                  </a:cubicBezTo>
                  <a:cubicBezTo>
                    <a:pt x="89" y="26"/>
                    <a:pt x="92" y="23"/>
                    <a:pt x="97" y="23"/>
                  </a:cubicBezTo>
                  <a:cubicBezTo>
                    <a:pt x="99" y="23"/>
                    <a:pt x="101" y="24"/>
                    <a:pt x="103" y="25"/>
                  </a:cubicBezTo>
                  <a:cubicBezTo>
                    <a:pt x="105" y="25"/>
                    <a:pt x="103" y="21"/>
                    <a:pt x="105" y="18"/>
                  </a:cubicBezTo>
                  <a:cubicBezTo>
                    <a:pt x="102" y="16"/>
                    <a:pt x="101" y="15"/>
                    <a:pt x="99" y="15"/>
                  </a:cubicBezTo>
                  <a:cubicBezTo>
                    <a:pt x="98" y="15"/>
                    <a:pt x="96" y="15"/>
                    <a:pt x="95" y="15"/>
                  </a:cubicBezTo>
                  <a:cubicBezTo>
                    <a:pt x="83" y="15"/>
                    <a:pt x="73" y="15"/>
                    <a:pt x="60" y="14"/>
                  </a:cubicBezTo>
                  <a:cubicBezTo>
                    <a:pt x="47" y="11"/>
                    <a:pt x="33" y="7"/>
                    <a:pt x="18" y="4"/>
                  </a:cubicBezTo>
                  <a:cubicBezTo>
                    <a:pt x="16" y="4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>
              <a:off x="2363575" y="4117959"/>
              <a:ext cx="670" cy="1117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1" y="0"/>
                  </a:moveTo>
                  <a:cubicBezTo>
                    <a:pt x="7" y="7"/>
                    <a:pt x="3" y="12"/>
                    <a:pt x="1" y="17"/>
                  </a:cubicBezTo>
                  <a:cubicBezTo>
                    <a:pt x="3" y="19"/>
                    <a:pt x="5" y="20"/>
                    <a:pt x="7" y="20"/>
                  </a:cubicBezTo>
                  <a:cubicBezTo>
                    <a:pt x="10" y="20"/>
                    <a:pt x="11" y="14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>
              <a:off x="2358770" y="4121200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0"/>
                  </a:moveTo>
                  <a:cubicBezTo>
                    <a:pt x="3" y="2"/>
                    <a:pt x="3" y="4"/>
                    <a:pt x="3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5"/>
                    <a:pt x="6" y="2"/>
                    <a:pt x="5" y="1"/>
                  </a:cubicBezTo>
                  <a:cubicBezTo>
                    <a:pt x="4" y="1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>
              <a:off x="2346200" y="4061084"/>
              <a:ext cx="36539" cy="14526"/>
            </a:xfrm>
            <a:custGeom>
              <a:avLst/>
              <a:gdLst/>
              <a:ahLst/>
              <a:cxnLst/>
              <a:rect l="l" t="t" r="r" b="b"/>
              <a:pathLst>
                <a:path w="654" h="260" extrusionOk="0">
                  <a:moveTo>
                    <a:pt x="363" y="10"/>
                  </a:moveTo>
                  <a:lnTo>
                    <a:pt x="363" y="10"/>
                  </a:lnTo>
                  <a:cubicBezTo>
                    <a:pt x="365" y="12"/>
                    <a:pt x="365" y="12"/>
                    <a:pt x="366" y="12"/>
                  </a:cubicBezTo>
                  <a:lnTo>
                    <a:pt x="366" y="18"/>
                  </a:lnTo>
                  <a:cubicBezTo>
                    <a:pt x="365" y="15"/>
                    <a:pt x="365" y="13"/>
                    <a:pt x="363" y="10"/>
                  </a:cubicBezTo>
                  <a:close/>
                  <a:moveTo>
                    <a:pt x="387" y="13"/>
                  </a:moveTo>
                  <a:cubicBezTo>
                    <a:pt x="387" y="13"/>
                    <a:pt x="388" y="15"/>
                    <a:pt x="388" y="15"/>
                  </a:cubicBezTo>
                  <a:cubicBezTo>
                    <a:pt x="388" y="19"/>
                    <a:pt x="388" y="20"/>
                    <a:pt x="390" y="23"/>
                  </a:cubicBezTo>
                  <a:cubicBezTo>
                    <a:pt x="388" y="23"/>
                    <a:pt x="387" y="23"/>
                    <a:pt x="386" y="24"/>
                  </a:cubicBezTo>
                  <a:cubicBezTo>
                    <a:pt x="386" y="15"/>
                    <a:pt x="386" y="13"/>
                    <a:pt x="387" y="13"/>
                  </a:cubicBezTo>
                  <a:close/>
                  <a:moveTo>
                    <a:pt x="383" y="34"/>
                  </a:moveTo>
                  <a:cubicBezTo>
                    <a:pt x="385" y="34"/>
                    <a:pt x="386" y="37"/>
                    <a:pt x="386" y="41"/>
                  </a:cubicBezTo>
                  <a:cubicBezTo>
                    <a:pt x="387" y="46"/>
                    <a:pt x="390" y="53"/>
                    <a:pt x="393" y="58"/>
                  </a:cubicBezTo>
                  <a:lnTo>
                    <a:pt x="393" y="60"/>
                  </a:lnTo>
                  <a:lnTo>
                    <a:pt x="378" y="60"/>
                  </a:lnTo>
                  <a:cubicBezTo>
                    <a:pt x="376" y="60"/>
                    <a:pt x="375" y="58"/>
                    <a:pt x="371" y="45"/>
                  </a:cubicBezTo>
                  <a:lnTo>
                    <a:pt x="371" y="45"/>
                  </a:lnTo>
                  <a:cubicBezTo>
                    <a:pt x="372" y="48"/>
                    <a:pt x="375" y="49"/>
                    <a:pt x="377" y="51"/>
                  </a:cubicBezTo>
                  <a:cubicBezTo>
                    <a:pt x="376" y="40"/>
                    <a:pt x="376" y="34"/>
                    <a:pt x="377" y="34"/>
                  </a:cubicBezTo>
                  <a:close/>
                  <a:moveTo>
                    <a:pt x="339" y="46"/>
                  </a:moveTo>
                  <a:cubicBezTo>
                    <a:pt x="344" y="50"/>
                    <a:pt x="348" y="54"/>
                    <a:pt x="354" y="56"/>
                  </a:cubicBezTo>
                  <a:lnTo>
                    <a:pt x="354" y="62"/>
                  </a:lnTo>
                  <a:cubicBezTo>
                    <a:pt x="351" y="64"/>
                    <a:pt x="350" y="64"/>
                    <a:pt x="346" y="65"/>
                  </a:cubicBezTo>
                  <a:cubicBezTo>
                    <a:pt x="346" y="65"/>
                    <a:pt x="346" y="65"/>
                    <a:pt x="346" y="65"/>
                  </a:cubicBezTo>
                  <a:cubicBezTo>
                    <a:pt x="344" y="65"/>
                    <a:pt x="341" y="60"/>
                    <a:pt x="339" y="46"/>
                  </a:cubicBezTo>
                  <a:close/>
                  <a:moveTo>
                    <a:pt x="359" y="48"/>
                  </a:moveTo>
                  <a:cubicBezTo>
                    <a:pt x="361" y="49"/>
                    <a:pt x="365" y="51"/>
                    <a:pt x="367" y="55"/>
                  </a:cubicBezTo>
                  <a:cubicBezTo>
                    <a:pt x="367" y="56"/>
                    <a:pt x="369" y="62"/>
                    <a:pt x="371" y="67"/>
                  </a:cubicBezTo>
                  <a:cubicBezTo>
                    <a:pt x="369" y="62"/>
                    <a:pt x="367" y="61"/>
                    <a:pt x="366" y="61"/>
                  </a:cubicBezTo>
                  <a:cubicBezTo>
                    <a:pt x="365" y="61"/>
                    <a:pt x="364" y="62"/>
                    <a:pt x="363" y="62"/>
                  </a:cubicBezTo>
                  <a:cubicBezTo>
                    <a:pt x="362" y="62"/>
                    <a:pt x="360" y="61"/>
                    <a:pt x="357" y="55"/>
                  </a:cubicBezTo>
                  <a:cubicBezTo>
                    <a:pt x="357" y="51"/>
                    <a:pt x="357" y="48"/>
                    <a:pt x="359" y="48"/>
                  </a:cubicBezTo>
                  <a:close/>
                  <a:moveTo>
                    <a:pt x="398" y="35"/>
                  </a:moveTo>
                  <a:cubicBezTo>
                    <a:pt x="402" y="35"/>
                    <a:pt x="404" y="37"/>
                    <a:pt x="408" y="48"/>
                  </a:cubicBezTo>
                  <a:cubicBezTo>
                    <a:pt x="412" y="56"/>
                    <a:pt x="415" y="58"/>
                    <a:pt x="419" y="64"/>
                  </a:cubicBezTo>
                  <a:cubicBezTo>
                    <a:pt x="417" y="66"/>
                    <a:pt x="415" y="67"/>
                    <a:pt x="413" y="67"/>
                  </a:cubicBezTo>
                  <a:cubicBezTo>
                    <a:pt x="410" y="67"/>
                    <a:pt x="407" y="65"/>
                    <a:pt x="404" y="64"/>
                  </a:cubicBezTo>
                  <a:cubicBezTo>
                    <a:pt x="402" y="60"/>
                    <a:pt x="399" y="49"/>
                    <a:pt x="394" y="35"/>
                  </a:cubicBezTo>
                  <a:cubicBezTo>
                    <a:pt x="395" y="35"/>
                    <a:pt x="397" y="35"/>
                    <a:pt x="398" y="35"/>
                  </a:cubicBezTo>
                  <a:close/>
                  <a:moveTo>
                    <a:pt x="323" y="38"/>
                  </a:moveTo>
                  <a:cubicBezTo>
                    <a:pt x="325" y="48"/>
                    <a:pt x="328" y="53"/>
                    <a:pt x="329" y="58"/>
                  </a:cubicBezTo>
                  <a:cubicBezTo>
                    <a:pt x="331" y="59"/>
                    <a:pt x="334" y="62"/>
                    <a:pt x="336" y="64"/>
                  </a:cubicBezTo>
                  <a:lnTo>
                    <a:pt x="336" y="68"/>
                  </a:lnTo>
                  <a:cubicBezTo>
                    <a:pt x="331" y="68"/>
                    <a:pt x="328" y="70"/>
                    <a:pt x="322" y="70"/>
                  </a:cubicBezTo>
                  <a:cubicBezTo>
                    <a:pt x="322" y="70"/>
                    <a:pt x="322" y="70"/>
                    <a:pt x="322" y="70"/>
                  </a:cubicBezTo>
                  <a:cubicBezTo>
                    <a:pt x="320" y="70"/>
                    <a:pt x="319" y="69"/>
                    <a:pt x="317" y="55"/>
                  </a:cubicBezTo>
                  <a:lnTo>
                    <a:pt x="317" y="55"/>
                  </a:lnTo>
                  <a:cubicBezTo>
                    <a:pt x="318" y="55"/>
                    <a:pt x="320" y="58"/>
                    <a:pt x="322" y="58"/>
                  </a:cubicBezTo>
                  <a:cubicBezTo>
                    <a:pt x="323" y="58"/>
                    <a:pt x="324" y="54"/>
                    <a:pt x="323" y="38"/>
                  </a:cubicBezTo>
                  <a:close/>
                  <a:moveTo>
                    <a:pt x="307" y="46"/>
                  </a:moveTo>
                  <a:cubicBezTo>
                    <a:pt x="309" y="46"/>
                    <a:pt x="313" y="46"/>
                    <a:pt x="315" y="48"/>
                  </a:cubicBezTo>
                  <a:cubicBezTo>
                    <a:pt x="317" y="54"/>
                    <a:pt x="317" y="59"/>
                    <a:pt x="318" y="65"/>
                  </a:cubicBezTo>
                  <a:cubicBezTo>
                    <a:pt x="316" y="66"/>
                    <a:pt x="315" y="68"/>
                    <a:pt x="313" y="70"/>
                  </a:cubicBezTo>
                  <a:cubicBezTo>
                    <a:pt x="313" y="70"/>
                    <a:pt x="313" y="70"/>
                    <a:pt x="313" y="70"/>
                  </a:cubicBezTo>
                  <a:cubicBezTo>
                    <a:pt x="311" y="70"/>
                    <a:pt x="308" y="64"/>
                    <a:pt x="307" y="46"/>
                  </a:cubicBezTo>
                  <a:close/>
                  <a:moveTo>
                    <a:pt x="462" y="64"/>
                  </a:moveTo>
                  <a:cubicBezTo>
                    <a:pt x="463" y="64"/>
                    <a:pt x="464" y="66"/>
                    <a:pt x="465" y="66"/>
                  </a:cubicBezTo>
                  <a:cubicBezTo>
                    <a:pt x="465" y="66"/>
                    <a:pt x="465" y="66"/>
                    <a:pt x="465" y="66"/>
                  </a:cubicBezTo>
                  <a:lnTo>
                    <a:pt x="465" y="66"/>
                  </a:lnTo>
                  <a:cubicBezTo>
                    <a:pt x="464" y="67"/>
                    <a:pt x="464" y="69"/>
                    <a:pt x="462" y="71"/>
                  </a:cubicBezTo>
                  <a:cubicBezTo>
                    <a:pt x="461" y="65"/>
                    <a:pt x="462" y="64"/>
                    <a:pt x="462" y="64"/>
                  </a:cubicBezTo>
                  <a:close/>
                  <a:moveTo>
                    <a:pt x="439" y="65"/>
                  </a:moveTo>
                  <a:cubicBezTo>
                    <a:pt x="445" y="65"/>
                    <a:pt x="452" y="66"/>
                    <a:pt x="459" y="68"/>
                  </a:cubicBezTo>
                  <a:cubicBezTo>
                    <a:pt x="459" y="71"/>
                    <a:pt x="460" y="72"/>
                    <a:pt x="460" y="75"/>
                  </a:cubicBezTo>
                  <a:lnTo>
                    <a:pt x="424" y="67"/>
                  </a:lnTo>
                  <a:cubicBezTo>
                    <a:pt x="429" y="65"/>
                    <a:pt x="434" y="65"/>
                    <a:pt x="439" y="65"/>
                  </a:cubicBezTo>
                  <a:close/>
                  <a:moveTo>
                    <a:pt x="213" y="70"/>
                  </a:moveTo>
                  <a:cubicBezTo>
                    <a:pt x="213" y="71"/>
                    <a:pt x="213" y="73"/>
                    <a:pt x="214" y="75"/>
                  </a:cubicBezTo>
                  <a:cubicBezTo>
                    <a:pt x="212" y="76"/>
                    <a:pt x="210" y="77"/>
                    <a:pt x="209" y="78"/>
                  </a:cubicBezTo>
                  <a:cubicBezTo>
                    <a:pt x="209" y="77"/>
                    <a:pt x="209" y="75"/>
                    <a:pt x="208" y="73"/>
                  </a:cubicBezTo>
                  <a:cubicBezTo>
                    <a:pt x="209" y="72"/>
                    <a:pt x="210" y="71"/>
                    <a:pt x="213" y="70"/>
                  </a:cubicBezTo>
                  <a:close/>
                  <a:moveTo>
                    <a:pt x="228" y="72"/>
                  </a:moveTo>
                  <a:lnTo>
                    <a:pt x="228" y="75"/>
                  </a:lnTo>
                  <a:cubicBezTo>
                    <a:pt x="226" y="76"/>
                    <a:pt x="224" y="77"/>
                    <a:pt x="223" y="80"/>
                  </a:cubicBezTo>
                  <a:cubicBezTo>
                    <a:pt x="223" y="77"/>
                    <a:pt x="223" y="76"/>
                    <a:pt x="221" y="74"/>
                  </a:cubicBezTo>
                  <a:cubicBezTo>
                    <a:pt x="224" y="74"/>
                    <a:pt x="226" y="72"/>
                    <a:pt x="228" y="72"/>
                  </a:cubicBezTo>
                  <a:close/>
                  <a:moveTo>
                    <a:pt x="87" y="69"/>
                  </a:moveTo>
                  <a:cubicBezTo>
                    <a:pt x="93" y="69"/>
                    <a:pt x="99" y="71"/>
                    <a:pt x="105" y="72"/>
                  </a:cubicBezTo>
                  <a:cubicBezTo>
                    <a:pt x="105" y="77"/>
                    <a:pt x="101" y="81"/>
                    <a:pt x="96" y="81"/>
                  </a:cubicBezTo>
                  <a:cubicBezTo>
                    <a:pt x="96" y="81"/>
                    <a:pt x="95" y="81"/>
                    <a:pt x="95" y="80"/>
                  </a:cubicBezTo>
                  <a:cubicBezTo>
                    <a:pt x="91" y="79"/>
                    <a:pt x="88" y="79"/>
                    <a:pt x="83" y="77"/>
                  </a:cubicBezTo>
                  <a:cubicBezTo>
                    <a:pt x="79" y="76"/>
                    <a:pt x="76" y="76"/>
                    <a:pt x="72" y="75"/>
                  </a:cubicBezTo>
                  <a:cubicBezTo>
                    <a:pt x="77" y="70"/>
                    <a:pt x="82" y="69"/>
                    <a:pt x="87" y="69"/>
                  </a:cubicBezTo>
                  <a:close/>
                  <a:moveTo>
                    <a:pt x="407" y="75"/>
                  </a:moveTo>
                  <a:lnTo>
                    <a:pt x="407" y="75"/>
                  </a:lnTo>
                  <a:cubicBezTo>
                    <a:pt x="409" y="76"/>
                    <a:pt x="413" y="76"/>
                    <a:pt x="417" y="77"/>
                  </a:cubicBezTo>
                  <a:lnTo>
                    <a:pt x="417" y="80"/>
                  </a:lnTo>
                  <a:cubicBezTo>
                    <a:pt x="413" y="81"/>
                    <a:pt x="411" y="81"/>
                    <a:pt x="408" y="81"/>
                  </a:cubicBezTo>
                  <a:cubicBezTo>
                    <a:pt x="408" y="78"/>
                    <a:pt x="407" y="77"/>
                    <a:pt x="407" y="75"/>
                  </a:cubicBezTo>
                  <a:close/>
                  <a:moveTo>
                    <a:pt x="398" y="71"/>
                  </a:moveTo>
                  <a:cubicBezTo>
                    <a:pt x="399" y="71"/>
                    <a:pt x="400" y="74"/>
                    <a:pt x="402" y="76"/>
                  </a:cubicBezTo>
                  <a:cubicBezTo>
                    <a:pt x="402" y="79"/>
                    <a:pt x="401" y="80"/>
                    <a:pt x="399" y="83"/>
                  </a:cubicBezTo>
                  <a:cubicBezTo>
                    <a:pt x="398" y="74"/>
                    <a:pt x="398" y="71"/>
                    <a:pt x="398" y="71"/>
                  </a:cubicBezTo>
                  <a:close/>
                  <a:moveTo>
                    <a:pt x="66" y="77"/>
                  </a:moveTo>
                  <a:cubicBezTo>
                    <a:pt x="66" y="79"/>
                    <a:pt x="66" y="80"/>
                    <a:pt x="67" y="81"/>
                  </a:cubicBezTo>
                  <a:lnTo>
                    <a:pt x="63" y="85"/>
                  </a:lnTo>
                  <a:cubicBezTo>
                    <a:pt x="63" y="83"/>
                    <a:pt x="63" y="81"/>
                    <a:pt x="62" y="80"/>
                  </a:cubicBezTo>
                  <a:cubicBezTo>
                    <a:pt x="62" y="79"/>
                    <a:pt x="63" y="79"/>
                    <a:pt x="66" y="77"/>
                  </a:cubicBezTo>
                  <a:close/>
                  <a:moveTo>
                    <a:pt x="164" y="77"/>
                  </a:moveTo>
                  <a:cubicBezTo>
                    <a:pt x="165" y="77"/>
                    <a:pt x="167" y="82"/>
                    <a:pt x="168" y="85"/>
                  </a:cubicBezTo>
                  <a:cubicBezTo>
                    <a:pt x="166" y="85"/>
                    <a:pt x="165" y="85"/>
                    <a:pt x="162" y="86"/>
                  </a:cubicBezTo>
                  <a:cubicBezTo>
                    <a:pt x="162" y="79"/>
                    <a:pt x="163" y="77"/>
                    <a:pt x="164" y="77"/>
                  </a:cubicBezTo>
                  <a:close/>
                  <a:moveTo>
                    <a:pt x="365" y="79"/>
                  </a:moveTo>
                  <a:lnTo>
                    <a:pt x="365" y="79"/>
                  </a:lnTo>
                  <a:cubicBezTo>
                    <a:pt x="365" y="84"/>
                    <a:pt x="364" y="86"/>
                    <a:pt x="363" y="86"/>
                  </a:cubicBezTo>
                  <a:cubicBezTo>
                    <a:pt x="362" y="86"/>
                    <a:pt x="360" y="84"/>
                    <a:pt x="359" y="80"/>
                  </a:cubicBezTo>
                  <a:cubicBezTo>
                    <a:pt x="361" y="80"/>
                    <a:pt x="362" y="80"/>
                    <a:pt x="365" y="79"/>
                  </a:cubicBezTo>
                  <a:close/>
                  <a:moveTo>
                    <a:pt x="156" y="85"/>
                  </a:moveTo>
                  <a:cubicBezTo>
                    <a:pt x="157" y="85"/>
                    <a:pt x="158" y="86"/>
                    <a:pt x="158" y="87"/>
                  </a:cubicBezTo>
                  <a:lnTo>
                    <a:pt x="158" y="90"/>
                  </a:lnTo>
                  <a:lnTo>
                    <a:pt x="155" y="90"/>
                  </a:lnTo>
                  <a:cubicBezTo>
                    <a:pt x="156" y="87"/>
                    <a:pt x="156" y="85"/>
                    <a:pt x="156" y="85"/>
                  </a:cubicBezTo>
                  <a:close/>
                  <a:moveTo>
                    <a:pt x="321" y="83"/>
                  </a:moveTo>
                  <a:cubicBezTo>
                    <a:pt x="323" y="83"/>
                    <a:pt x="326" y="86"/>
                    <a:pt x="328" y="86"/>
                  </a:cubicBezTo>
                  <a:cubicBezTo>
                    <a:pt x="328" y="86"/>
                    <a:pt x="328" y="86"/>
                    <a:pt x="329" y="86"/>
                  </a:cubicBezTo>
                  <a:lnTo>
                    <a:pt x="329" y="86"/>
                  </a:lnTo>
                  <a:cubicBezTo>
                    <a:pt x="326" y="89"/>
                    <a:pt x="324" y="91"/>
                    <a:pt x="323" y="91"/>
                  </a:cubicBezTo>
                  <a:cubicBezTo>
                    <a:pt x="321" y="91"/>
                    <a:pt x="320" y="90"/>
                    <a:pt x="318" y="88"/>
                  </a:cubicBezTo>
                  <a:cubicBezTo>
                    <a:pt x="318" y="84"/>
                    <a:pt x="319" y="83"/>
                    <a:pt x="321" y="83"/>
                  </a:cubicBezTo>
                  <a:close/>
                  <a:moveTo>
                    <a:pt x="142" y="87"/>
                  </a:moveTo>
                  <a:cubicBezTo>
                    <a:pt x="144" y="87"/>
                    <a:pt x="146" y="87"/>
                    <a:pt x="147" y="88"/>
                  </a:cubicBezTo>
                  <a:cubicBezTo>
                    <a:pt x="146" y="94"/>
                    <a:pt x="145" y="98"/>
                    <a:pt x="143" y="98"/>
                  </a:cubicBezTo>
                  <a:cubicBezTo>
                    <a:pt x="141" y="98"/>
                    <a:pt x="139" y="96"/>
                    <a:pt x="137" y="91"/>
                  </a:cubicBezTo>
                  <a:cubicBezTo>
                    <a:pt x="138" y="88"/>
                    <a:pt x="140" y="87"/>
                    <a:pt x="142" y="87"/>
                  </a:cubicBezTo>
                  <a:close/>
                  <a:moveTo>
                    <a:pt x="76" y="97"/>
                  </a:moveTo>
                  <a:cubicBezTo>
                    <a:pt x="77" y="98"/>
                    <a:pt x="78" y="98"/>
                    <a:pt x="79" y="100"/>
                  </a:cubicBezTo>
                  <a:lnTo>
                    <a:pt x="79" y="101"/>
                  </a:lnTo>
                  <a:lnTo>
                    <a:pt x="76" y="101"/>
                  </a:lnTo>
                  <a:lnTo>
                    <a:pt x="76" y="97"/>
                  </a:lnTo>
                  <a:close/>
                  <a:moveTo>
                    <a:pt x="102" y="91"/>
                  </a:moveTo>
                  <a:lnTo>
                    <a:pt x="102" y="91"/>
                  </a:lnTo>
                  <a:cubicBezTo>
                    <a:pt x="103" y="92"/>
                    <a:pt x="104" y="92"/>
                    <a:pt x="105" y="93"/>
                  </a:cubicBezTo>
                  <a:cubicBezTo>
                    <a:pt x="105" y="96"/>
                    <a:pt x="105" y="98"/>
                    <a:pt x="107" y="102"/>
                  </a:cubicBezTo>
                  <a:lnTo>
                    <a:pt x="103" y="98"/>
                  </a:lnTo>
                  <a:cubicBezTo>
                    <a:pt x="103" y="96"/>
                    <a:pt x="103" y="93"/>
                    <a:pt x="102" y="91"/>
                  </a:cubicBezTo>
                  <a:close/>
                  <a:moveTo>
                    <a:pt x="129" y="89"/>
                  </a:moveTo>
                  <a:cubicBezTo>
                    <a:pt x="131" y="89"/>
                    <a:pt x="133" y="91"/>
                    <a:pt x="136" y="97"/>
                  </a:cubicBezTo>
                  <a:cubicBezTo>
                    <a:pt x="131" y="101"/>
                    <a:pt x="125" y="103"/>
                    <a:pt x="120" y="103"/>
                  </a:cubicBezTo>
                  <a:cubicBezTo>
                    <a:pt x="118" y="103"/>
                    <a:pt x="115" y="103"/>
                    <a:pt x="113" y="101"/>
                  </a:cubicBezTo>
                  <a:cubicBezTo>
                    <a:pt x="113" y="99"/>
                    <a:pt x="113" y="97"/>
                    <a:pt x="111" y="96"/>
                  </a:cubicBezTo>
                  <a:cubicBezTo>
                    <a:pt x="113" y="93"/>
                    <a:pt x="117" y="91"/>
                    <a:pt x="121" y="91"/>
                  </a:cubicBezTo>
                  <a:cubicBezTo>
                    <a:pt x="122" y="91"/>
                    <a:pt x="122" y="91"/>
                    <a:pt x="123" y="91"/>
                  </a:cubicBezTo>
                  <a:cubicBezTo>
                    <a:pt x="123" y="91"/>
                    <a:pt x="123" y="91"/>
                    <a:pt x="124" y="91"/>
                  </a:cubicBezTo>
                  <a:cubicBezTo>
                    <a:pt x="125" y="91"/>
                    <a:pt x="127" y="89"/>
                    <a:pt x="129" y="89"/>
                  </a:cubicBezTo>
                  <a:close/>
                  <a:moveTo>
                    <a:pt x="230" y="113"/>
                  </a:moveTo>
                  <a:cubicBezTo>
                    <a:pt x="230" y="117"/>
                    <a:pt x="229" y="119"/>
                    <a:pt x="229" y="119"/>
                  </a:cubicBezTo>
                  <a:cubicBezTo>
                    <a:pt x="228" y="119"/>
                    <a:pt x="227" y="118"/>
                    <a:pt x="226" y="117"/>
                  </a:cubicBezTo>
                  <a:lnTo>
                    <a:pt x="230" y="113"/>
                  </a:lnTo>
                  <a:close/>
                  <a:moveTo>
                    <a:pt x="220" y="116"/>
                  </a:moveTo>
                  <a:cubicBezTo>
                    <a:pt x="221" y="116"/>
                    <a:pt x="223" y="116"/>
                    <a:pt x="224" y="118"/>
                  </a:cubicBezTo>
                  <a:cubicBezTo>
                    <a:pt x="223" y="118"/>
                    <a:pt x="221" y="118"/>
                    <a:pt x="219" y="119"/>
                  </a:cubicBezTo>
                  <a:cubicBezTo>
                    <a:pt x="219" y="118"/>
                    <a:pt x="219" y="116"/>
                    <a:pt x="220" y="116"/>
                  </a:cubicBezTo>
                  <a:close/>
                  <a:moveTo>
                    <a:pt x="199" y="116"/>
                  </a:moveTo>
                  <a:lnTo>
                    <a:pt x="199" y="119"/>
                  </a:lnTo>
                  <a:lnTo>
                    <a:pt x="197" y="119"/>
                  </a:lnTo>
                  <a:cubicBezTo>
                    <a:pt x="194" y="119"/>
                    <a:pt x="194" y="120"/>
                    <a:pt x="193" y="122"/>
                  </a:cubicBezTo>
                  <a:cubicBezTo>
                    <a:pt x="193" y="119"/>
                    <a:pt x="192" y="118"/>
                    <a:pt x="192" y="116"/>
                  </a:cubicBezTo>
                  <a:close/>
                  <a:moveTo>
                    <a:pt x="376" y="1"/>
                  </a:moveTo>
                  <a:cubicBezTo>
                    <a:pt x="376" y="1"/>
                    <a:pt x="376" y="2"/>
                    <a:pt x="375" y="2"/>
                  </a:cubicBezTo>
                  <a:cubicBezTo>
                    <a:pt x="375" y="7"/>
                    <a:pt x="376" y="12"/>
                    <a:pt x="376" y="20"/>
                  </a:cubicBezTo>
                  <a:cubicBezTo>
                    <a:pt x="373" y="16"/>
                    <a:pt x="371" y="13"/>
                    <a:pt x="369" y="9"/>
                  </a:cubicBezTo>
                  <a:cubicBezTo>
                    <a:pt x="368" y="6"/>
                    <a:pt x="365" y="2"/>
                    <a:pt x="364" y="2"/>
                  </a:cubicBezTo>
                  <a:cubicBezTo>
                    <a:pt x="363" y="2"/>
                    <a:pt x="362" y="4"/>
                    <a:pt x="362" y="8"/>
                  </a:cubicBezTo>
                  <a:lnTo>
                    <a:pt x="362" y="8"/>
                  </a:lnTo>
                  <a:cubicBezTo>
                    <a:pt x="362" y="8"/>
                    <a:pt x="362" y="8"/>
                    <a:pt x="362" y="8"/>
                  </a:cubicBezTo>
                  <a:lnTo>
                    <a:pt x="362" y="19"/>
                  </a:lnTo>
                  <a:cubicBezTo>
                    <a:pt x="361" y="20"/>
                    <a:pt x="360" y="20"/>
                    <a:pt x="359" y="20"/>
                  </a:cubicBezTo>
                  <a:cubicBezTo>
                    <a:pt x="357" y="20"/>
                    <a:pt x="356" y="20"/>
                    <a:pt x="354" y="20"/>
                  </a:cubicBezTo>
                  <a:cubicBezTo>
                    <a:pt x="351" y="20"/>
                    <a:pt x="349" y="19"/>
                    <a:pt x="345" y="12"/>
                  </a:cubicBezTo>
                  <a:cubicBezTo>
                    <a:pt x="343" y="9"/>
                    <a:pt x="341" y="8"/>
                    <a:pt x="340" y="8"/>
                  </a:cubicBezTo>
                  <a:cubicBezTo>
                    <a:pt x="339" y="8"/>
                    <a:pt x="338" y="8"/>
                    <a:pt x="337" y="8"/>
                  </a:cubicBezTo>
                  <a:cubicBezTo>
                    <a:pt x="337" y="8"/>
                    <a:pt x="336" y="8"/>
                    <a:pt x="336" y="8"/>
                  </a:cubicBezTo>
                  <a:lnTo>
                    <a:pt x="335" y="9"/>
                  </a:lnTo>
                  <a:cubicBezTo>
                    <a:pt x="333" y="11"/>
                    <a:pt x="331" y="12"/>
                    <a:pt x="328" y="12"/>
                  </a:cubicBezTo>
                  <a:cubicBezTo>
                    <a:pt x="327" y="12"/>
                    <a:pt x="326" y="12"/>
                    <a:pt x="324" y="11"/>
                  </a:cubicBezTo>
                  <a:cubicBezTo>
                    <a:pt x="324" y="11"/>
                    <a:pt x="323" y="10"/>
                    <a:pt x="322" y="10"/>
                  </a:cubicBezTo>
                  <a:cubicBezTo>
                    <a:pt x="321" y="10"/>
                    <a:pt x="319" y="11"/>
                    <a:pt x="318" y="11"/>
                  </a:cubicBezTo>
                  <a:lnTo>
                    <a:pt x="318" y="16"/>
                  </a:lnTo>
                  <a:cubicBezTo>
                    <a:pt x="318" y="25"/>
                    <a:pt x="318" y="29"/>
                    <a:pt x="317" y="29"/>
                  </a:cubicBezTo>
                  <a:cubicBezTo>
                    <a:pt x="317" y="29"/>
                    <a:pt x="316" y="26"/>
                    <a:pt x="314" y="20"/>
                  </a:cubicBezTo>
                  <a:cubicBezTo>
                    <a:pt x="313" y="18"/>
                    <a:pt x="312" y="15"/>
                    <a:pt x="312" y="15"/>
                  </a:cubicBezTo>
                  <a:cubicBezTo>
                    <a:pt x="312" y="15"/>
                    <a:pt x="312" y="16"/>
                    <a:pt x="312" y="16"/>
                  </a:cubicBezTo>
                  <a:cubicBezTo>
                    <a:pt x="311" y="18"/>
                    <a:pt x="311" y="19"/>
                    <a:pt x="310" y="19"/>
                  </a:cubicBezTo>
                  <a:cubicBezTo>
                    <a:pt x="307" y="19"/>
                    <a:pt x="304" y="12"/>
                    <a:pt x="301" y="4"/>
                  </a:cubicBezTo>
                  <a:lnTo>
                    <a:pt x="301" y="4"/>
                  </a:lnTo>
                  <a:cubicBezTo>
                    <a:pt x="302" y="24"/>
                    <a:pt x="302" y="33"/>
                    <a:pt x="299" y="33"/>
                  </a:cubicBezTo>
                  <a:cubicBezTo>
                    <a:pt x="298" y="33"/>
                    <a:pt x="298" y="33"/>
                    <a:pt x="297" y="32"/>
                  </a:cubicBezTo>
                  <a:cubicBezTo>
                    <a:pt x="297" y="32"/>
                    <a:pt x="297" y="31"/>
                    <a:pt x="296" y="31"/>
                  </a:cubicBezTo>
                  <a:cubicBezTo>
                    <a:pt x="296" y="31"/>
                    <a:pt x="296" y="33"/>
                    <a:pt x="294" y="33"/>
                  </a:cubicBezTo>
                  <a:cubicBezTo>
                    <a:pt x="292" y="33"/>
                    <a:pt x="289" y="32"/>
                    <a:pt x="287" y="30"/>
                  </a:cubicBezTo>
                  <a:cubicBezTo>
                    <a:pt x="287" y="29"/>
                    <a:pt x="287" y="27"/>
                    <a:pt x="286" y="25"/>
                  </a:cubicBezTo>
                  <a:cubicBezTo>
                    <a:pt x="287" y="24"/>
                    <a:pt x="287" y="22"/>
                    <a:pt x="288" y="20"/>
                  </a:cubicBezTo>
                  <a:cubicBezTo>
                    <a:pt x="287" y="16"/>
                    <a:pt x="286" y="16"/>
                    <a:pt x="286" y="14"/>
                  </a:cubicBezTo>
                  <a:cubicBezTo>
                    <a:pt x="284" y="13"/>
                    <a:pt x="284" y="9"/>
                    <a:pt x="282" y="6"/>
                  </a:cubicBezTo>
                  <a:lnTo>
                    <a:pt x="282" y="22"/>
                  </a:lnTo>
                  <a:cubicBezTo>
                    <a:pt x="282" y="24"/>
                    <a:pt x="282" y="28"/>
                    <a:pt x="284" y="33"/>
                  </a:cubicBezTo>
                  <a:cubicBezTo>
                    <a:pt x="280" y="32"/>
                    <a:pt x="277" y="33"/>
                    <a:pt x="273" y="27"/>
                  </a:cubicBezTo>
                  <a:cubicBezTo>
                    <a:pt x="268" y="20"/>
                    <a:pt x="266" y="19"/>
                    <a:pt x="261" y="19"/>
                  </a:cubicBezTo>
                  <a:cubicBezTo>
                    <a:pt x="261" y="19"/>
                    <a:pt x="260" y="19"/>
                    <a:pt x="259" y="19"/>
                  </a:cubicBezTo>
                  <a:cubicBezTo>
                    <a:pt x="259" y="19"/>
                    <a:pt x="258" y="19"/>
                    <a:pt x="257" y="19"/>
                  </a:cubicBezTo>
                  <a:cubicBezTo>
                    <a:pt x="256" y="18"/>
                    <a:pt x="255" y="17"/>
                    <a:pt x="254" y="17"/>
                  </a:cubicBezTo>
                  <a:cubicBezTo>
                    <a:pt x="253" y="17"/>
                    <a:pt x="252" y="19"/>
                    <a:pt x="252" y="25"/>
                  </a:cubicBezTo>
                  <a:cubicBezTo>
                    <a:pt x="252" y="28"/>
                    <a:pt x="251" y="30"/>
                    <a:pt x="251" y="30"/>
                  </a:cubicBezTo>
                  <a:cubicBezTo>
                    <a:pt x="249" y="30"/>
                    <a:pt x="248" y="23"/>
                    <a:pt x="245" y="9"/>
                  </a:cubicBezTo>
                  <a:lnTo>
                    <a:pt x="245" y="9"/>
                  </a:lnTo>
                  <a:cubicBezTo>
                    <a:pt x="246" y="20"/>
                    <a:pt x="245" y="23"/>
                    <a:pt x="244" y="23"/>
                  </a:cubicBezTo>
                  <a:cubicBezTo>
                    <a:pt x="243" y="23"/>
                    <a:pt x="242" y="21"/>
                    <a:pt x="242" y="21"/>
                  </a:cubicBezTo>
                  <a:cubicBezTo>
                    <a:pt x="241" y="21"/>
                    <a:pt x="241" y="23"/>
                    <a:pt x="242" y="29"/>
                  </a:cubicBezTo>
                  <a:cubicBezTo>
                    <a:pt x="238" y="17"/>
                    <a:pt x="236" y="11"/>
                    <a:pt x="235" y="11"/>
                  </a:cubicBezTo>
                  <a:cubicBezTo>
                    <a:pt x="235" y="11"/>
                    <a:pt x="235" y="12"/>
                    <a:pt x="234" y="14"/>
                  </a:cubicBezTo>
                  <a:cubicBezTo>
                    <a:pt x="233" y="18"/>
                    <a:pt x="231" y="19"/>
                    <a:pt x="229" y="19"/>
                  </a:cubicBezTo>
                  <a:cubicBezTo>
                    <a:pt x="228" y="19"/>
                    <a:pt x="226" y="18"/>
                    <a:pt x="225" y="18"/>
                  </a:cubicBezTo>
                  <a:cubicBezTo>
                    <a:pt x="225" y="18"/>
                    <a:pt x="224" y="18"/>
                    <a:pt x="224" y="19"/>
                  </a:cubicBezTo>
                  <a:cubicBezTo>
                    <a:pt x="223" y="22"/>
                    <a:pt x="219" y="18"/>
                    <a:pt x="219" y="27"/>
                  </a:cubicBezTo>
                  <a:cubicBezTo>
                    <a:pt x="219" y="27"/>
                    <a:pt x="218" y="28"/>
                    <a:pt x="218" y="28"/>
                  </a:cubicBezTo>
                  <a:cubicBezTo>
                    <a:pt x="218" y="28"/>
                    <a:pt x="217" y="25"/>
                    <a:pt x="215" y="25"/>
                  </a:cubicBezTo>
                  <a:lnTo>
                    <a:pt x="208" y="25"/>
                  </a:lnTo>
                  <a:lnTo>
                    <a:pt x="207" y="27"/>
                  </a:lnTo>
                  <a:cubicBezTo>
                    <a:pt x="207" y="27"/>
                    <a:pt x="207" y="27"/>
                    <a:pt x="206" y="27"/>
                  </a:cubicBezTo>
                  <a:cubicBezTo>
                    <a:pt x="204" y="27"/>
                    <a:pt x="200" y="22"/>
                    <a:pt x="197" y="22"/>
                  </a:cubicBezTo>
                  <a:cubicBezTo>
                    <a:pt x="196" y="22"/>
                    <a:pt x="195" y="23"/>
                    <a:pt x="194" y="25"/>
                  </a:cubicBezTo>
                  <a:cubicBezTo>
                    <a:pt x="194" y="28"/>
                    <a:pt x="192" y="31"/>
                    <a:pt x="191" y="31"/>
                  </a:cubicBezTo>
                  <a:cubicBezTo>
                    <a:pt x="188" y="31"/>
                    <a:pt x="185" y="27"/>
                    <a:pt x="182" y="19"/>
                  </a:cubicBezTo>
                  <a:cubicBezTo>
                    <a:pt x="181" y="18"/>
                    <a:pt x="181" y="16"/>
                    <a:pt x="181" y="16"/>
                  </a:cubicBezTo>
                  <a:cubicBezTo>
                    <a:pt x="179" y="19"/>
                    <a:pt x="178" y="23"/>
                    <a:pt x="177" y="23"/>
                  </a:cubicBezTo>
                  <a:cubicBezTo>
                    <a:pt x="176" y="23"/>
                    <a:pt x="175" y="22"/>
                    <a:pt x="173" y="19"/>
                  </a:cubicBezTo>
                  <a:lnTo>
                    <a:pt x="173" y="20"/>
                  </a:lnTo>
                  <a:cubicBezTo>
                    <a:pt x="173" y="26"/>
                    <a:pt x="173" y="28"/>
                    <a:pt x="172" y="28"/>
                  </a:cubicBezTo>
                  <a:cubicBezTo>
                    <a:pt x="172" y="28"/>
                    <a:pt x="171" y="27"/>
                    <a:pt x="171" y="27"/>
                  </a:cubicBezTo>
                  <a:cubicBezTo>
                    <a:pt x="171" y="27"/>
                    <a:pt x="171" y="27"/>
                    <a:pt x="170" y="28"/>
                  </a:cubicBezTo>
                  <a:cubicBezTo>
                    <a:pt x="168" y="29"/>
                    <a:pt x="167" y="29"/>
                    <a:pt x="167" y="32"/>
                  </a:cubicBezTo>
                  <a:cubicBezTo>
                    <a:pt x="167" y="37"/>
                    <a:pt x="167" y="39"/>
                    <a:pt x="166" y="39"/>
                  </a:cubicBezTo>
                  <a:cubicBezTo>
                    <a:pt x="166" y="39"/>
                    <a:pt x="165" y="37"/>
                    <a:pt x="163" y="33"/>
                  </a:cubicBezTo>
                  <a:cubicBezTo>
                    <a:pt x="162" y="30"/>
                    <a:pt x="161" y="27"/>
                    <a:pt x="161" y="27"/>
                  </a:cubicBezTo>
                  <a:lnTo>
                    <a:pt x="161" y="27"/>
                  </a:lnTo>
                  <a:cubicBezTo>
                    <a:pt x="160" y="27"/>
                    <a:pt x="160" y="30"/>
                    <a:pt x="161" y="38"/>
                  </a:cubicBezTo>
                  <a:cubicBezTo>
                    <a:pt x="161" y="41"/>
                    <a:pt x="161" y="44"/>
                    <a:pt x="160" y="44"/>
                  </a:cubicBezTo>
                  <a:cubicBezTo>
                    <a:pt x="158" y="43"/>
                    <a:pt x="156" y="43"/>
                    <a:pt x="155" y="38"/>
                  </a:cubicBezTo>
                  <a:cubicBezTo>
                    <a:pt x="153" y="34"/>
                    <a:pt x="151" y="32"/>
                    <a:pt x="149" y="32"/>
                  </a:cubicBezTo>
                  <a:cubicBezTo>
                    <a:pt x="148" y="32"/>
                    <a:pt x="146" y="34"/>
                    <a:pt x="144" y="34"/>
                  </a:cubicBezTo>
                  <a:cubicBezTo>
                    <a:pt x="143" y="34"/>
                    <a:pt x="142" y="34"/>
                    <a:pt x="141" y="32"/>
                  </a:cubicBezTo>
                  <a:lnTo>
                    <a:pt x="140" y="33"/>
                  </a:lnTo>
                  <a:cubicBezTo>
                    <a:pt x="139" y="38"/>
                    <a:pt x="139" y="44"/>
                    <a:pt x="137" y="44"/>
                  </a:cubicBezTo>
                  <a:cubicBezTo>
                    <a:pt x="137" y="44"/>
                    <a:pt x="136" y="43"/>
                    <a:pt x="136" y="43"/>
                  </a:cubicBezTo>
                  <a:cubicBezTo>
                    <a:pt x="135" y="42"/>
                    <a:pt x="134" y="41"/>
                    <a:pt x="134" y="41"/>
                  </a:cubicBezTo>
                  <a:cubicBezTo>
                    <a:pt x="132" y="41"/>
                    <a:pt x="131" y="43"/>
                    <a:pt x="130" y="44"/>
                  </a:cubicBezTo>
                  <a:cubicBezTo>
                    <a:pt x="129" y="44"/>
                    <a:pt x="129" y="45"/>
                    <a:pt x="129" y="49"/>
                  </a:cubicBezTo>
                  <a:cubicBezTo>
                    <a:pt x="129" y="54"/>
                    <a:pt x="128" y="57"/>
                    <a:pt x="127" y="57"/>
                  </a:cubicBezTo>
                  <a:cubicBezTo>
                    <a:pt x="126" y="57"/>
                    <a:pt x="125" y="54"/>
                    <a:pt x="123" y="49"/>
                  </a:cubicBezTo>
                  <a:cubicBezTo>
                    <a:pt x="121" y="44"/>
                    <a:pt x="119" y="41"/>
                    <a:pt x="118" y="41"/>
                  </a:cubicBezTo>
                  <a:cubicBezTo>
                    <a:pt x="117" y="41"/>
                    <a:pt x="116" y="42"/>
                    <a:pt x="116" y="43"/>
                  </a:cubicBezTo>
                  <a:cubicBezTo>
                    <a:pt x="115" y="48"/>
                    <a:pt x="115" y="50"/>
                    <a:pt x="114" y="50"/>
                  </a:cubicBezTo>
                  <a:cubicBezTo>
                    <a:pt x="113" y="50"/>
                    <a:pt x="111" y="46"/>
                    <a:pt x="108" y="44"/>
                  </a:cubicBezTo>
                  <a:cubicBezTo>
                    <a:pt x="106" y="39"/>
                    <a:pt x="103" y="35"/>
                    <a:pt x="101" y="35"/>
                  </a:cubicBezTo>
                  <a:cubicBezTo>
                    <a:pt x="99" y="35"/>
                    <a:pt x="97" y="38"/>
                    <a:pt x="97" y="48"/>
                  </a:cubicBezTo>
                  <a:cubicBezTo>
                    <a:pt x="97" y="48"/>
                    <a:pt x="97" y="48"/>
                    <a:pt x="96" y="48"/>
                  </a:cubicBezTo>
                  <a:cubicBezTo>
                    <a:pt x="96" y="48"/>
                    <a:pt x="95" y="48"/>
                    <a:pt x="95" y="48"/>
                  </a:cubicBezTo>
                  <a:cubicBezTo>
                    <a:pt x="93" y="46"/>
                    <a:pt x="89" y="45"/>
                    <a:pt x="86" y="41"/>
                  </a:cubicBezTo>
                  <a:cubicBezTo>
                    <a:pt x="85" y="40"/>
                    <a:pt x="84" y="38"/>
                    <a:pt x="83" y="38"/>
                  </a:cubicBezTo>
                  <a:cubicBezTo>
                    <a:pt x="83" y="38"/>
                    <a:pt x="82" y="40"/>
                    <a:pt x="82" y="45"/>
                  </a:cubicBezTo>
                  <a:cubicBezTo>
                    <a:pt x="82" y="53"/>
                    <a:pt x="81" y="57"/>
                    <a:pt x="79" y="57"/>
                  </a:cubicBezTo>
                  <a:cubicBezTo>
                    <a:pt x="78" y="57"/>
                    <a:pt x="78" y="56"/>
                    <a:pt x="77" y="55"/>
                  </a:cubicBezTo>
                  <a:cubicBezTo>
                    <a:pt x="76" y="53"/>
                    <a:pt x="75" y="53"/>
                    <a:pt x="74" y="53"/>
                  </a:cubicBezTo>
                  <a:cubicBezTo>
                    <a:pt x="72" y="53"/>
                    <a:pt x="70" y="56"/>
                    <a:pt x="68" y="56"/>
                  </a:cubicBezTo>
                  <a:cubicBezTo>
                    <a:pt x="67" y="56"/>
                    <a:pt x="66" y="56"/>
                    <a:pt x="66" y="55"/>
                  </a:cubicBezTo>
                  <a:cubicBezTo>
                    <a:pt x="64" y="55"/>
                    <a:pt x="63" y="55"/>
                    <a:pt x="63" y="55"/>
                  </a:cubicBezTo>
                  <a:cubicBezTo>
                    <a:pt x="60" y="55"/>
                    <a:pt x="57" y="56"/>
                    <a:pt x="55" y="56"/>
                  </a:cubicBezTo>
                  <a:lnTo>
                    <a:pt x="40" y="56"/>
                  </a:lnTo>
                  <a:cubicBezTo>
                    <a:pt x="40" y="56"/>
                    <a:pt x="38" y="59"/>
                    <a:pt x="38" y="60"/>
                  </a:cubicBezTo>
                  <a:cubicBezTo>
                    <a:pt x="40" y="67"/>
                    <a:pt x="40" y="71"/>
                    <a:pt x="41" y="77"/>
                  </a:cubicBezTo>
                  <a:cubicBezTo>
                    <a:pt x="35" y="69"/>
                    <a:pt x="29" y="53"/>
                    <a:pt x="25" y="53"/>
                  </a:cubicBezTo>
                  <a:cubicBezTo>
                    <a:pt x="22" y="53"/>
                    <a:pt x="21" y="57"/>
                    <a:pt x="19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4"/>
                    <a:pt x="24" y="6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5" y="63"/>
                    <a:pt x="26" y="67"/>
                    <a:pt x="30" y="76"/>
                  </a:cubicBezTo>
                  <a:cubicBezTo>
                    <a:pt x="28" y="75"/>
                    <a:pt x="27" y="72"/>
                    <a:pt x="25" y="71"/>
                  </a:cubicBezTo>
                  <a:lnTo>
                    <a:pt x="25" y="93"/>
                  </a:lnTo>
                  <a:cubicBezTo>
                    <a:pt x="24" y="93"/>
                    <a:pt x="23" y="92"/>
                    <a:pt x="21" y="92"/>
                  </a:cubicBezTo>
                  <a:cubicBezTo>
                    <a:pt x="20" y="92"/>
                    <a:pt x="19" y="93"/>
                    <a:pt x="19" y="95"/>
                  </a:cubicBezTo>
                  <a:cubicBezTo>
                    <a:pt x="20" y="111"/>
                    <a:pt x="16" y="107"/>
                    <a:pt x="15" y="113"/>
                  </a:cubicBezTo>
                  <a:cubicBezTo>
                    <a:pt x="15" y="118"/>
                    <a:pt x="14" y="120"/>
                    <a:pt x="12" y="120"/>
                  </a:cubicBezTo>
                  <a:cubicBezTo>
                    <a:pt x="10" y="120"/>
                    <a:pt x="7" y="117"/>
                    <a:pt x="5" y="113"/>
                  </a:cubicBezTo>
                  <a:cubicBezTo>
                    <a:pt x="4" y="111"/>
                    <a:pt x="3" y="109"/>
                    <a:pt x="1" y="108"/>
                  </a:cubicBezTo>
                  <a:lnTo>
                    <a:pt x="1" y="108"/>
                  </a:lnTo>
                  <a:cubicBezTo>
                    <a:pt x="4" y="114"/>
                    <a:pt x="6" y="124"/>
                    <a:pt x="8" y="137"/>
                  </a:cubicBezTo>
                  <a:cubicBezTo>
                    <a:pt x="11" y="141"/>
                    <a:pt x="11" y="145"/>
                    <a:pt x="10" y="145"/>
                  </a:cubicBezTo>
                  <a:cubicBezTo>
                    <a:pt x="9" y="145"/>
                    <a:pt x="7" y="142"/>
                    <a:pt x="5" y="135"/>
                  </a:cubicBezTo>
                  <a:lnTo>
                    <a:pt x="5" y="135"/>
                  </a:lnTo>
                  <a:cubicBezTo>
                    <a:pt x="6" y="146"/>
                    <a:pt x="8" y="156"/>
                    <a:pt x="9" y="164"/>
                  </a:cubicBezTo>
                  <a:cubicBezTo>
                    <a:pt x="11" y="177"/>
                    <a:pt x="14" y="193"/>
                    <a:pt x="16" y="202"/>
                  </a:cubicBezTo>
                  <a:cubicBezTo>
                    <a:pt x="26" y="233"/>
                    <a:pt x="34" y="249"/>
                    <a:pt x="40" y="253"/>
                  </a:cubicBezTo>
                  <a:cubicBezTo>
                    <a:pt x="50" y="259"/>
                    <a:pt x="58" y="260"/>
                    <a:pt x="68" y="260"/>
                  </a:cubicBezTo>
                  <a:cubicBezTo>
                    <a:pt x="88" y="260"/>
                    <a:pt x="105" y="256"/>
                    <a:pt x="125" y="254"/>
                  </a:cubicBezTo>
                  <a:cubicBezTo>
                    <a:pt x="137" y="253"/>
                    <a:pt x="150" y="250"/>
                    <a:pt x="162" y="248"/>
                  </a:cubicBezTo>
                  <a:cubicBezTo>
                    <a:pt x="176" y="245"/>
                    <a:pt x="188" y="242"/>
                    <a:pt x="200" y="238"/>
                  </a:cubicBezTo>
                  <a:cubicBezTo>
                    <a:pt x="209" y="234"/>
                    <a:pt x="220" y="233"/>
                    <a:pt x="229" y="229"/>
                  </a:cubicBezTo>
                  <a:cubicBezTo>
                    <a:pt x="233" y="228"/>
                    <a:pt x="235" y="224"/>
                    <a:pt x="239" y="224"/>
                  </a:cubicBezTo>
                  <a:cubicBezTo>
                    <a:pt x="244" y="224"/>
                    <a:pt x="249" y="226"/>
                    <a:pt x="254" y="226"/>
                  </a:cubicBezTo>
                  <a:cubicBezTo>
                    <a:pt x="255" y="226"/>
                    <a:pt x="256" y="226"/>
                    <a:pt x="256" y="226"/>
                  </a:cubicBezTo>
                  <a:cubicBezTo>
                    <a:pt x="265" y="223"/>
                    <a:pt x="273" y="217"/>
                    <a:pt x="283" y="217"/>
                  </a:cubicBezTo>
                  <a:cubicBezTo>
                    <a:pt x="284" y="217"/>
                    <a:pt x="285" y="217"/>
                    <a:pt x="287" y="218"/>
                  </a:cubicBezTo>
                  <a:cubicBezTo>
                    <a:pt x="288" y="218"/>
                    <a:pt x="290" y="218"/>
                    <a:pt x="291" y="218"/>
                  </a:cubicBezTo>
                  <a:cubicBezTo>
                    <a:pt x="294" y="218"/>
                    <a:pt x="297" y="217"/>
                    <a:pt x="299" y="217"/>
                  </a:cubicBezTo>
                  <a:cubicBezTo>
                    <a:pt x="303" y="216"/>
                    <a:pt x="309" y="214"/>
                    <a:pt x="313" y="211"/>
                  </a:cubicBezTo>
                  <a:cubicBezTo>
                    <a:pt x="317" y="210"/>
                    <a:pt x="322" y="208"/>
                    <a:pt x="325" y="206"/>
                  </a:cubicBezTo>
                  <a:cubicBezTo>
                    <a:pt x="330" y="205"/>
                    <a:pt x="335" y="203"/>
                    <a:pt x="339" y="202"/>
                  </a:cubicBezTo>
                  <a:cubicBezTo>
                    <a:pt x="341" y="202"/>
                    <a:pt x="343" y="204"/>
                    <a:pt x="345" y="204"/>
                  </a:cubicBezTo>
                  <a:cubicBezTo>
                    <a:pt x="345" y="204"/>
                    <a:pt x="346" y="204"/>
                    <a:pt x="346" y="203"/>
                  </a:cubicBezTo>
                  <a:cubicBezTo>
                    <a:pt x="354" y="201"/>
                    <a:pt x="360" y="197"/>
                    <a:pt x="366" y="196"/>
                  </a:cubicBezTo>
                  <a:cubicBezTo>
                    <a:pt x="367" y="195"/>
                    <a:pt x="368" y="195"/>
                    <a:pt x="369" y="195"/>
                  </a:cubicBezTo>
                  <a:cubicBezTo>
                    <a:pt x="374" y="195"/>
                    <a:pt x="378" y="197"/>
                    <a:pt x="382" y="197"/>
                  </a:cubicBezTo>
                  <a:cubicBezTo>
                    <a:pt x="388" y="198"/>
                    <a:pt x="394" y="202"/>
                    <a:pt x="401" y="202"/>
                  </a:cubicBezTo>
                  <a:cubicBezTo>
                    <a:pt x="402" y="202"/>
                    <a:pt x="404" y="202"/>
                    <a:pt x="405" y="202"/>
                  </a:cubicBezTo>
                  <a:cubicBezTo>
                    <a:pt x="409" y="202"/>
                    <a:pt x="414" y="202"/>
                    <a:pt x="418" y="202"/>
                  </a:cubicBezTo>
                  <a:cubicBezTo>
                    <a:pt x="422" y="202"/>
                    <a:pt x="425" y="202"/>
                    <a:pt x="429" y="203"/>
                  </a:cubicBezTo>
                  <a:cubicBezTo>
                    <a:pt x="436" y="206"/>
                    <a:pt x="443" y="209"/>
                    <a:pt x="449" y="209"/>
                  </a:cubicBezTo>
                  <a:cubicBezTo>
                    <a:pt x="451" y="209"/>
                    <a:pt x="454" y="208"/>
                    <a:pt x="456" y="207"/>
                  </a:cubicBezTo>
                  <a:cubicBezTo>
                    <a:pt x="461" y="205"/>
                    <a:pt x="465" y="200"/>
                    <a:pt x="469" y="200"/>
                  </a:cubicBezTo>
                  <a:cubicBezTo>
                    <a:pt x="471" y="199"/>
                    <a:pt x="473" y="199"/>
                    <a:pt x="475" y="199"/>
                  </a:cubicBezTo>
                  <a:cubicBezTo>
                    <a:pt x="480" y="199"/>
                    <a:pt x="487" y="201"/>
                    <a:pt x="492" y="201"/>
                  </a:cubicBezTo>
                  <a:cubicBezTo>
                    <a:pt x="496" y="201"/>
                    <a:pt x="498" y="200"/>
                    <a:pt x="503" y="200"/>
                  </a:cubicBezTo>
                  <a:lnTo>
                    <a:pt x="522" y="196"/>
                  </a:lnTo>
                  <a:cubicBezTo>
                    <a:pt x="524" y="196"/>
                    <a:pt x="525" y="197"/>
                    <a:pt x="527" y="210"/>
                  </a:cubicBezTo>
                  <a:cubicBezTo>
                    <a:pt x="528" y="208"/>
                    <a:pt x="528" y="207"/>
                    <a:pt x="529" y="207"/>
                  </a:cubicBezTo>
                  <a:cubicBezTo>
                    <a:pt x="532" y="205"/>
                    <a:pt x="534" y="202"/>
                    <a:pt x="537" y="202"/>
                  </a:cubicBezTo>
                  <a:cubicBezTo>
                    <a:pt x="541" y="202"/>
                    <a:pt x="546" y="202"/>
                    <a:pt x="549" y="202"/>
                  </a:cubicBezTo>
                  <a:cubicBezTo>
                    <a:pt x="551" y="202"/>
                    <a:pt x="553" y="202"/>
                    <a:pt x="555" y="202"/>
                  </a:cubicBezTo>
                  <a:cubicBezTo>
                    <a:pt x="560" y="201"/>
                    <a:pt x="565" y="197"/>
                    <a:pt x="570" y="195"/>
                  </a:cubicBezTo>
                  <a:cubicBezTo>
                    <a:pt x="571" y="193"/>
                    <a:pt x="574" y="192"/>
                    <a:pt x="575" y="192"/>
                  </a:cubicBezTo>
                  <a:cubicBezTo>
                    <a:pt x="579" y="190"/>
                    <a:pt x="582" y="187"/>
                    <a:pt x="587" y="187"/>
                  </a:cubicBezTo>
                  <a:cubicBezTo>
                    <a:pt x="591" y="187"/>
                    <a:pt x="595" y="190"/>
                    <a:pt x="598" y="195"/>
                  </a:cubicBezTo>
                  <a:cubicBezTo>
                    <a:pt x="599" y="195"/>
                    <a:pt x="599" y="195"/>
                    <a:pt x="600" y="195"/>
                  </a:cubicBezTo>
                  <a:cubicBezTo>
                    <a:pt x="602" y="195"/>
                    <a:pt x="603" y="192"/>
                    <a:pt x="606" y="192"/>
                  </a:cubicBezTo>
                  <a:cubicBezTo>
                    <a:pt x="606" y="192"/>
                    <a:pt x="607" y="192"/>
                    <a:pt x="607" y="193"/>
                  </a:cubicBezTo>
                  <a:cubicBezTo>
                    <a:pt x="612" y="195"/>
                    <a:pt x="616" y="196"/>
                    <a:pt x="621" y="196"/>
                  </a:cubicBezTo>
                  <a:cubicBezTo>
                    <a:pt x="623" y="196"/>
                    <a:pt x="625" y="196"/>
                    <a:pt x="627" y="196"/>
                  </a:cubicBezTo>
                  <a:cubicBezTo>
                    <a:pt x="629" y="196"/>
                    <a:pt x="633" y="196"/>
                    <a:pt x="634" y="195"/>
                  </a:cubicBezTo>
                  <a:cubicBezTo>
                    <a:pt x="637" y="190"/>
                    <a:pt x="639" y="184"/>
                    <a:pt x="643" y="180"/>
                  </a:cubicBezTo>
                  <a:cubicBezTo>
                    <a:pt x="645" y="177"/>
                    <a:pt x="649" y="179"/>
                    <a:pt x="653" y="177"/>
                  </a:cubicBezTo>
                  <a:cubicBezTo>
                    <a:pt x="650" y="171"/>
                    <a:pt x="649" y="168"/>
                    <a:pt x="649" y="165"/>
                  </a:cubicBezTo>
                  <a:cubicBezTo>
                    <a:pt x="650" y="159"/>
                    <a:pt x="650" y="154"/>
                    <a:pt x="652" y="147"/>
                  </a:cubicBezTo>
                  <a:cubicBezTo>
                    <a:pt x="649" y="137"/>
                    <a:pt x="647" y="128"/>
                    <a:pt x="643" y="116"/>
                  </a:cubicBezTo>
                  <a:cubicBezTo>
                    <a:pt x="644" y="114"/>
                    <a:pt x="644" y="113"/>
                    <a:pt x="645" y="111"/>
                  </a:cubicBezTo>
                  <a:cubicBezTo>
                    <a:pt x="643" y="106"/>
                    <a:pt x="640" y="103"/>
                    <a:pt x="638" y="97"/>
                  </a:cubicBezTo>
                  <a:cubicBezTo>
                    <a:pt x="634" y="88"/>
                    <a:pt x="629" y="83"/>
                    <a:pt x="627" y="80"/>
                  </a:cubicBezTo>
                  <a:cubicBezTo>
                    <a:pt x="618" y="75"/>
                    <a:pt x="611" y="69"/>
                    <a:pt x="601" y="64"/>
                  </a:cubicBezTo>
                  <a:cubicBezTo>
                    <a:pt x="598" y="62"/>
                    <a:pt x="597" y="58"/>
                    <a:pt x="595" y="58"/>
                  </a:cubicBezTo>
                  <a:cubicBezTo>
                    <a:pt x="595" y="58"/>
                    <a:pt x="595" y="58"/>
                    <a:pt x="595" y="58"/>
                  </a:cubicBezTo>
                  <a:cubicBezTo>
                    <a:pt x="594" y="59"/>
                    <a:pt x="594" y="59"/>
                    <a:pt x="593" y="59"/>
                  </a:cubicBezTo>
                  <a:cubicBezTo>
                    <a:pt x="589" y="59"/>
                    <a:pt x="585" y="54"/>
                    <a:pt x="580" y="51"/>
                  </a:cubicBezTo>
                  <a:cubicBezTo>
                    <a:pt x="575" y="48"/>
                    <a:pt x="569" y="41"/>
                    <a:pt x="561" y="37"/>
                  </a:cubicBezTo>
                  <a:lnTo>
                    <a:pt x="561" y="44"/>
                  </a:lnTo>
                  <a:cubicBezTo>
                    <a:pt x="565" y="49"/>
                    <a:pt x="570" y="54"/>
                    <a:pt x="575" y="60"/>
                  </a:cubicBezTo>
                  <a:cubicBezTo>
                    <a:pt x="574" y="60"/>
                    <a:pt x="573" y="61"/>
                    <a:pt x="572" y="61"/>
                  </a:cubicBezTo>
                  <a:cubicBezTo>
                    <a:pt x="572" y="61"/>
                    <a:pt x="571" y="61"/>
                    <a:pt x="571" y="60"/>
                  </a:cubicBezTo>
                  <a:cubicBezTo>
                    <a:pt x="564" y="56"/>
                    <a:pt x="559" y="53"/>
                    <a:pt x="553" y="50"/>
                  </a:cubicBezTo>
                  <a:cubicBezTo>
                    <a:pt x="549" y="49"/>
                    <a:pt x="546" y="48"/>
                    <a:pt x="542" y="48"/>
                  </a:cubicBezTo>
                  <a:cubicBezTo>
                    <a:pt x="541" y="48"/>
                    <a:pt x="540" y="49"/>
                    <a:pt x="538" y="49"/>
                  </a:cubicBezTo>
                  <a:cubicBezTo>
                    <a:pt x="538" y="49"/>
                    <a:pt x="538" y="49"/>
                    <a:pt x="537" y="49"/>
                  </a:cubicBezTo>
                  <a:cubicBezTo>
                    <a:pt x="533" y="46"/>
                    <a:pt x="528" y="41"/>
                    <a:pt x="524" y="38"/>
                  </a:cubicBezTo>
                  <a:cubicBezTo>
                    <a:pt x="522" y="38"/>
                    <a:pt x="521" y="37"/>
                    <a:pt x="520" y="37"/>
                  </a:cubicBezTo>
                  <a:cubicBezTo>
                    <a:pt x="516" y="37"/>
                    <a:pt x="514" y="41"/>
                    <a:pt x="512" y="44"/>
                  </a:cubicBezTo>
                  <a:cubicBezTo>
                    <a:pt x="510" y="45"/>
                    <a:pt x="509" y="45"/>
                    <a:pt x="507" y="45"/>
                  </a:cubicBezTo>
                  <a:cubicBezTo>
                    <a:pt x="505" y="45"/>
                    <a:pt x="504" y="45"/>
                    <a:pt x="502" y="45"/>
                  </a:cubicBezTo>
                  <a:cubicBezTo>
                    <a:pt x="496" y="46"/>
                    <a:pt x="491" y="46"/>
                    <a:pt x="485" y="48"/>
                  </a:cubicBezTo>
                  <a:cubicBezTo>
                    <a:pt x="487" y="54"/>
                    <a:pt x="487" y="56"/>
                    <a:pt x="488" y="60"/>
                  </a:cubicBezTo>
                  <a:cubicBezTo>
                    <a:pt x="486" y="59"/>
                    <a:pt x="483" y="51"/>
                    <a:pt x="481" y="49"/>
                  </a:cubicBezTo>
                  <a:cubicBezTo>
                    <a:pt x="476" y="44"/>
                    <a:pt x="471" y="41"/>
                    <a:pt x="467" y="40"/>
                  </a:cubicBezTo>
                  <a:cubicBezTo>
                    <a:pt x="455" y="35"/>
                    <a:pt x="443" y="32"/>
                    <a:pt x="430" y="28"/>
                  </a:cubicBezTo>
                  <a:cubicBezTo>
                    <a:pt x="428" y="27"/>
                    <a:pt x="424" y="24"/>
                    <a:pt x="422" y="23"/>
                  </a:cubicBezTo>
                  <a:cubicBezTo>
                    <a:pt x="422" y="19"/>
                    <a:pt x="422" y="16"/>
                    <a:pt x="423" y="16"/>
                  </a:cubicBezTo>
                  <a:cubicBezTo>
                    <a:pt x="423" y="16"/>
                    <a:pt x="424" y="17"/>
                    <a:pt x="424" y="18"/>
                  </a:cubicBezTo>
                  <a:cubicBezTo>
                    <a:pt x="425" y="20"/>
                    <a:pt x="427" y="21"/>
                    <a:pt x="428" y="21"/>
                  </a:cubicBezTo>
                  <a:cubicBezTo>
                    <a:pt x="430" y="21"/>
                    <a:pt x="432" y="18"/>
                    <a:pt x="435" y="18"/>
                  </a:cubicBezTo>
                  <a:cubicBezTo>
                    <a:pt x="436" y="18"/>
                    <a:pt x="438" y="19"/>
                    <a:pt x="440" y="24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40" y="24"/>
                    <a:pt x="440" y="24"/>
                    <a:pt x="441" y="24"/>
                  </a:cubicBezTo>
                  <a:cubicBezTo>
                    <a:pt x="445" y="24"/>
                    <a:pt x="450" y="25"/>
                    <a:pt x="454" y="25"/>
                  </a:cubicBezTo>
                  <a:cubicBezTo>
                    <a:pt x="458" y="25"/>
                    <a:pt x="462" y="28"/>
                    <a:pt x="465" y="28"/>
                  </a:cubicBezTo>
                  <a:cubicBezTo>
                    <a:pt x="466" y="28"/>
                    <a:pt x="466" y="27"/>
                    <a:pt x="467" y="27"/>
                  </a:cubicBezTo>
                  <a:cubicBezTo>
                    <a:pt x="469" y="25"/>
                    <a:pt x="471" y="25"/>
                    <a:pt x="473" y="25"/>
                  </a:cubicBezTo>
                  <a:cubicBezTo>
                    <a:pt x="475" y="25"/>
                    <a:pt x="476" y="25"/>
                    <a:pt x="477" y="25"/>
                  </a:cubicBezTo>
                  <a:cubicBezTo>
                    <a:pt x="480" y="25"/>
                    <a:pt x="481" y="24"/>
                    <a:pt x="482" y="23"/>
                  </a:cubicBezTo>
                  <a:cubicBezTo>
                    <a:pt x="481" y="14"/>
                    <a:pt x="480" y="11"/>
                    <a:pt x="477" y="11"/>
                  </a:cubicBezTo>
                  <a:cubicBezTo>
                    <a:pt x="476" y="11"/>
                    <a:pt x="475" y="10"/>
                    <a:pt x="474" y="10"/>
                  </a:cubicBezTo>
                  <a:cubicBezTo>
                    <a:pt x="472" y="10"/>
                    <a:pt x="470" y="11"/>
                    <a:pt x="467" y="11"/>
                  </a:cubicBezTo>
                  <a:lnTo>
                    <a:pt x="444" y="11"/>
                  </a:lnTo>
                  <a:cubicBezTo>
                    <a:pt x="443" y="11"/>
                    <a:pt x="440" y="6"/>
                    <a:pt x="438" y="6"/>
                  </a:cubicBezTo>
                  <a:cubicBezTo>
                    <a:pt x="435" y="7"/>
                    <a:pt x="433" y="7"/>
                    <a:pt x="430" y="7"/>
                  </a:cubicBezTo>
                  <a:cubicBezTo>
                    <a:pt x="425" y="7"/>
                    <a:pt x="420" y="5"/>
                    <a:pt x="415" y="2"/>
                  </a:cubicBezTo>
                  <a:cubicBezTo>
                    <a:pt x="414" y="2"/>
                    <a:pt x="413" y="1"/>
                    <a:pt x="413" y="1"/>
                  </a:cubicBezTo>
                  <a:cubicBezTo>
                    <a:pt x="411" y="1"/>
                    <a:pt x="409" y="3"/>
                    <a:pt x="408" y="9"/>
                  </a:cubicBezTo>
                  <a:cubicBezTo>
                    <a:pt x="411" y="12"/>
                    <a:pt x="413" y="14"/>
                    <a:pt x="418" y="18"/>
                  </a:cubicBezTo>
                  <a:lnTo>
                    <a:pt x="418" y="23"/>
                  </a:lnTo>
                  <a:cubicBezTo>
                    <a:pt x="413" y="22"/>
                    <a:pt x="409" y="20"/>
                    <a:pt x="406" y="18"/>
                  </a:cubicBezTo>
                  <a:lnTo>
                    <a:pt x="406" y="12"/>
                  </a:lnTo>
                  <a:cubicBezTo>
                    <a:pt x="406" y="9"/>
                    <a:pt x="406" y="7"/>
                    <a:pt x="407" y="2"/>
                  </a:cubicBezTo>
                  <a:cubicBezTo>
                    <a:pt x="404" y="2"/>
                    <a:pt x="401" y="3"/>
                    <a:pt x="398" y="3"/>
                  </a:cubicBezTo>
                  <a:cubicBezTo>
                    <a:pt x="398" y="6"/>
                    <a:pt x="398" y="7"/>
                    <a:pt x="399" y="9"/>
                  </a:cubicBezTo>
                  <a:cubicBezTo>
                    <a:pt x="402" y="12"/>
                    <a:pt x="403" y="16"/>
                    <a:pt x="406" y="20"/>
                  </a:cubicBezTo>
                  <a:cubicBezTo>
                    <a:pt x="401" y="20"/>
                    <a:pt x="398" y="20"/>
                    <a:pt x="393" y="19"/>
                  </a:cubicBezTo>
                  <a:cubicBezTo>
                    <a:pt x="391" y="19"/>
                    <a:pt x="388" y="13"/>
                    <a:pt x="387" y="9"/>
                  </a:cubicBezTo>
                  <a:cubicBezTo>
                    <a:pt x="386" y="8"/>
                    <a:pt x="385" y="6"/>
                    <a:pt x="385" y="4"/>
                  </a:cubicBezTo>
                  <a:cubicBezTo>
                    <a:pt x="382" y="3"/>
                    <a:pt x="378" y="2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>
              <a:off x="2377710" y="4063542"/>
              <a:ext cx="112" cy="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1" y="1"/>
                    <a:pt x="1" y="1"/>
                    <a:pt x="0" y="1"/>
                  </a:cubicBezTo>
                  <a:lnTo>
                    <a:pt x="0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>
              <a:off x="2373408" y="4061698"/>
              <a:ext cx="4414" cy="1900"/>
            </a:xfrm>
            <a:custGeom>
              <a:avLst/>
              <a:gdLst/>
              <a:ahLst/>
              <a:cxnLst/>
              <a:rect l="l" t="t" r="r" b="b"/>
              <a:pathLst>
                <a:path w="79" h="34" extrusionOk="0">
                  <a:moveTo>
                    <a:pt x="1" y="0"/>
                  </a:moveTo>
                  <a:lnTo>
                    <a:pt x="1" y="7"/>
                  </a:lnTo>
                  <a:cubicBezTo>
                    <a:pt x="4" y="10"/>
                    <a:pt x="6" y="9"/>
                    <a:pt x="9" y="10"/>
                  </a:cubicBezTo>
                  <a:cubicBezTo>
                    <a:pt x="17" y="12"/>
                    <a:pt x="26" y="12"/>
                    <a:pt x="34" y="15"/>
                  </a:cubicBezTo>
                  <a:cubicBezTo>
                    <a:pt x="45" y="19"/>
                    <a:pt x="55" y="24"/>
                    <a:pt x="65" y="29"/>
                  </a:cubicBezTo>
                  <a:cubicBezTo>
                    <a:pt x="67" y="30"/>
                    <a:pt x="69" y="31"/>
                    <a:pt x="70" y="33"/>
                  </a:cubicBezTo>
                  <a:cubicBezTo>
                    <a:pt x="73" y="34"/>
                    <a:pt x="75" y="34"/>
                    <a:pt x="78" y="34"/>
                  </a:cubicBezTo>
                  <a:cubicBezTo>
                    <a:pt x="74" y="29"/>
                    <a:pt x="73" y="26"/>
                    <a:pt x="71" y="26"/>
                  </a:cubicBezTo>
                  <a:cubicBezTo>
                    <a:pt x="68" y="26"/>
                    <a:pt x="66" y="26"/>
                    <a:pt x="63" y="9"/>
                  </a:cubicBezTo>
                  <a:cubicBezTo>
                    <a:pt x="62" y="11"/>
                    <a:pt x="61" y="13"/>
                    <a:pt x="57" y="13"/>
                  </a:cubicBezTo>
                  <a:cubicBezTo>
                    <a:pt x="53" y="13"/>
                    <a:pt x="49" y="10"/>
                    <a:pt x="46" y="9"/>
                  </a:cubicBezTo>
                  <a:cubicBezTo>
                    <a:pt x="35" y="7"/>
                    <a:pt x="25" y="2"/>
                    <a:pt x="16" y="1"/>
                  </a:cubicBezTo>
                  <a:cubicBezTo>
                    <a:pt x="12" y="1"/>
                    <a:pt x="10" y="2"/>
                    <a:pt x="7" y="2"/>
                  </a:cubicBezTo>
                  <a:cubicBezTo>
                    <a:pt x="5" y="2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>
              <a:off x="2346926" y="4065162"/>
              <a:ext cx="447" cy="1117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3" y="0"/>
                  </a:moveTo>
                  <a:cubicBezTo>
                    <a:pt x="1" y="0"/>
                    <a:pt x="0" y="6"/>
                    <a:pt x="0" y="20"/>
                  </a:cubicBezTo>
                  <a:cubicBezTo>
                    <a:pt x="2" y="14"/>
                    <a:pt x="5" y="10"/>
                    <a:pt x="7" y="4"/>
                  </a:cubicBezTo>
                  <a:cubicBezTo>
                    <a:pt x="6" y="2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>
              <a:off x="2350725" y="4063039"/>
              <a:ext cx="223" cy="391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0" y="2"/>
                    <a:pt x="0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2" y="6"/>
                  </a:lnTo>
                  <a:cubicBezTo>
                    <a:pt x="2" y="5"/>
                    <a:pt x="2" y="5"/>
                    <a:pt x="2" y="3"/>
                  </a:cubicBezTo>
                  <a:cubicBezTo>
                    <a:pt x="1" y="2"/>
                    <a:pt x="0" y="2"/>
                    <a:pt x="0" y="0"/>
                  </a:cubicBezTo>
                  <a:close/>
                  <a:moveTo>
                    <a:pt x="2" y="6"/>
                  </a:move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>
              <a:off x="2380560" y="3987224"/>
              <a:ext cx="112" cy="112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>
              <a:off x="2334076" y="3985771"/>
              <a:ext cx="53468" cy="16314"/>
            </a:xfrm>
            <a:custGeom>
              <a:avLst/>
              <a:gdLst/>
              <a:ahLst/>
              <a:cxnLst/>
              <a:rect l="l" t="t" r="r" b="b"/>
              <a:pathLst>
                <a:path w="957" h="292" extrusionOk="0">
                  <a:moveTo>
                    <a:pt x="571" y="11"/>
                  </a:moveTo>
                  <a:cubicBezTo>
                    <a:pt x="573" y="11"/>
                    <a:pt x="574" y="13"/>
                    <a:pt x="576" y="13"/>
                  </a:cubicBezTo>
                  <a:cubicBezTo>
                    <a:pt x="576" y="16"/>
                    <a:pt x="576" y="18"/>
                    <a:pt x="577" y="20"/>
                  </a:cubicBezTo>
                  <a:cubicBezTo>
                    <a:pt x="574" y="20"/>
                    <a:pt x="573" y="21"/>
                    <a:pt x="571" y="21"/>
                  </a:cubicBezTo>
                  <a:cubicBezTo>
                    <a:pt x="570" y="13"/>
                    <a:pt x="570" y="11"/>
                    <a:pt x="571" y="11"/>
                  </a:cubicBezTo>
                  <a:close/>
                  <a:moveTo>
                    <a:pt x="563" y="32"/>
                  </a:moveTo>
                  <a:cubicBezTo>
                    <a:pt x="564" y="32"/>
                    <a:pt x="564" y="33"/>
                    <a:pt x="565" y="33"/>
                  </a:cubicBezTo>
                  <a:cubicBezTo>
                    <a:pt x="567" y="33"/>
                    <a:pt x="568" y="35"/>
                    <a:pt x="569" y="39"/>
                  </a:cubicBezTo>
                  <a:cubicBezTo>
                    <a:pt x="572" y="44"/>
                    <a:pt x="574" y="50"/>
                    <a:pt x="577" y="55"/>
                  </a:cubicBezTo>
                  <a:cubicBezTo>
                    <a:pt x="578" y="56"/>
                    <a:pt x="578" y="58"/>
                    <a:pt x="577" y="58"/>
                  </a:cubicBezTo>
                  <a:cubicBezTo>
                    <a:pt x="569" y="60"/>
                    <a:pt x="562" y="60"/>
                    <a:pt x="555" y="60"/>
                  </a:cubicBezTo>
                  <a:cubicBezTo>
                    <a:pt x="551" y="60"/>
                    <a:pt x="548" y="56"/>
                    <a:pt x="545" y="45"/>
                  </a:cubicBezTo>
                  <a:lnTo>
                    <a:pt x="545" y="45"/>
                  </a:lnTo>
                  <a:cubicBezTo>
                    <a:pt x="548" y="46"/>
                    <a:pt x="551" y="47"/>
                    <a:pt x="555" y="50"/>
                  </a:cubicBezTo>
                  <a:cubicBezTo>
                    <a:pt x="552" y="39"/>
                    <a:pt x="553" y="33"/>
                    <a:pt x="556" y="33"/>
                  </a:cubicBezTo>
                  <a:cubicBezTo>
                    <a:pt x="559" y="33"/>
                    <a:pt x="561" y="32"/>
                    <a:pt x="563" y="32"/>
                  </a:cubicBezTo>
                  <a:close/>
                  <a:moveTo>
                    <a:pt x="589" y="31"/>
                  </a:moveTo>
                  <a:cubicBezTo>
                    <a:pt x="593" y="31"/>
                    <a:pt x="597" y="32"/>
                    <a:pt x="603" y="42"/>
                  </a:cubicBezTo>
                  <a:cubicBezTo>
                    <a:pt x="608" y="51"/>
                    <a:pt x="613" y="51"/>
                    <a:pt x="619" y="56"/>
                  </a:cubicBezTo>
                  <a:cubicBezTo>
                    <a:pt x="614" y="60"/>
                    <a:pt x="610" y="62"/>
                    <a:pt x="606" y="62"/>
                  </a:cubicBezTo>
                  <a:cubicBezTo>
                    <a:pt x="603" y="62"/>
                    <a:pt x="600" y="61"/>
                    <a:pt x="597" y="60"/>
                  </a:cubicBezTo>
                  <a:cubicBezTo>
                    <a:pt x="593" y="58"/>
                    <a:pt x="589" y="45"/>
                    <a:pt x="583" y="31"/>
                  </a:cubicBezTo>
                  <a:cubicBezTo>
                    <a:pt x="585" y="31"/>
                    <a:pt x="587" y="31"/>
                    <a:pt x="589" y="31"/>
                  </a:cubicBezTo>
                  <a:close/>
                  <a:moveTo>
                    <a:pt x="680" y="56"/>
                  </a:moveTo>
                  <a:cubicBezTo>
                    <a:pt x="680" y="56"/>
                    <a:pt x="682" y="58"/>
                    <a:pt x="682" y="58"/>
                  </a:cubicBezTo>
                  <a:cubicBezTo>
                    <a:pt x="683" y="58"/>
                    <a:pt x="683" y="58"/>
                    <a:pt x="683" y="58"/>
                  </a:cubicBezTo>
                  <a:lnTo>
                    <a:pt x="683" y="58"/>
                  </a:lnTo>
                  <a:cubicBezTo>
                    <a:pt x="682" y="60"/>
                    <a:pt x="681" y="61"/>
                    <a:pt x="679" y="63"/>
                  </a:cubicBezTo>
                  <a:cubicBezTo>
                    <a:pt x="678" y="57"/>
                    <a:pt x="679" y="56"/>
                    <a:pt x="680" y="56"/>
                  </a:cubicBezTo>
                  <a:close/>
                  <a:moveTo>
                    <a:pt x="527" y="49"/>
                  </a:moveTo>
                  <a:cubicBezTo>
                    <a:pt x="527" y="49"/>
                    <a:pt x="527" y="49"/>
                    <a:pt x="527" y="49"/>
                  </a:cubicBezTo>
                  <a:cubicBezTo>
                    <a:pt x="531" y="50"/>
                    <a:pt x="535" y="52"/>
                    <a:pt x="540" y="55"/>
                  </a:cubicBezTo>
                  <a:cubicBezTo>
                    <a:pt x="541" y="55"/>
                    <a:pt x="542" y="62"/>
                    <a:pt x="545" y="67"/>
                  </a:cubicBezTo>
                  <a:cubicBezTo>
                    <a:pt x="542" y="63"/>
                    <a:pt x="540" y="61"/>
                    <a:pt x="539" y="61"/>
                  </a:cubicBezTo>
                  <a:cubicBezTo>
                    <a:pt x="537" y="61"/>
                    <a:pt x="535" y="63"/>
                    <a:pt x="533" y="63"/>
                  </a:cubicBezTo>
                  <a:cubicBezTo>
                    <a:pt x="531" y="63"/>
                    <a:pt x="529" y="61"/>
                    <a:pt x="526" y="56"/>
                  </a:cubicBezTo>
                  <a:cubicBezTo>
                    <a:pt x="527" y="53"/>
                    <a:pt x="527" y="49"/>
                    <a:pt x="527" y="49"/>
                  </a:cubicBezTo>
                  <a:close/>
                  <a:moveTo>
                    <a:pt x="653" y="58"/>
                  </a:moveTo>
                  <a:cubicBezTo>
                    <a:pt x="660" y="58"/>
                    <a:pt x="667" y="59"/>
                    <a:pt x="674" y="61"/>
                  </a:cubicBezTo>
                  <a:cubicBezTo>
                    <a:pt x="674" y="63"/>
                    <a:pt x="677" y="64"/>
                    <a:pt x="677" y="67"/>
                  </a:cubicBezTo>
                  <a:cubicBezTo>
                    <a:pt x="658" y="66"/>
                    <a:pt x="641" y="65"/>
                    <a:pt x="624" y="63"/>
                  </a:cubicBezTo>
                  <a:cubicBezTo>
                    <a:pt x="633" y="60"/>
                    <a:pt x="643" y="58"/>
                    <a:pt x="653" y="58"/>
                  </a:cubicBezTo>
                  <a:close/>
                  <a:moveTo>
                    <a:pt x="501" y="49"/>
                  </a:moveTo>
                  <a:lnTo>
                    <a:pt x="501" y="49"/>
                  </a:lnTo>
                  <a:cubicBezTo>
                    <a:pt x="508" y="52"/>
                    <a:pt x="514" y="55"/>
                    <a:pt x="520" y="59"/>
                  </a:cubicBezTo>
                  <a:lnTo>
                    <a:pt x="520" y="64"/>
                  </a:lnTo>
                  <a:cubicBezTo>
                    <a:pt x="518" y="65"/>
                    <a:pt x="514" y="65"/>
                    <a:pt x="511" y="67"/>
                  </a:cubicBezTo>
                  <a:cubicBezTo>
                    <a:pt x="511" y="67"/>
                    <a:pt x="510" y="67"/>
                    <a:pt x="510" y="67"/>
                  </a:cubicBezTo>
                  <a:cubicBezTo>
                    <a:pt x="507" y="67"/>
                    <a:pt x="504" y="62"/>
                    <a:pt x="501" y="49"/>
                  </a:cubicBezTo>
                  <a:close/>
                  <a:moveTo>
                    <a:pt x="477" y="42"/>
                  </a:moveTo>
                  <a:lnTo>
                    <a:pt x="477" y="42"/>
                  </a:lnTo>
                  <a:cubicBezTo>
                    <a:pt x="480" y="51"/>
                    <a:pt x="482" y="56"/>
                    <a:pt x="483" y="61"/>
                  </a:cubicBezTo>
                  <a:cubicBezTo>
                    <a:pt x="487" y="62"/>
                    <a:pt x="490" y="64"/>
                    <a:pt x="494" y="66"/>
                  </a:cubicBezTo>
                  <a:lnTo>
                    <a:pt x="494" y="71"/>
                  </a:lnTo>
                  <a:cubicBezTo>
                    <a:pt x="489" y="72"/>
                    <a:pt x="482" y="73"/>
                    <a:pt x="474" y="73"/>
                  </a:cubicBezTo>
                  <a:cubicBezTo>
                    <a:pt x="474" y="73"/>
                    <a:pt x="474" y="73"/>
                    <a:pt x="474" y="73"/>
                  </a:cubicBezTo>
                  <a:cubicBezTo>
                    <a:pt x="472" y="73"/>
                    <a:pt x="471" y="72"/>
                    <a:pt x="468" y="59"/>
                  </a:cubicBezTo>
                  <a:cubicBezTo>
                    <a:pt x="470" y="59"/>
                    <a:pt x="473" y="61"/>
                    <a:pt x="475" y="61"/>
                  </a:cubicBezTo>
                  <a:cubicBezTo>
                    <a:pt x="477" y="61"/>
                    <a:pt x="479" y="58"/>
                    <a:pt x="477" y="42"/>
                  </a:cubicBezTo>
                  <a:close/>
                  <a:moveTo>
                    <a:pt x="452" y="50"/>
                  </a:moveTo>
                  <a:cubicBezTo>
                    <a:pt x="456" y="50"/>
                    <a:pt x="461" y="51"/>
                    <a:pt x="466" y="51"/>
                  </a:cubicBezTo>
                  <a:cubicBezTo>
                    <a:pt x="467" y="58"/>
                    <a:pt x="467" y="63"/>
                    <a:pt x="468" y="68"/>
                  </a:cubicBezTo>
                  <a:cubicBezTo>
                    <a:pt x="466" y="70"/>
                    <a:pt x="463" y="72"/>
                    <a:pt x="461" y="73"/>
                  </a:cubicBezTo>
                  <a:cubicBezTo>
                    <a:pt x="460" y="73"/>
                    <a:pt x="460" y="74"/>
                    <a:pt x="459" y="74"/>
                  </a:cubicBezTo>
                  <a:cubicBezTo>
                    <a:pt x="456" y="74"/>
                    <a:pt x="455" y="66"/>
                    <a:pt x="452" y="50"/>
                  </a:cubicBezTo>
                  <a:close/>
                  <a:moveTo>
                    <a:pt x="598" y="72"/>
                  </a:moveTo>
                  <a:cubicBezTo>
                    <a:pt x="602" y="72"/>
                    <a:pt x="607" y="73"/>
                    <a:pt x="611" y="73"/>
                  </a:cubicBezTo>
                  <a:lnTo>
                    <a:pt x="611" y="76"/>
                  </a:lnTo>
                  <a:cubicBezTo>
                    <a:pt x="608" y="76"/>
                    <a:pt x="604" y="77"/>
                    <a:pt x="599" y="78"/>
                  </a:cubicBezTo>
                  <a:cubicBezTo>
                    <a:pt x="599" y="76"/>
                    <a:pt x="598" y="75"/>
                    <a:pt x="598" y="72"/>
                  </a:cubicBezTo>
                  <a:close/>
                  <a:moveTo>
                    <a:pt x="588" y="67"/>
                  </a:moveTo>
                  <a:cubicBezTo>
                    <a:pt x="589" y="67"/>
                    <a:pt x="590" y="70"/>
                    <a:pt x="592" y="73"/>
                  </a:cubicBezTo>
                  <a:cubicBezTo>
                    <a:pt x="590" y="75"/>
                    <a:pt x="589" y="77"/>
                    <a:pt x="588" y="80"/>
                  </a:cubicBezTo>
                  <a:cubicBezTo>
                    <a:pt x="587" y="70"/>
                    <a:pt x="587" y="67"/>
                    <a:pt x="588" y="67"/>
                  </a:cubicBezTo>
                  <a:close/>
                  <a:moveTo>
                    <a:pt x="537" y="80"/>
                  </a:moveTo>
                  <a:cubicBezTo>
                    <a:pt x="536" y="84"/>
                    <a:pt x="535" y="87"/>
                    <a:pt x="533" y="87"/>
                  </a:cubicBezTo>
                  <a:cubicBezTo>
                    <a:pt x="531" y="87"/>
                    <a:pt x="529" y="85"/>
                    <a:pt x="527" y="82"/>
                  </a:cubicBezTo>
                  <a:cubicBezTo>
                    <a:pt x="531" y="82"/>
                    <a:pt x="534" y="80"/>
                    <a:pt x="537" y="80"/>
                  </a:cubicBezTo>
                  <a:close/>
                  <a:moveTo>
                    <a:pt x="334" y="84"/>
                  </a:moveTo>
                  <a:lnTo>
                    <a:pt x="334" y="87"/>
                  </a:lnTo>
                  <a:cubicBezTo>
                    <a:pt x="332" y="89"/>
                    <a:pt x="330" y="91"/>
                    <a:pt x="327" y="92"/>
                  </a:cubicBezTo>
                  <a:cubicBezTo>
                    <a:pt x="327" y="89"/>
                    <a:pt x="327" y="88"/>
                    <a:pt x="325" y="86"/>
                  </a:cubicBezTo>
                  <a:cubicBezTo>
                    <a:pt x="328" y="86"/>
                    <a:pt x="331" y="84"/>
                    <a:pt x="334" y="84"/>
                  </a:cubicBezTo>
                  <a:close/>
                  <a:moveTo>
                    <a:pt x="312" y="83"/>
                  </a:moveTo>
                  <a:cubicBezTo>
                    <a:pt x="312" y="84"/>
                    <a:pt x="314" y="87"/>
                    <a:pt x="314" y="88"/>
                  </a:cubicBezTo>
                  <a:cubicBezTo>
                    <a:pt x="311" y="91"/>
                    <a:pt x="309" y="92"/>
                    <a:pt x="305" y="93"/>
                  </a:cubicBezTo>
                  <a:cubicBezTo>
                    <a:pt x="305" y="92"/>
                    <a:pt x="305" y="89"/>
                    <a:pt x="303" y="88"/>
                  </a:cubicBezTo>
                  <a:cubicBezTo>
                    <a:pt x="306" y="87"/>
                    <a:pt x="308" y="85"/>
                    <a:pt x="312" y="83"/>
                  </a:cubicBezTo>
                  <a:close/>
                  <a:moveTo>
                    <a:pt x="472" y="87"/>
                  </a:moveTo>
                  <a:cubicBezTo>
                    <a:pt x="475" y="87"/>
                    <a:pt x="477" y="89"/>
                    <a:pt x="480" y="89"/>
                  </a:cubicBezTo>
                  <a:cubicBezTo>
                    <a:pt x="481" y="89"/>
                    <a:pt x="482" y="89"/>
                    <a:pt x="483" y="88"/>
                  </a:cubicBezTo>
                  <a:lnTo>
                    <a:pt x="483" y="88"/>
                  </a:lnTo>
                  <a:cubicBezTo>
                    <a:pt x="479" y="93"/>
                    <a:pt x="476" y="96"/>
                    <a:pt x="473" y="96"/>
                  </a:cubicBezTo>
                  <a:cubicBezTo>
                    <a:pt x="471" y="96"/>
                    <a:pt x="469" y="94"/>
                    <a:pt x="467" y="92"/>
                  </a:cubicBezTo>
                  <a:cubicBezTo>
                    <a:pt x="468" y="88"/>
                    <a:pt x="470" y="87"/>
                    <a:pt x="472" y="87"/>
                  </a:cubicBezTo>
                  <a:close/>
                  <a:moveTo>
                    <a:pt x="239" y="95"/>
                  </a:moveTo>
                  <a:cubicBezTo>
                    <a:pt x="241" y="95"/>
                    <a:pt x="244" y="99"/>
                    <a:pt x="246" y="103"/>
                  </a:cubicBezTo>
                  <a:cubicBezTo>
                    <a:pt x="244" y="103"/>
                    <a:pt x="241" y="104"/>
                    <a:pt x="236" y="104"/>
                  </a:cubicBezTo>
                  <a:cubicBezTo>
                    <a:pt x="237" y="97"/>
                    <a:pt x="238" y="95"/>
                    <a:pt x="239" y="95"/>
                  </a:cubicBezTo>
                  <a:close/>
                  <a:moveTo>
                    <a:pt x="131" y="94"/>
                  </a:moveTo>
                  <a:cubicBezTo>
                    <a:pt x="139" y="94"/>
                    <a:pt x="147" y="95"/>
                    <a:pt x="155" y="96"/>
                  </a:cubicBezTo>
                  <a:cubicBezTo>
                    <a:pt x="155" y="101"/>
                    <a:pt x="149" y="104"/>
                    <a:pt x="143" y="104"/>
                  </a:cubicBezTo>
                  <a:cubicBezTo>
                    <a:pt x="143" y="104"/>
                    <a:pt x="142" y="104"/>
                    <a:pt x="141" y="104"/>
                  </a:cubicBezTo>
                  <a:cubicBezTo>
                    <a:pt x="134" y="104"/>
                    <a:pt x="128" y="103"/>
                    <a:pt x="122" y="103"/>
                  </a:cubicBezTo>
                  <a:cubicBezTo>
                    <a:pt x="116" y="103"/>
                    <a:pt x="111" y="102"/>
                    <a:pt x="104" y="102"/>
                  </a:cubicBezTo>
                  <a:cubicBezTo>
                    <a:pt x="113" y="96"/>
                    <a:pt x="122" y="94"/>
                    <a:pt x="131" y="94"/>
                  </a:cubicBezTo>
                  <a:close/>
                  <a:moveTo>
                    <a:pt x="227" y="103"/>
                  </a:moveTo>
                  <a:cubicBezTo>
                    <a:pt x="228" y="103"/>
                    <a:pt x="230" y="104"/>
                    <a:pt x="231" y="105"/>
                  </a:cubicBezTo>
                  <a:lnTo>
                    <a:pt x="231" y="108"/>
                  </a:lnTo>
                  <a:cubicBezTo>
                    <a:pt x="231" y="109"/>
                    <a:pt x="230" y="109"/>
                    <a:pt x="227" y="109"/>
                  </a:cubicBezTo>
                  <a:lnTo>
                    <a:pt x="227" y="103"/>
                  </a:lnTo>
                  <a:close/>
                  <a:moveTo>
                    <a:pt x="94" y="105"/>
                  </a:moveTo>
                  <a:cubicBezTo>
                    <a:pt x="94" y="107"/>
                    <a:pt x="94" y="108"/>
                    <a:pt x="95" y="109"/>
                  </a:cubicBezTo>
                  <a:cubicBezTo>
                    <a:pt x="94" y="109"/>
                    <a:pt x="92" y="110"/>
                    <a:pt x="91" y="112"/>
                  </a:cubicBezTo>
                  <a:cubicBezTo>
                    <a:pt x="91" y="110"/>
                    <a:pt x="91" y="109"/>
                    <a:pt x="90" y="108"/>
                  </a:cubicBezTo>
                  <a:cubicBezTo>
                    <a:pt x="91" y="107"/>
                    <a:pt x="92" y="107"/>
                    <a:pt x="94" y="105"/>
                  </a:cubicBezTo>
                  <a:close/>
                  <a:moveTo>
                    <a:pt x="208" y="107"/>
                  </a:moveTo>
                  <a:cubicBezTo>
                    <a:pt x="210" y="107"/>
                    <a:pt x="213" y="108"/>
                    <a:pt x="215" y="108"/>
                  </a:cubicBezTo>
                  <a:cubicBezTo>
                    <a:pt x="213" y="115"/>
                    <a:pt x="210" y="119"/>
                    <a:pt x="207" y="119"/>
                  </a:cubicBezTo>
                  <a:cubicBezTo>
                    <a:pt x="205" y="119"/>
                    <a:pt x="202" y="117"/>
                    <a:pt x="200" y="112"/>
                  </a:cubicBezTo>
                  <a:cubicBezTo>
                    <a:pt x="202" y="108"/>
                    <a:pt x="205" y="107"/>
                    <a:pt x="208" y="107"/>
                  </a:cubicBezTo>
                  <a:close/>
                  <a:moveTo>
                    <a:pt x="148" y="114"/>
                  </a:moveTo>
                  <a:cubicBezTo>
                    <a:pt x="149" y="115"/>
                    <a:pt x="150" y="115"/>
                    <a:pt x="154" y="117"/>
                  </a:cubicBezTo>
                  <a:cubicBezTo>
                    <a:pt x="154" y="119"/>
                    <a:pt x="154" y="122"/>
                    <a:pt x="155" y="126"/>
                  </a:cubicBezTo>
                  <a:cubicBezTo>
                    <a:pt x="154" y="125"/>
                    <a:pt x="153" y="124"/>
                    <a:pt x="149" y="122"/>
                  </a:cubicBezTo>
                  <a:cubicBezTo>
                    <a:pt x="149" y="119"/>
                    <a:pt x="149" y="117"/>
                    <a:pt x="148" y="114"/>
                  </a:cubicBezTo>
                  <a:close/>
                  <a:moveTo>
                    <a:pt x="189" y="110"/>
                  </a:moveTo>
                  <a:cubicBezTo>
                    <a:pt x="191" y="110"/>
                    <a:pt x="193" y="112"/>
                    <a:pt x="197" y="118"/>
                  </a:cubicBezTo>
                  <a:cubicBezTo>
                    <a:pt x="188" y="122"/>
                    <a:pt x="179" y="126"/>
                    <a:pt x="171" y="126"/>
                  </a:cubicBezTo>
                  <a:cubicBezTo>
                    <a:pt x="168" y="126"/>
                    <a:pt x="165" y="126"/>
                    <a:pt x="162" y="125"/>
                  </a:cubicBezTo>
                  <a:cubicBezTo>
                    <a:pt x="162" y="124"/>
                    <a:pt x="162" y="120"/>
                    <a:pt x="160" y="119"/>
                  </a:cubicBezTo>
                  <a:cubicBezTo>
                    <a:pt x="167" y="117"/>
                    <a:pt x="172" y="113"/>
                    <a:pt x="177" y="113"/>
                  </a:cubicBezTo>
                  <a:cubicBezTo>
                    <a:pt x="178" y="113"/>
                    <a:pt x="178" y="113"/>
                    <a:pt x="179" y="113"/>
                  </a:cubicBezTo>
                  <a:cubicBezTo>
                    <a:pt x="179" y="113"/>
                    <a:pt x="179" y="113"/>
                    <a:pt x="180" y="113"/>
                  </a:cubicBezTo>
                  <a:cubicBezTo>
                    <a:pt x="183" y="113"/>
                    <a:pt x="186" y="110"/>
                    <a:pt x="189" y="110"/>
                  </a:cubicBezTo>
                  <a:close/>
                  <a:moveTo>
                    <a:pt x="110" y="124"/>
                  </a:moveTo>
                  <a:cubicBezTo>
                    <a:pt x="111" y="124"/>
                    <a:pt x="113" y="125"/>
                    <a:pt x="115" y="125"/>
                  </a:cubicBezTo>
                  <a:lnTo>
                    <a:pt x="115" y="126"/>
                  </a:lnTo>
                  <a:cubicBezTo>
                    <a:pt x="113" y="128"/>
                    <a:pt x="111" y="128"/>
                    <a:pt x="110" y="128"/>
                  </a:cubicBezTo>
                  <a:lnTo>
                    <a:pt x="110" y="124"/>
                  </a:lnTo>
                  <a:close/>
                  <a:moveTo>
                    <a:pt x="336" y="126"/>
                  </a:moveTo>
                  <a:cubicBezTo>
                    <a:pt x="336" y="130"/>
                    <a:pt x="335" y="131"/>
                    <a:pt x="334" y="131"/>
                  </a:cubicBezTo>
                  <a:cubicBezTo>
                    <a:pt x="333" y="131"/>
                    <a:pt x="331" y="130"/>
                    <a:pt x="330" y="130"/>
                  </a:cubicBezTo>
                  <a:cubicBezTo>
                    <a:pt x="332" y="129"/>
                    <a:pt x="333" y="128"/>
                    <a:pt x="336" y="126"/>
                  </a:cubicBezTo>
                  <a:close/>
                  <a:moveTo>
                    <a:pt x="321" y="128"/>
                  </a:moveTo>
                  <a:cubicBezTo>
                    <a:pt x="322" y="128"/>
                    <a:pt x="323" y="129"/>
                    <a:pt x="324" y="131"/>
                  </a:cubicBezTo>
                  <a:cubicBezTo>
                    <a:pt x="322" y="132"/>
                    <a:pt x="320" y="132"/>
                    <a:pt x="317" y="132"/>
                  </a:cubicBezTo>
                  <a:cubicBezTo>
                    <a:pt x="317" y="131"/>
                    <a:pt x="319" y="130"/>
                    <a:pt x="319" y="129"/>
                  </a:cubicBezTo>
                  <a:cubicBezTo>
                    <a:pt x="320" y="128"/>
                    <a:pt x="320" y="128"/>
                    <a:pt x="321" y="128"/>
                  </a:cubicBezTo>
                  <a:close/>
                  <a:moveTo>
                    <a:pt x="288" y="130"/>
                  </a:moveTo>
                  <a:lnTo>
                    <a:pt x="288" y="134"/>
                  </a:lnTo>
                  <a:cubicBezTo>
                    <a:pt x="289" y="134"/>
                    <a:pt x="288" y="134"/>
                    <a:pt x="286" y="135"/>
                  </a:cubicBezTo>
                  <a:cubicBezTo>
                    <a:pt x="285" y="136"/>
                    <a:pt x="284" y="138"/>
                    <a:pt x="283" y="138"/>
                  </a:cubicBezTo>
                  <a:cubicBezTo>
                    <a:pt x="283" y="135"/>
                    <a:pt x="280" y="134"/>
                    <a:pt x="280" y="131"/>
                  </a:cubicBezTo>
                  <a:cubicBezTo>
                    <a:pt x="284" y="131"/>
                    <a:pt x="286" y="130"/>
                    <a:pt x="288" y="130"/>
                  </a:cubicBezTo>
                  <a:close/>
                  <a:moveTo>
                    <a:pt x="623" y="1"/>
                  </a:moveTo>
                  <a:cubicBezTo>
                    <a:pt x="620" y="1"/>
                    <a:pt x="617" y="3"/>
                    <a:pt x="615" y="10"/>
                  </a:cubicBezTo>
                  <a:cubicBezTo>
                    <a:pt x="619" y="13"/>
                    <a:pt x="623" y="15"/>
                    <a:pt x="626" y="18"/>
                  </a:cubicBezTo>
                  <a:lnTo>
                    <a:pt x="626" y="23"/>
                  </a:lnTo>
                  <a:cubicBezTo>
                    <a:pt x="620" y="21"/>
                    <a:pt x="615" y="20"/>
                    <a:pt x="608" y="19"/>
                  </a:cubicBezTo>
                  <a:cubicBezTo>
                    <a:pt x="608" y="15"/>
                    <a:pt x="607" y="13"/>
                    <a:pt x="608" y="13"/>
                  </a:cubicBezTo>
                  <a:cubicBezTo>
                    <a:pt x="608" y="10"/>
                    <a:pt x="610" y="8"/>
                    <a:pt x="610" y="3"/>
                  </a:cubicBezTo>
                  <a:lnTo>
                    <a:pt x="610" y="3"/>
                  </a:lnTo>
                  <a:cubicBezTo>
                    <a:pt x="604" y="4"/>
                    <a:pt x="600" y="4"/>
                    <a:pt x="597" y="5"/>
                  </a:cubicBezTo>
                  <a:cubicBezTo>
                    <a:pt x="597" y="8"/>
                    <a:pt x="597" y="9"/>
                    <a:pt x="598" y="12"/>
                  </a:cubicBezTo>
                  <a:cubicBezTo>
                    <a:pt x="600" y="15"/>
                    <a:pt x="603" y="19"/>
                    <a:pt x="607" y="23"/>
                  </a:cubicBezTo>
                  <a:cubicBezTo>
                    <a:pt x="603" y="23"/>
                    <a:pt x="599" y="23"/>
                    <a:pt x="595" y="23"/>
                  </a:cubicBezTo>
                  <a:cubicBezTo>
                    <a:pt x="593" y="23"/>
                    <a:pt x="591" y="23"/>
                    <a:pt x="589" y="23"/>
                  </a:cubicBezTo>
                  <a:cubicBezTo>
                    <a:pt x="586" y="23"/>
                    <a:pt x="583" y="18"/>
                    <a:pt x="581" y="13"/>
                  </a:cubicBezTo>
                  <a:cubicBezTo>
                    <a:pt x="579" y="12"/>
                    <a:pt x="578" y="9"/>
                    <a:pt x="577" y="8"/>
                  </a:cubicBezTo>
                  <a:cubicBezTo>
                    <a:pt x="573" y="7"/>
                    <a:pt x="568" y="5"/>
                    <a:pt x="563" y="4"/>
                  </a:cubicBezTo>
                  <a:lnTo>
                    <a:pt x="562" y="5"/>
                  </a:lnTo>
                  <a:cubicBezTo>
                    <a:pt x="562" y="10"/>
                    <a:pt x="563" y="16"/>
                    <a:pt x="563" y="24"/>
                  </a:cubicBezTo>
                  <a:cubicBezTo>
                    <a:pt x="560" y="20"/>
                    <a:pt x="557" y="19"/>
                    <a:pt x="553" y="13"/>
                  </a:cubicBezTo>
                  <a:cubicBezTo>
                    <a:pt x="551" y="10"/>
                    <a:pt x="549" y="6"/>
                    <a:pt x="547" y="6"/>
                  </a:cubicBezTo>
                  <a:cubicBezTo>
                    <a:pt x="546" y="6"/>
                    <a:pt x="545" y="8"/>
                    <a:pt x="545" y="13"/>
                  </a:cubicBezTo>
                  <a:cubicBezTo>
                    <a:pt x="546" y="15"/>
                    <a:pt x="548" y="15"/>
                    <a:pt x="550" y="16"/>
                  </a:cubicBezTo>
                  <a:lnTo>
                    <a:pt x="550" y="21"/>
                  </a:lnTo>
                  <a:cubicBezTo>
                    <a:pt x="547" y="19"/>
                    <a:pt x="546" y="16"/>
                    <a:pt x="542" y="13"/>
                  </a:cubicBezTo>
                  <a:lnTo>
                    <a:pt x="542" y="24"/>
                  </a:lnTo>
                  <a:cubicBezTo>
                    <a:pt x="541" y="25"/>
                    <a:pt x="539" y="25"/>
                    <a:pt x="537" y="25"/>
                  </a:cubicBezTo>
                  <a:cubicBezTo>
                    <a:pt x="535" y="25"/>
                    <a:pt x="532" y="26"/>
                    <a:pt x="530" y="26"/>
                  </a:cubicBezTo>
                  <a:cubicBezTo>
                    <a:pt x="526" y="26"/>
                    <a:pt x="523" y="24"/>
                    <a:pt x="518" y="19"/>
                  </a:cubicBezTo>
                  <a:cubicBezTo>
                    <a:pt x="516" y="16"/>
                    <a:pt x="513" y="15"/>
                    <a:pt x="511" y="15"/>
                  </a:cubicBezTo>
                  <a:cubicBezTo>
                    <a:pt x="509" y="15"/>
                    <a:pt x="506" y="16"/>
                    <a:pt x="504" y="16"/>
                  </a:cubicBezTo>
                  <a:cubicBezTo>
                    <a:pt x="503" y="16"/>
                    <a:pt x="503" y="18"/>
                    <a:pt x="501" y="18"/>
                  </a:cubicBezTo>
                  <a:cubicBezTo>
                    <a:pt x="497" y="18"/>
                    <a:pt x="494" y="20"/>
                    <a:pt x="491" y="20"/>
                  </a:cubicBezTo>
                  <a:cubicBezTo>
                    <a:pt x="490" y="20"/>
                    <a:pt x="489" y="19"/>
                    <a:pt x="487" y="19"/>
                  </a:cubicBezTo>
                  <a:cubicBezTo>
                    <a:pt x="486" y="18"/>
                    <a:pt x="485" y="18"/>
                    <a:pt x="484" y="18"/>
                  </a:cubicBezTo>
                  <a:cubicBezTo>
                    <a:pt x="482" y="18"/>
                    <a:pt x="480" y="19"/>
                    <a:pt x="477" y="20"/>
                  </a:cubicBezTo>
                  <a:lnTo>
                    <a:pt x="477" y="25"/>
                  </a:lnTo>
                  <a:cubicBezTo>
                    <a:pt x="477" y="33"/>
                    <a:pt x="477" y="37"/>
                    <a:pt x="476" y="37"/>
                  </a:cubicBezTo>
                  <a:cubicBezTo>
                    <a:pt x="475" y="37"/>
                    <a:pt x="474" y="35"/>
                    <a:pt x="471" y="29"/>
                  </a:cubicBezTo>
                  <a:cubicBezTo>
                    <a:pt x="470" y="27"/>
                    <a:pt x="468" y="24"/>
                    <a:pt x="467" y="24"/>
                  </a:cubicBezTo>
                  <a:cubicBezTo>
                    <a:pt x="467" y="24"/>
                    <a:pt x="467" y="25"/>
                    <a:pt x="467" y="25"/>
                  </a:cubicBezTo>
                  <a:cubicBezTo>
                    <a:pt x="466" y="28"/>
                    <a:pt x="464" y="29"/>
                    <a:pt x="463" y="29"/>
                  </a:cubicBezTo>
                  <a:cubicBezTo>
                    <a:pt x="460" y="29"/>
                    <a:pt x="456" y="22"/>
                    <a:pt x="452" y="15"/>
                  </a:cubicBezTo>
                  <a:cubicBezTo>
                    <a:pt x="452" y="35"/>
                    <a:pt x="451" y="44"/>
                    <a:pt x="446" y="44"/>
                  </a:cubicBezTo>
                  <a:cubicBezTo>
                    <a:pt x="445" y="44"/>
                    <a:pt x="445" y="44"/>
                    <a:pt x="444" y="44"/>
                  </a:cubicBezTo>
                  <a:cubicBezTo>
                    <a:pt x="444" y="43"/>
                    <a:pt x="443" y="43"/>
                    <a:pt x="443" y="43"/>
                  </a:cubicBezTo>
                  <a:cubicBezTo>
                    <a:pt x="442" y="43"/>
                    <a:pt x="442" y="45"/>
                    <a:pt x="441" y="45"/>
                  </a:cubicBezTo>
                  <a:cubicBezTo>
                    <a:pt x="437" y="45"/>
                    <a:pt x="433" y="44"/>
                    <a:pt x="430" y="42"/>
                  </a:cubicBezTo>
                  <a:cubicBezTo>
                    <a:pt x="430" y="41"/>
                    <a:pt x="430" y="39"/>
                    <a:pt x="428" y="37"/>
                  </a:cubicBezTo>
                  <a:cubicBezTo>
                    <a:pt x="430" y="34"/>
                    <a:pt x="431" y="33"/>
                    <a:pt x="432" y="30"/>
                  </a:cubicBezTo>
                  <a:cubicBezTo>
                    <a:pt x="431" y="26"/>
                    <a:pt x="430" y="26"/>
                    <a:pt x="428" y="25"/>
                  </a:cubicBezTo>
                  <a:cubicBezTo>
                    <a:pt x="427" y="24"/>
                    <a:pt x="426" y="20"/>
                    <a:pt x="425" y="16"/>
                  </a:cubicBezTo>
                  <a:lnTo>
                    <a:pt x="425" y="31"/>
                  </a:lnTo>
                  <a:cubicBezTo>
                    <a:pt x="425" y="34"/>
                    <a:pt x="425" y="39"/>
                    <a:pt x="426" y="44"/>
                  </a:cubicBezTo>
                  <a:cubicBezTo>
                    <a:pt x="421" y="42"/>
                    <a:pt x="417" y="44"/>
                    <a:pt x="411" y="39"/>
                  </a:cubicBezTo>
                  <a:cubicBezTo>
                    <a:pt x="406" y="33"/>
                    <a:pt x="402" y="31"/>
                    <a:pt x="398" y="31"/>
                  </a:cubicBezTo>
                  <a:cubicBezTo>
                    <a:pt x="397" y="31"/>
                    <a:pt x="396" y="31"/>
                    <a:pt x="395" y="31"/>
                  </a:cubicBezTo>
                  <a:cubicBezTo>
                    <a:pt x="392" y="31"/>
                    <a:pt x="390" y="33"/>
                    <a:pt x="388" y="33"/>
                  </a:cubicBezTo>
                  <a:cubicBezTo>
                    <a:pt x="387" y="33"/>
                    <a:pt x="385" y="32"/>
                    <a:pt x="384" y="32"/>
                  </a:cubicBezTo>
                  <a:cubicBezTo>
                    <a:pt x="382" y="32"/>
                    <a:pt x="380" y="33"/>
                    <a:pt x="379" y="40"/>
                  </a:cubicBezTo>
                  <a:cubicBezTo>
                    <a:pt x="379" y="44"/>
                    <a:pt x="378" y="45"/>
                    <a:pt x="377" y="45"/>
                  </a:cubicBezTo>
                  <a:cubicBezTo>
                    <a:pt x="375" y="45"/>
                    <a:pt x="372" y="38"/>
                    <a:pt x="367" y="24"/>
                  </a:cubicBezTo>
                  <a:lnTo>
                    <a:pt x="367" y="24"/>
                  </a:lnTo>
                  <a:cubicBezTo>
                    <a:pt x="368" y="35"/>
                    <a:pt x="367" y="37"/>
                    <a:pt x="366" y="37"/>
                  </a:cubicBezTo>
                  <a:cubicBezTo>
                    <a:pt x="365" y="37"/>
                    <a:pt x="364" y="36"/>
                    <a:pt x="363" y="36"/>
                  </a:cubicBezTo>
                  <a:cubicBezTo>
                    <a:pt x="362" y="36"/>
                    <a:pt x="361" y="37"/>
                    <a:pt x="362" y="44"/>
                  </a:cubicBezTo>
                  <a:cubicBezTo>
                    <a:pt x="357" y="32"/>
                    <a:pt x="355" y="26"/>
                    <a:pt x="353" y="26"/>
                  </a:cubicBezTo>
                  <a:cubicBezTo>
                    <a:pt x="352" y="26"/>
                    <a:pt x="351" y="27"/>
                    <a:pt x="350" y="29"/>
                  </a:cubicBezTo>
                  <a:cubicBezTo>
                    <a:pt x="348" y="33"/>
                    <a:pt x="346" y="34"/>
                    <a:pt x="344" y="34"/>
                  </a:cubicBezTo>
                  <a:cubicBezTo>
                    <a:pt x="342" y="34"/>
                    <a:pt x="340" y="33"/>
                    <a:pt x="338" y="33"/>
                  </a:cubicBezTo>
                  <a:cubicBezTo>
                    <a:pt x="336" y="33"/>
                    <a:pt x="335" y="33"/>
                    <a:pt x="334" y="34"/>
                  </a:cubicBezTo>
                  <a:cubicBezTo>
                    <a:pt x="332" y="37"/>
                    <a:pt x="328" y="33"/>
                    <a:pt x="325" y="44"/>
                  </a:cubicBezTo>
                  <a:cubicBezTo>
                    <a:pt x="325" y="44"/>
                    <a:pt x="325" y="44"/>
                    <a:pt x="325" y="44"/>
                  </a:cubicBezTo>
                  <a:cubicBezTo>
                    <a:pt x="324" y="44"/>
                    <a:pt x="322" y="42"/>
                    <a:pt x="321" y="42"/>
                  </a:cubicBezTo>
                  <a:lnTo>
                    <a:pt x="311" y="42"/>
                  </a:lnTo>
                  <a:cubicBezTo>
                    <a:pt x="310" y="42"/>
                    <a:pt x="310" y="44"/>
                    <a:pt x="310" y="44"/>
                  </a:cubicBezTo>
                  <a:cubicBezTo>
                    <a:pt x="310" y="44"/>
                    <a:pt x="309" y="44"/>
                    <a:pt x="309" y="44"/>
                  </a:cubicBezTo>
                  <a:cubicBezTo>
                    <a:pt x="305" y="44"/>
                    <a:pt x="301" y="40"/>
                    <a:pt x="297" y="40"/>
                  </a:cubicBezTo>
                  <a:cubicBezTo>
                    <a:pt x="295" y="40"/>
                    <a:pt x="293" y="41"/>
                    <a:pt x="291" y="44"/>
                  </a:cubicBezTo>
                  <a:cubicBezTo>
                    <a:pt x="289" y="47"/>
                    <a:pt x="287" y="49"/>
                    <a:pt x="284" y="49"/>
                  </a:cubicBezTo>
                  <a:cubicBezTo>
                    <a:pt x="281" y="49"/>
                    <a:pt x="277" y="46"/>
                    <a:pt x="273" y="39"/>
                  </a:cubicBezTo>
                  <a:lnTo>
                    <a:pt x="270" y="35"/>
                  </a:lnTo>
                  <a:cubicBezTo>
                    <a:pt x="269" y="38"/>
                    <a:pt x="268" y="42"/>
                    <a:pt x="266" y="42"/>
                  </a:cubicBezTo>
                  <a:cubicBezTo>
                    <a:pt x="265" y="42"/>
                    <a:pt x="263" y="41"/>
                    <a:pt x="262" y="39"/>
                  </a:cubicBezTo>
                  <a:cubicBezTo>
                    <a:pt x="262" y="39"/>
                    <a:pt x="259" y="39"/>
                    <a:pt x="259" y="40"/>
                  </a:cubicBezTo>
                  <a:cubicBezTo>
                    <a:pt x="259" y="48"/>
                    <a:pt x="258" y="48"/>
                    <a:pt x="256" y="48"/>
                  </a:cubicBezTo>
                  <a:cubicBezTo>
                    <a:pt x="255" y="48"/>
                    <a:pt x="254" y="48"/>
                    <a:pt x="253" y="49"/>
                  </a:cubicBezTo>
                  <a:cubicBezTo>
                    <a:pt x="252" y="50"/>
                    <a:pt x="251" y="50"/>
                    <a:pt x="251" y="54"/>
                  </a:cubicBezTo>
                  <a:cubicBezTo>
                    <a:pt x="251" y="59"/>
                    <a:pt x="250" y="61"/>
                    <a:pt x="249" y="61"/>
                  </a:cubicBezTo>
                  <a:cubicBezTo>
                    <a:pt x="248" y="61"/>
                    <a:pt x="247" y="59"/>
                    <a:pt x="246" y="55"/>
                  </a:cubicBezTo>
                  <a:cubicBezTo>
                    <a:pt x="244" y="52"/>
                    <a:pt x="242" y="49"/>
                    <a:pt x="241" y="49"/>
                  </a:cubicBezTo>
                  <a:cubicBezTo>
                    <a:pt x="240" y="49"/>
                    <a:pt x="240" y="52"/>
                    <a:pt x="241" y="61"/>
                  </a:cubicBezTo>
                  <a:cubicBezTo>
                    <a:pt x="241" y="63"/>
                    <a:pt x="238" y="66"/>
                    <a:pt x="238" y="66"/>
                  </a:cubicBezTo>
                  <a:cubicBezTo>
                    <a:pt x="236" y="65"/>
                    <a:pt x="233" y="65"/>
                    <a:pt x="231" y="61"/>
                  </a:cubicBezTo>
                  <a:cubicBezTo>
                    <a:pt x="228" y="56"/>
                    <a:pt x="225" y="55"/>
                    <a:pt x="223" y="55"/>
                  </a:cubicBezTo>
                  <a:cubicBezTo>
                    <a:pt x="220" y="55"/>
                    <a:pt x="218" y="57"/>
                    <a:pt x="215" y="57"/>
                  </a:cubicBezTo>
                  <a:cubicBezTo>
                    <a:pt x="214" y="57"/>
                    <a:pt x="213" y="56"/>
                    <a:pt x="211" y="55"/>
                  </a:cubicBezTo>
                  <a:cubicBezTo>
                    <a:pt x="211" y="55"/>
                    <a:pt x="210" y="55"/>
                    <a:pt x="210" y="56"/>
                  </a:cubicBezTo>
                  <a:cubicBezTo>
                    <a:pt x="209" y="61"/>
                    <a:pt x="208" y="67"/>
                    <a:pt x="205" y="67"/>
                  </a:cubicBezTo>
                  <a:cubicBezTo>
                    <a:pt x="204" y="67"/>
                    <a:pt x="204" y="67"/>
                    <a:pt x="203" y="66"/>
                  </a:cubicBezTo>
                  <a:cubicBezTo>
                    <a:pt x="202" y="65"/>
                    <a:pt x="202" y="65"/>
                    <a:pt x="201" y="65"/>
                  </a:cubicBezTo>
                  <a:cubicBezTo>
                    <a:pt x="199" y="65"/>
                    <a:pt x="198" y="66"/>
                    <a:pt x="196" y="67"/>
                  </a:cubicBezTo>
                  <a:cubicBezTo>
                    <a:pt x="194" y="67"/>
                    <a:pt x="192" y="68"/>
                    <a:pt x="192" y="72"/>
                  </a:cubicBezTo>
                  <a:cubicBezTo>
                    <a:pt x="192" y="77"/>
                    <a:pt x="191" y="81"/>
                    <a:pt x="189" y="81"/>
                  </a:cubicBezTo>
                  <a:cubicBezTo>
                    <a:pt x="188" y="81"/>
                    <a:pt x="186" y="78"/>
                    <a:pt x="184" y="72"/>
                  </a:cubicBezTo>
                  <a:cubicBezTo>
                    <a:pt x="182" y="68"/>
                    <a:pt x="179" y="65"/>
                    <a:pt x="177" y="65"/>
                  </a:cubicBezTo>
                  <a:cubicBezTo>
                    <a:pt x="176" y="65"/>
                    <a:pt x="175" y="65"/>
                    <a:pt x="175" y="67"/>
                  </a:cubicBezTo>
                  <a:cubicBezTo>
                    <a:pt x="174" y="73"/>
                    <a:pt x="172" y="75"/>
                    <a:pt x="171" y="75"/>
                  </a:cubicBezTo>
                  <a:cubicBezTo>
                    <a:pt x="169" y="75"/>
                    <a:pt x="166" y="71"/>
                    <a:pt x="164" y="68"/>
                  </a:cubicBezTo>
                  <a:cubicBezTo>
                    <a:pt x="160" y="64"/>
                    <a:pt x="156" y="60"/>
                    <a:pt x="153" y="60"/>
                  </a:cubicBezTo>
                  <a:cubicBezTo>
                    <a:pt x="150" y="60"/>
                    <a:pt x="148" y="63"/>
                    <a:pt x="147" y="73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6" y="74"/>
                    <a:pt x="145" y="73"/>
                    <a:pt x="145" y="73"/>
                  </a:cubicBezTo>
                  <a:cubicBezTo>
                    <a:pt x="142" y="72"/>
                    <a:pt x="137" y="72"/>
                    <a:pt x="133" y="68"/>
                  </a:cubicBezTo>
                  <a:cubicBezTo>
                    <a:pt x="131" y="67"/>
                    <a:pt x="130" y="67"/>
                    <a:pt x="129" y="67"/>
                  </a:cubicBezTo>
                  <a:cubicBezTo>
                    <a:pt x="128" y="67"/>
                    <a:pt x="127" y="68"/>
                    <a:pt x="126" y="73"/>
                  </a:cubicBezTo>
                  <a:cubicBezTo>
                    <a:pt x="125" y="82"/>
                    <a:pt x="123" y="86"/>
                    <a:pt x="121" y="86"/>
                  </a:cubicBezTo>
                  <a:cubicBezTo>
                    <a:pt x="120" y="86"/>
                    <a:pt x="119" y="85"/>
                    <a:pt x="118" y="84"/>
                  </a:cubicBezTo>
                  <a:cubicBezTo>
                    <a:pt x="116" y="82"/>
                    <a:pt x="115" y="81"/>
                    <a:pt x="114" y="81"/>
                  </a:cubicBezTo>
                  <a:cubicBezTo>
                    <a:pt x="110" y="81"/>
                    <a:pt x="107" y="86"/>
                    <a:pt x="103" y="86"/>
                  </a:cubicBezTo>
                  <a:cubicBezTo>
                    <a:pt x="102" y="86"/>
                    <a:pt x="102" y="86"/>
                    <a:pt x="101" y="86"/>
                  </a:cubicBezTo>
                  <a:cubicBezTo>
                    <a:pt x="100" y="85"/>
                    <a:pt x="99" y="85"/>
                    <a:pt x="98" y="85"/>
                  </a:cubicBezTo>
                  <a:cubicBezTo>
                    <a:pt x="94" y="85"/>
                    <a:pt x="89" y="88"/>
                    <a:pt x="85" y="88"/>
                  </a:cubicBezTo>
                  <a:cubicBezTo>
                    <a:pt x="79" y="89"/>
                    <a:pt x="71" y="89"/>
                    <a:pt x="65" y="89"/>
                  </a:cubicBezTo>
                  <a:cubicBezTo>
                    <a:pt x="63" y="89"/>
                    <a:pt x="63" y="92"/>
                    <a:pt x="61" y="93"/>
                  </a:cubicBezTo>
                  <a:cubicBezTo>
                    <a:pt x="63" y="99"/>
                    <a:pt x="63" y="104"/>
                    <a:pt x="65" y="110"/>
                  </a:cubicBezTo>
                  <a:cubicBezTo>
                    <a:pt x="57" y="101"/>
                    <a:pt x="48" y="87"/>
                    <a:pt x="41" y="87"/>
                  </a:cubicBezTo>
                  <a:cubicBezTo>
                    <a:pt x="38" y="87"/>
                    <a:pt x="35" y="90"/>
                    <a:pt x="33" y="99"/>
                  </a:cubicBezTo>
                  <a:cubicBezTo>
                    <a:pt x="33" y="100"/>
                    <a:pt x="34" y="100"/>
                    <a:pt x="34" y="100"/>
                  </a:cubicBezTo>
                  <a:cubicBezTo>
                    <a:pt x="36" y="100"/>
                    <a:pt x="39" y="97"/>
                    <a:pt x="39" y="96"/>
                  </a:cubicBezTo>
                  <a:cubicBezTo>
                    <a:pt x="40" y="96"/>
                    <a:pt x="40" y="96"/>
                    <a:pt x="41" y="96"/>
                  </a:cubicBezTo>
                  <a:cubicBezTo>
                    <a:pt x="43" y="96"/>
                    <a:pt x="44" y="100"/>
                    <a:pt x="48" y="109"/>
                  </a:cubicBezTo>
                  <a:cubicBezTo>
                    <a:pt x="45" y="108"/>
                    <a:pt x="42" y="107"/>
                    <a:pt x="40" y="104"/>
                  </a:cubicBezTo>
                  <a:lnTo>
                    <a:pt x="40" y="126"/>
                  </a:lnTo>
                  <a:cubicBezTo>
                    <a:pt x="39" y="126"/>
                    <a:pt x="38" y="125"/>
                    <a:pt x="36" y="125"/>
                  </a:cubicBezTo>
                  <a:cubicBezTo>
                    <a:pt x="35" y="125"/>
                    <a:pt x="34" y="126"/>
                    <a:pt x="34" y="129"/>
                  </a:cubicBezTo>
                  <a:cubicBezTo>
                    <a:pt x="34" y="144"/>
                    <a:pt x="30" y="140"/>
                    <a:pt x="28" y="147"/>
                  </a:cubicBezTo>
                  <a:cubicBezTo>
                    <a:pt x="26" y="152"/>
                    <a:pt x="24" y="154"/>
                    <a:pt x="21" y="154"/>
                  </a:cubicBezTo>
                  <a:cubicBezTo>
                    <a:pt x="19" y="154"/>
                    <a:pt x="16" y="152"/>
                    <a:pt x="13" y="149"/>
                  </a:cubicBezTo>
                  <a:cubicBezTo>
                    <a:pt x="11" y="146"/>
                    <a:pt x="9" y="146"/>
                    <a:pt x="7" y="144"/>
                  </a:cubicBezTo>
                  <a:lnTo>
                    <a:pt x="7" y="144"/>
                  </a:lnTo>
                  <a:cubicBezTo>
                    <a:pt x="11" y="151"/>
                    <a:pt x="13" y="161"/>
                    <a:pt x="14" y="173"/>
                  </a:cubicBezTo>
                  <a:cubicBezTo>
                    <a:pt x="13" y="177"/>
                    <a:pt x="11" y="181"/>
                    <a:pt x="8" y="181"/>
                  </a:cubicBezTo>
                  <a:cubicBezTo>
                    <a:pt x="6" y="181"/>
                    <a:pt x="4" y="178"/>
                    <a:pt x="1" y="171"/>
                  </a:cubicBezTo>
                  <a:lnTo>
                    <a:pt x="1" y="171"/>
                  </a:lnTo>
                  <a:cubicBezTo>
                    <a:pt x="2" y="182"/>
                    <a:pt x="2" y="192"/>
                    <a:pt x="4" y="199"/>
                  </a:cubicBezTo>
                  <a:cubicBezTo>
                    <a:pt x="7" y="213"/>
                    <a:pt x="9" y="228"/>
                    <a:pt x="13" y="238"/>
                  </a:cubicBezTo>
                  <a:cubicBezTo>
                    <a:pt x="25" y="269"/>
                    <a:pt x="35" y="285"/>
                    <a:pt x="46" y="287"/>
                  </a:cubicBezTo>
                  <a:cubicBezTo>
                    <a:pt x="56" y="291"/>
                    <a:pt x="65" y="292"/>
                    <a:pt x="75" y="292"/>
                  </a:cubicBezTo>
                  <a:cubicBezTo>
                    <a:pt x="79" y="292"/>
                    <a:pt x="83" y="292"/>
                    <a:pt x="87" y="291"/>
                  </a:cubicBezTo>
                  <a:cubicBezTo>
                    <a:pt x="116" y="288"/>
                    <a:pt x="143" y="285"/>
                    <a:pt x="170" y="281"/>
                  </a:cubicBezTo>
                  <a:cubicBezTo>
                    <a:pt x="189" y="278"/>
                    <a:pt x="207" y="276"/>
                    <a:pt x="226" y="271"/>
                  </a:cubicBezTo>
                  <a:cubicBezTo>
                    <a:pt x="245" y="267"/>
                    <a:pt x="264" y="262"/>
                    <a:pt x="284" y="257"/>
                  </a:cubicBezTo>
                  <a:cubicBezTo>
                    <a:pt x="297" y="253"/>
                    <a:pt x="312" y="250"/>
                    <a:pt x="327" y="246"/>
                  </a:cubicBezTo>
                  <a:cubicBezTo>
                    <a:pt x="332" y="245"/>
                    <a:pt x="337" y="241"/>
                    <a:pt x="342" y="240"/>
                  </a:cubicBezTo>
                  <a:cubicBezTo>
                    <a:pt x="343" y="240"/>
                    <a:pt x="344" y="240"/>
                    <a:pt x="345" y="240"/>
                  </a:cubicBezTo>
                  <a:cubicBezTo>
                    <a:pt x="350" y="240"/>
                    <a:pt x="355" y="241"/>
                    <a:pt x="360" y="241"/>
                  </a:cubicBezTo>
                  <a:cubicBezTo>
                    <a:pt x="363" y="241"/>
                    <a:pt x="366" y="241"/>
                    <a:pt x="368" y="240"/>
                  </a:cubicBezTo>
                  <a:cubicBezTo>
                    <a:pt x="382" y="236"/>
                    <a:pt x="394" y="229"/>
                    <a:pt x="407" y="229"/>
                  </a:cubicBezTo>
                  <a:cubicBezTo>
                    <a:pt x="409" y="229"/>
                    <a:pt x="411" y="229"/>
                    <a:pt x="412" y="229"/>
                  </a:cubicBezTo>
                  <a:cubicBezTo>
                    <a:pt x="414" y="230"/>
                    <a:pt x="415" y="230"/>
                    <a:pt x="417" y="230"/>
                  </a:cubicBezTo>
                  <a:cubicBezTo>
                    <a:pt x="422" y="230"/>
                    <a:pt x="427" y="228"/>
                    <a:pt x="432" y="227"/>
                  </a:cubicBezTo>
                  <a:cubicBezTo>
                    <a:pt x="439" y="225"/>
                    <a:pt x="446" y="223"/>
                    <a:pt x="452" y="220"/>
                  </a:cubicBezTo>
                  <a:cubicBezTo>
                    <a:pt x="459" y="218"/>
                    <a:pt x="465" y="217"/>
                    <a:pt x="473" y="215"/>
                  </a:cubicBezTo>
                  <a:cubicBezTo>
                    <a:pt x="480" y="214"/>
                    <a:pt x="486" y="212"/>
                    <a:pt x="493" y="209"/>
                  </a:cubicBezTo>
                  <a:cubicBezTo>
                    <a:pt x="495" y="209"/>
                    <a:pt x="498" y="210"/>
                    <a:pt x="501" y="210"/>
                  </a:cubicBezTo>
                  <a:cubicBezTo>
                    <a:pt x="502" y="210"/>
                    <a:pt x="503" y="210"/>
                    <a:pt x="505" y="209"/>
                  </a:cubicBezTo>
                  <a:cubicBezTo>
                    <a:pt x="514" y="207"/>
                    <a:pt x="525" y="202"/>
                    <a:pt x="533" y="199"/>
                  </a:cubicBezTo>
                  <a:cubicBezTo>
                    <a:pt x="536" y="199"/>
                    <a:pt x="538" y="199"/>
                    <a:pt x="541" y="199"/>
                  </a:cubicBezTo>
                  <a:cubicBezTo>
                    <a:pt x="546" y="199"/>
                    <a:pt x="552" y="199"/>
                    <a:pt x="557" y="199"/>
                  </a:cubicBezTo>
                  <a:cubicBezTo>
                    <a:pt x="567" y="201"/>
                    <a:pt x="574" y="203"/>
                    <a:pt x="583" y="203"/>
                  </a:cubicBezTo>
                  <a:cubicBezTo>
                    <a:pt x="594" y="203"/>
                    <a:pt x="603" y="201"/>
                    <a:pt x="613" y="201"/>
                  </a:cubicBezTo>
                  <a:cubicBezTo>
                    <a:pt x="617" y="201"/>
                    <a:pt x="621" y="201"/>
                    <a:pt x="625" y="202"/>
                  </a:cubicBezTo>
                  <a:cubicBezTo>
                    <a:pt x="635" y="203"/>
                    <a:pt x="643" y="206"/>
                    <a:pt x="652" y="206"/>
                  </a:cubicBezTo>
                  <a:cubicBezTo>
                    <a:pt x="657" y="206"/>
                    <a:pt x="661" y="205"/>
                    <a:pt x="666" y="203"/>
                  </a:cubicBezTo>
                  <a:cubicBezTo>
                    <a:pt x="672" y="201"/>
                    <a:pt x="678" y="194"/>
                    <a:pt x="684" y="194"/>
                  </a:cubicBezTo>
                  <a:cubicBezTo>
                    <a:pt x="690" y="193"/>
                    <a:pt x="696" y="193"/>
                    <a:pt x="702" y="193"/>
                  </a:cubicBezTo>
                  <a:cubicBezTo>
                    <a:pt x="708" y="193"/>
                    <a:pt x="713" y="193"/>
                    <a:pt x="719" y="193"/>
                  </a:cubicBezTo>
                  <a:cubicBezTo>
                    <a:pt x="724" y="193"/>
                    <a:pt x="729" y="192"/>
                    <a:pt x="734" y="191"/>
                  </a:cubicBezTo>
                  <a:cubicBezTo>
                    <a:pt x="743" y="189"/>
                    <a:pt x="753" y="186"/>
                    <a:pt x="763" y="183"/>
                  </a:cubicBezTo>
                  <a:cubicBezTo>
                    <a:pt x="766" y="183"/>
                    <a:pt x="767" y="185"/>
                    <a:pt x="768" y="197"/>
                  </a:cubicBezTo>
                  <a:lnTo>
                    <a:pt x="772" y="193"/>
                  </a:lnTo>
                  <a:cubicBezTo>
                    <a:pt x="776" y="191"/>
                    <a:pt x="778" y="187"/>
                    <a:pt x="782" y="186"/>
                  </a:cubicBezTo>
                  <a:cubicBezTo>
                    <a:pt x="787" y="186"/>
                    <a:pt x="792" y="186"/>
                    <a:pt x="796" y="186"/>
                  </a:cubicBezTo>
                  <a:cubicBezTo>
                    <a:pt x="801" y="186"/>
                    <a:pt x="805" y="186"/>
                    <a:pt x="810" y="185"/>
                  </a:cubicBezTo>
                  <a:cubicBezTo>
                    <a:pt x="818" y="183"/>
                    <a:pt x="824" y="178"/>
                    <a:pt x="832" y="176"/>
                  </a:cubicBezTo>
                  <a:cubicBezTo>
                    <a:pt x="835" y="175"/>
                    <a:pt x="837" y="173"/>
                    <a:pt x="841" y="172"/>
                  </a:cubicBezTo>
                  <a:cubicBezTo>
                    <a:pt x="847" y="171"/>
                    <a:pt x="853" y="167"/>
                    <a:pt x="860" y="167"/>
                  </a:cubicBezTo>
                  <a:cubicBezTo>
                    <a:pt x="865" y="167"/>
                    <a:pt x="870" y="170"/>
                    <a:pt x="876" y="173"/>
                  </a:cubicBezTo>
                  <a:cubicBezTo>
                    <a:pt x="877" y="174"/>
                    <a:pt x="878" y="174"/>
                    <a:pt x="878" y="174"/>
                  </a:cubicBezTo>
                  <a:cubicBezTo>
                    <a:pt x="882" y="174"/>
                    <a:pt x="884" y="170"/>
                    <a:pt x="887" y="170"/>
                  </a:cubicBezTo>
                  <a:cubicBezTo>
                    <a:pt x="888" y="170"/>
                    <a:pt x="889" y="170"/>
                    <a:pt x="889" y="171"/>
                  </a:cubicBezTo>
                  <a:cubicBezTo>
                    <a:pt x="893" y="172"/>
                    <a:pt x="897" y="173"/>
                    <a:pt x="900" y="173"/>
                  </a:cubicBezTo>
                  <a:cubicBezTo>
                    <a:pt x="906" y="173"/>
                    <a:pt x="912" y="171"/>
                    <a:pt x="918" y="171"/>
                  </a:cubicBezTo>
                  <a:cubicBezTo>
                    <a:pt x="921" y="171"/>
                    <a:pt x="924" y="171"/>
                    <a:pt x="926" y="168"/>
                  </a:cubicBezTo>
                  <a:cubicBezTo>
                    <a:pt x="931" y="164"/>
                    <a:pt x="935" y="156"/>
                    <a:pt x="941" y="154"/>
                  </a:cubicBezTo>
                  <a:cubicBezTo>
                    <a:pt x="946" y="151"/>
                    <a:pt x="951" y="151"/>
                    <a:pt x="956" y="151"/>
                  </a:cubicBezTo>
                  <a:cubicBezTo>
                    <a:pt x="954" y="144"/>
                    <a:pt x="952" y="141"/>
                    <a:pt x="951" y="139"/>
                  </a:cubicBezTo>
                  <a:cubicBezTo>
                    <a:pt x="952" y="133"/>
                    <a:pt x="955" y="126"/>
                    <a:pt x="956" y="119"/>
                  </a:cubicBezTo>
                  <a:cubicBezTo>
                    <a:pt x="952" y="109"/>
                    <a:pt x="949" y="99"/>
                    <a:pt x="945" y="89"/>
                  </a:cubicBezTo>
                  <a:lnTo>
                    <a:pt x="950" y="84"/>
                  </a:lnTo>
                  <a:cubicBezTo>
                    <a:pt x="946" y="81"/>
                    <a:pt x="942" y="77"/>
                    <a:pt x="939" y="71"/>
                  </a:cubicBezTo>
                  <a:cubicBezTo>
                    <a:pt x="933" y="62"/>
                    <a:pt x="928" y="56"/>
                    <a:pt x="924" y="55"/>
                  </a:cubicBezTo>
                  <a:cubicBezTo>
                    <a:pt x="910" y="50"/>
                    <a:pt x="899" y="45"/>
                    <a:pt x="886" y="40"/>
                  </a:cubicBezTo>
                  <a:cubicBezTo>
                    <a:pt x="883" y="39"/>
                    <a:pt x="880" y="34"/>
                    <a:pt x="877" y="34"/>
                  </a:cubicBezTo>
                  <a:cubicBezTo>
                    <a:pt x="877" y="34"/>
                    <a:pt x="877" y="34"/>
                    <a:pt x="877" y="34"/>
                  </a:cubicBezTo>
                  <a:cubicBezTo>
                    <a:pt x="876" y="35"/>
                    <a:pt x="875" y="35"/>
                    <a:pt x="874" y="35"/>
                  </a:cubicBezTo>
                  <a:cubicBezTo>
                    <a:pt x="868" y="35"/>
                    <a:pt x="862" y="31"/>
                    <a:pt x="857" y="29"/>
                  </a:cubicBezTo>
                  <a:cubicBezTo>
                    <a:pt x="850" y="26"/>
                    <a:pt x="840" y="20"/>
                    <a:pt x="831" y="16"/>
                  </a:cubicBezTo>
                  <a:cubicBezTo>
                    <a:pt x="830" y="16"/>
                    <a:pt x="830" y="20"/>
                    <a:pt x="830" y="23"/>
                  </a:cubicBezTo>
                  <a:cubicBezTo>
                    <a:pt x="835" y="28"/>
                    <a:pt x="841" y="33"/>
                    <a:pt x="846" y="39"/>
                  </a:cubicBezTo>
                  <a:cubicBezTo>
                    <a:pt x="848" y="43"/>
                    <a:pt x="847" y="44"/>
                    <a:pt x="846" y="44"/>
                  </a:cubicBezTo>
                  <a:cubicBezTo>
                    <a:pt x="846" y="44"/>
                    <a:pt x="846" y="44"/>
                    <a:pt x="845" y="44"/>
                  </a:cubicBezTo>
                  <a:cubicBezTo>
                    <a:pt x="836" y="41"/>
                    <a:pt x="829" y="37"/>
                    <a:pt x="819" y="34"/>
                  </a:cubicBezTo>
                  <a:cubicBezTo>
                    <a:pt x="814" y="32"/>
                    <a:pt x="809" y="32"/>
                    <a:pt x="804" y="32"/>
                  </a:cubicBezTo>
                  <a:cubicBezTo>
                    <a:pt x="803" y="32"/>
                    <a:pt x="802" y="35"/>
                    <a:pt x="799" y="35"/>
                  </a:cubicBezTo>
                  <a:cubicBezTo>
                    <a:pt x="799" y="35"/>
                    <a:pt x="799" y="35"/>
                    <a:pt x="798" y="34"/>
                  </a:cubicBezTo>
                  <a:cubicBezTo>
                    <a:pt x="792" y="31"/>
                    <a:pt x="787" y="26"/>
                    <a:pt x="780" y="25"/>
                  </a:cubicBezTo>
                  <a:cubicBezTo>
                    <a:pt x="779" y="24"/>
                    <a:pt x="777" y="24"/>
                    <a:pt x="775" y="24"/>
                  </a:cubicBezTo>
                  <a:cubicBezTo>
                    <a:pt x="770" y="24"/>
                    <a:pt x="765" y="27"/>
                    <a:pt x="761" y="31"/>
                  </a:cubicBezTo>
                  <a:cubicBezTo>
                    <a:pt x="758" y="34"/>
                    <a:pt x="754" y="35"/>
                    <a:pt x="751" y="35"/>
                  </a:cubicBezTo>
                  <a:cubicBezTo>
                    <a:pt x="749" y="35"/>
                    <a:pt x="748" y="34"/>
                    <a:pt x="746" y="34"/>
                  </a:cubicBezTo>
                  <a:cubicBezTo>
                    <a:pt x="738" y="35"/>
                    <a:pt x="730" y="37"/>
                    <a:pt x="721" y="38"/>
                  </a:cubicBezTo>
                  <a:cubicBezTo>
                    <a:pt x="724" y="43"/>
                    <a:pt x="725" y="47"/>
                    <a:pt x="726" y="51"/>
                  </a:cubicBezTo>
                  <a:cubicBezTo>
                    <a:pt x="723" y="50"/>
                    <a:pt x="720" y="42"/>
                    <a:pt x="715" y="41"/>
                  </a:cubicBezTo>
                  <a:cubicBezTo>
                    <a:pt x="709" y="37"/>
                    <a:pt x="704" y="34"/>
                    <a:pt x="698" y="32"/>
                  </a:cubicBezTo>
                  <a:cubicBezTo>
                    <a:pt x="679" y="30"/>
                    <a:pt x="662" y="27"/>
                    <a:pt x="644" y="25"/>
                  </a:cubicBezTo>
                  <a:cubicBezTo>
                    <a:pt x="640" y="24"/>
                    <a:pt x="635" y="22"/>
                    <a:pt x="630" y="20"/>
                  </a:cubicBezTo>
                  <a:cubicBezTo>
                    <a:pt x="631" y="16"/>
                    <a:pt x="633" y="13"/>
                    <a:pt x="634" y="13"/>
                  </a:cubicBezTo>
                  <a:cubicBezTo>
                    <a:pt x="634" y="13"/>
                    <a:pt x="634" y="13"/>
                    <a:pt x="635" y="13"/>
                  </a:cubicBezTo>
                  <a:cubicBezTo>
                    <a:pt x="637" y="16"/>
                    <a:pt x="639" y="17"/>
                    <a:pt x="640" y="17"/>
                  </a:cubicBezTo>
                  <a:cubicBezTo>
                    <a:pt x="644" y="17"/>
                    <a:pt x="646" y="13"/>
                    <a:pt x="650" y="13"/>
                  </a:cubicBezTo>
                  <a:cubicBezTo>
                    <a:pt x="652" y="13"/>
                    <a:pt x="654" y="14"/>
                    <a:pt x="657" y="19"/>
                  </a:cubicBezTo>
                  <a:lnTo>
                    <a:pt x="658" y="19"/>
                  </a:lnTo>
                  <a:cubicBezTo>
                    <a:pt x="665" y="19"/>
                    <a:pt x="671" y="19"/>
                    <a:pt x="677" y="20"/>
                  </a:cubicBezTo>
                  <a:cubicBezTo>
                    <a:pt x="681" y="20"/>
                    <a:pt x="685" y="21"/>
                    <a:pt x="689" y="21"/>
                  </a:cubicBezTo>
                  <a:cubicBezTo>
                    <a:pt x="692" y="21"/>
                    <a:pt x="694" y="21"/>
                    <a:pt x="697" y="20"/>
                  </a:cubicBezTo>
                  <a:cubicBezTo>
                    <a:pt x="699" y="18"/>
                    <a:pt x="701" y="18"/>
                    <a:pt x="703" y="18"/>
                  </a:cubicBezTo>
                  <a:cubicBezTo>
                    <a:pt x="706" y="18"/>
                    <a:pt x="709" y="19"/>
                    <a:pt x="712" y="19"/>
                  </a:cubicBezTo>
                  <a:cubicBezTo>
                    <a:pt x="714" y="19"/>
                    <a:pt x="715" y="17"/>
                    <a:pt x="719" y="16"/>
                  </a:cubicBezTo>
                  <a:cubicBezTo>
                    <a:pt x="715" y="9"/>
                    <a:pt x="714" y="4"/>
                    <a:pt x="713" y="4"/>
                  </a:cubicBezTo>
                  <a:lnTo>
                    <a:pt x="699" y="4"/>
                  </a:lnTo>
                  <a:cubicBezTo>
                    <a:pt x="687" y="5"/>
                    <a:pt x="677" y="5"/>
                    <a:pt x="665" y="6"/>
                  </a:cubicBezTo>
                  <a:cubicBezTo>
                    <a:pt x="662" y="6"/>
                    <a:pt x="659" y="3"/>
                    <a:pt x="657" y="3"/>
                  </a:cubicBezTo>
                  <a:cubicBezTo>
                    <a:pt x="657" y="3"/>
                    <a:pt x="657" y="3"/>
                    <a:pt x="657" y="3"/>
                  </a:cubicBezTo>
                  <a:cubicBezTo>
                    <a:pt x="653" y="4"/>
                    <a:pt x="648" y="5"/>
                    <a:pt x="644" y="5"/>
                  </a:cubicBezTo>
                  <a:cubicBezTo>
                    <a:pt x="638" y="5"/>
                    <a:pt x="632" y="3"/>
                    <a:pt x="625" y="1"/>
                  </a:cubicBezTo>
                  <a:cubicBezTo>
                    <a:pt x="624" y="1"/>
                    <a:pt x="624" y="1"/>
                    <a:pt x="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>
              <a:off x="2374246" y="3985659"/>
              <a:ext cx="6257" cy="1508"/>
            </a:xfrm>
            <a:custGeom>
              <a:avLst/>
              <a:gdLst/>
              <a:ahLst/>
              <a:cxnLst/>
              <a:rect l="l" t="t" r="r" b="b"/>
              <a:pathLst>
                <a:path w="112" h="27" extrusionOk="0">
                  <a:moveTo>
                    <a:pt x="20" y="1"/>
                  </a:moveTo>
                  <a:cubicBezTo>
                    <a:pt x="18" y="2"/>
                    <a:pt x="14" y="4"/>
                    <a:pt x="9" y="4"/>
                  </a:cubicBezTo>
                  <a:cubicBezTo>
                    <a:pt x="7" y="4"/>
                    <a:pt x="4" y="4"/>
                    <a:pt x="2" y="2"/>
                  </a:cubicBezTo>
                  <a:cubicBezTo>
                    <a:pt x="1" y="2"/>
                    <a:pt x="1" y="6"/>
                    <a:pt x="1" y="9"/>
                  </a:cubicBezTo>
                  <a:cubicBezTo>
                    <a:pt x="3" y="11"/>
                    <a:pt x="6" y="11"/>
                    <a:pt x="8" y="11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23" y="11"/>
                    <a:pt x="36" y="11"/>
                    <a:pt x="48" y="14"/>
                  </a:cubicBezTo>
                  <a:cubicBezTo>
                    <a:pt x="62" y="17"/>
                    <a:pt x="78" y="21"/>
                    <a:pt x="93" y="25"/>
                  </a:cubicBezTo>
                  <a:cubicBezTo>
                    <a:pt x="95" y="26"/>
                    <a:pt x="98" y="27"/>
                    <a:pt x="100" y="27"/>
                  </a:cubicBezTo>
                  <a:lnTo>
                    <a:pt x="112" y="27"/>
                  </a:lnTo>
                  <a:cubicBezTo>
                    <a:pt x="109" y="23"/>
                    <a:pt x="106" y="20"/>
                    <a:pt x="103" y="20"/>
                  </a:cubicBezTo>
                  <a:cubicBezTo>
                    <a:pt x="103" y="20"/>
                    <a:pt x="102" y="21"/>
                    <a:pt x="101" y="21"/>
                  </a:cubicBezTo>
                  <a:cubicBezTo>
                    <a:pt x="101" y="21"/>
                    <a:pt x="100" y="21"/>
                    <a:pt x="100" y="21"/>
                  </a:cubicBezTo>
                  <a:cubicBezTo>
                    <a:pt x="97" y="21"/>
                    <a:pt x="93" y="18"/>
                    <a:pt x="90" y="5"/>
                  </a:cubicBezTo>
                  <a:cubicBezTo>
                    <a:pt x="88" y="6"/>
                    <a:pt x="84" y="9"/>
                    <a:pt x="82" y="9"/>
                  </a:cubicBezTo>
                  <a:cubicBezTo>
                    <a:pt x="77" y="9"/>
                    <a:pt x="70" y="7"/>
                    <a:pt x="64" y="6"/>
                  </a:cubicBezTo>
                  <a:cubicBezTo>
                    <a:pt x="50" y="3"/>
                    <a:pt x="3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>
              <a:off x="2335026" y="3991582"/>
              <a:ext cx="782" cy="1173"/>
            </a:xfrm>
            <a:custGeom>
              <a:avLst/>
              <a:gdLst/>
              <a:ahLst/>
              <a:cxnLst/>
              <a:rect l="l" t="t" r="r" b="b"/>
              <a:pathLst>
                <a:path w="14" h="21" extrusionOk="0">
                  <a:moveTo>
                    <a:pt x="7" y="1"/>
                  </a:moveTo>
                  <a:cubicBezTo>
                    <a:pt x="3" y="1"/>
                    <a:pt x="1" y="7"/>
                    <a:pt x="0" y="21"/>
                  </a:cubicBezTo>
                  <a:cubicBezTo>
                    <a:pt x="6" y="14"/>
                    <a:pt x="10" y="9"/>
                    <a:pt x="14" y="4"/>
                  </a:cubicBez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>
              <a:off x="2340613" y="3989179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1" y="2"/>
                    <a:pt x="1" y="5"/>
                    <a:pt x="3" y="6"/>
                  </a:cubicBezTo>
                  <a:cubicBezTo>
                    <a:pt x="4" y="6"/>
                    <a:pt x="5" y="7"/>
                    <a:pt x="6" y="7"/>
                  </a:cubicBezTo>
                  <a:lnTo>
                    <a:pt x="6" y="2"/>
                  </a:lnTo>
                  <a:cubicBezTo>
                    <a:pt x="5" y="2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>
              <a:off x="2281949" y="3944874"/>
              <a:ext cx="30840" cy="13018"/>
            </a:xfrm>
            <a:custGeom>
              <a:avLst/>
              <a:gdLst/>
              <a:ahLst/>
              <a:cxnLst/>
              <a:rect l="l" t="t" r="r" b="b"/>
              <a:pathLst>
                <a:path w="552" h="233" extrusionOk="0">
                  <a:moveTo>
                    <a:pt x="369" y="127"/>
                  </a:moveTo>
                  <a:cubicBezTo>
                    <a:pt x="369" y="128"/>
                    <a:pt x="368" y="129"/>
                    <a:pt x="368" y="129"/>
                  </a:cubicBezTo>
                  <a:cubicBezTo>
                    <a:pt x="366" y="129"/>
                    <a:pt x="364" y="129"/>
                    <a:pt x="364" y="127"/>
                  </a:cubicBezTo>
                  <a:close/>
                  <a:moveTo>
                    <a:pt x="360" y="126"/>
                  </a:moveTo>
                  <a:cubicBezTo>
                    <a:pt x="361" y="126"/>
                    <a:pt x="362" y="127"/>
                    <a:pt x="362" y="128"/>
                  </a:cubicBezTo>
                  <a:cubicBezTo>
                    <a:pt x="360" y="129"/>
                    <a:pt x="359" y="131"/>
                    <a:pt x="358" y="131"/>
                  </a:cubicBezTo>
                  <a:cubicBezTo>
                    <a:pt x="359" y="127"/>
                    <a:pt x="359" y="126"/>
                    <a:pt x="360" y="126"/>
                  </a:cubicBezTo>
                  <a:close/>
                  <a:moveTo>
                    <a:pt x="390" y="127"/>
                  </a:moveTo>
                  <a:lnTo>
                    <a:pt x="390" y="133"/>
                  </a:lnTo>
                  <a:lnTo>
                    <a:pt x="385" y="133"/>
                  </a:lnTo>
                  <a:lnTo>
                    <a:pt x="385" y="129"/>
                  </a:lnTo>
                  <a:lnTo>
                    <a:pt x="388" y="129"/>
                  </a:lnTo>
                  <a:cubicBezTo>
                    <a:pt x="389" y="129"/>
                    <a:pt x="389" y="128"/>
                    <a:pt x="390" y="127"/>
                  </a:cubicBezTo>
                  <a:close/>
                  <a:moveTo>
                    <a:pt x="204" y="143"/>
                  </a:moveTo>
                  <a:lnTo>
                    <a:pt x="204" y="149"/>
                  </a:lnTo>
                  <a:cubicBezTo>
                    <a:pt x="201" y="148"/>
                    <a:pt x="199" y="147"/>
                    <a:pt x="196" y="147"/>
                  </a:cubicBezTo>
                  <a:lnTo>
                    <a:pt x="196" y="144"/>
                  </a:lnTo>
                  <a:cubicBezTo>
                    <a:pt x="200" y="143"/>
                    <a:pt x="201" y="143"/>
                    <a:pt x="204" y="143"/>
                  </a:cubicBezTo>
                  <a:close/>
                  <a:moveTo>
                    <a:pt x="243" y="144"/>
                  </a:moveTo>
                  <a:cubicBezTo>
                    <a:pt x="244" y="144"/>
                    <a:pt x="245" y="145"/>
                    <a:pt x="247" y="149"/>
                  </a:cubicBezTo>
                  <a:lnTo>
                    <a:pt x="240" y="149"/>
                  </a:lnTo>
                  <a:cubicBezTo>
                    <a:pt x="241" y="145"/>
                    <a:pt x="242" y="144"/>
                    <a:pt x="243" y="144"/>
                  </a:cubicBezTo>
                  <a:close/>
                  <a:moveTo>
                    <a:pt x="277" y="143"/>
                  </a:moveTo>
                  <a:cubicBezTo>
                    <a:pt x="278" y="143"/>
                    <a:pt x="280" y="145"/>
                    <a:pt x="281" y="147"/>
                  </a:cubicBezTo>
                  <a:cubicBezTo>
                    <a:pt x="280" y="151"/>
                    <a:pt x="279" y="152"/>
                    <a:pt x="278" y="152"/>
                  </a:cubicBezTo>
                  <a:cubicBezTo>
                    <a:pt x="276" y="152"/>
                    <a:pt x="274" y="148"/>
                    <a:pt x="273" y="148"/>
                  </a:cubicBezTo>
                  <a:cubicBezTo>
                    <a:pt x="273" y="148"/>
                    <a:pt x="272" y="148"/>
                    <a:pt x="272" y="148"/>
                  </a:cubicBezTo>
                  <a:cubicBezTo>
                    <a:pt x="274" y="145"/>
                    <a:pt x="276" y="143"/>
                    <a:pt x="277" y="143"/>
                  </a:cubicBezTo>
                  <a:close/>
                  <a:moveTo>
                    <a:pt x="158" y="148"/>
                  </a:moveTo>
                  <a:cubicBezTo>
                    <a:pt x="158" y="153"/>
                    <a:pt x="158" y="155"/>
                    <a:pt x="157" y="155"/>
                  </a:cubicBezTo>
                  <a:cubicBezTo>
                    <a:pt x="157" y="155"/>
                    <a:pt x="156" y="152"/>
                    <a:pt x="155" y="152"/>
                  </a:cubicBezTo>
                  <a:cubicBezTo>
                    <a:pt x="155" y="150"/>
                    <a:pt x="157" y="149"/>
                    <a:pt x="158" y="148"/>
                  </a:cubicBezTo>
                  <a:close/>
                  <a:moveTo>
                    <a:pt x="211" y="144"/>
                  </a:moveTo>
                  <a:cubicBezTo>
                    <a:pt x="211" y="153"/>
                    <a:pt x="211" y="156"/>
                    <a:pt x="211" y="156"/>
                  </a:cubicBezTo>
                  <a:cubicBezTo>
                    <a:pt x="210" y="156"/>
                    <a:pt x="210" y="152"/>
                    <a:pt x="209" y="149"/>
                  </a:cubicBezTo>
                  <a:cubicBezTo>
                    <a:pt x="209" y="147"/>
                    <a:pt x="210" y="145"/>
                    <a:pt x="211" y="144"/>
                  </a:cubicBezTo>
                  <a:close/>
                  <a:moveTo>
                    <a:pt x="160" y="145"/>
                  </a:moveTo>
                  <a:cubicBezTo>
                    <a:pt x="170" y="148"/>
                    <a:pt x="180" y="152"/>
                    <a:pt x="189" y="155"/>
                  </a:cubicBezTo>
                  <a:cubicBezTo>
                    <a:pt x="186" y="157"/>
                    <a:pt x="182" y="158"/>
                    <a:pt x="179" y="158"/>
                  </a:cubicBezTo>
                  <a:cubicBezTo>
                    <a:pt x="172" y="158"/>
                    <a:pt x="166" y="156"/>
                    <a:pt x="160" y="152"/>
                  </a:cubicBezTo>
                  <a:lnTo>
                    <a:pt x="160" y="145"/>
                  </a:lnTo>
                  <a:close/>
                  <a:moveTo>
                    <a:pt x="545" y="160"/>
                  </a:moveTo>
                  <a:lnTo>
                    <a:pt x="545" y="160"/>
                  </a:lnTo>
                  <a:cubicBezTo>
                    <a:pt x="545" y="161"/>
                    <a:pt x="545" y="162"/>
                    <a:pt x="546" y="163"/>
                  </a:cubicBezTo>
                  <a:cubicBezTo>
                    <a:pt x="546" y="162"/>
                    <a:pt x="545" y="161"/>
                    <a:pt x="545" y="160"/>
                  </a:cubicBezTo>
                  <a:close/>
                  <a:moveTo>
                    <a:pt x="489" y="160"/>
                  </a:moveTo>
                  <a:lnTo>
                    <a:pt x="489" y="164"/>
                  </a:lnTo>
                  <a:cubicBezTo>
                    <a:pt x="488" y="162"/>
                    <a:pt x="487" y="162"/>
                    <a:pt x="487" y="161"/>
                  </a:cubicBezTo>
                  <a:lnTo>
                    <a:pt x="487" y="160"/>
                  </a:lnTo>
                  <a:close/>
                  <a:moveTo>
                    <a:pt x="451" y="153"/>
                  </a:moveTo>
                  <a:cubicBezTo>
                    <a:pt x="453" y="153"/>
                    <a:pt x="456" y="153"/>
                    <a:pt x="459" y="155"/>
                  </a:cubicBezTo>
                  <a:lnTo>
                    <a:pt x="459" y="161"/>
                  </a:lnTo>
                  <a:cubicBezTo>
                    <a:pt x="456" y="162"/>
                    <a:pt x="453" y="165"/>
                    <a:pt x="450" y="165"/>
                  </a:cubicBezTo>
                  <a:cubicBezTo>
                    <a:pt x="449" y="165"/>
                    <a:pt x="449" y="165"/>
                    <a:pt x="448" y="165"/>
                  </a:cubicBezTo>
                  <a:cubicBezTo>
                    <a:pt x="448" y="165"/>
                    <a:pt x="448" y="165"/>
                    <a:pt x="448" y="165"/>
                  </a:cubicBezTo>
                  <a:cubicBezTo>
                    <a:pt x="446" y="165"/>
                    <a:pt x="445" y="167"/>
                    <a:pt x="443" y="167"/>
                  </a:cubicBezTo>
                  <a:cubicBezTo>
                    <a:pt x="442" y="167"/>
                    <a:pt x="440" y="165"/>
                    <a:pt x="438" y="156"/>
                  </a:cubicBezTo>
                  <a:cubicBezTo>
                    <a:pt x="442" y="155"/>
                    <a:pt x="446" y="153"/>
                    <a:pt x="451" y="153"/>
                  </a:cubicBezTo>
                  <a:close/>
                  <a:moveTo>
                    <a:pt x="432" y="156"/>
                  </a:moveTo>
                  <a:cubicBezTo>
                    <a:pt x="433" y="156"/>
                    <a:pt x="434" y="158"/>
                    <a:pt x="436" y="164"/>
                  </a:cubicBezTo>
                  <a:cubicBezTo>
                    <a:pt x="434" y="166"/>
                    <a:pt x="433" y="167"/>
                    <a:pt x="432" y="167"/>
                  </a:cubicBezTo>
                  <a:cubicBezTo>
                    <a:pt x="430" y="167"/>
                    <a:pt x="429" y="165"/>
                    <a:pt x="426" y="165"/>
                  </a:cubicBezTo>
                  <a:cubicBezTo>
                    <a:pt x="428" y="159"/>
                    <a:pt x="430" y="156"/>
                    <a:pt x="432" y="156"/>
                  </a:cubicBezTo>
                  <a:close/>
                  <a:moveTo>
                    <a:pt x="463" y="155"/>
                  </a:moveTo>
                  <a:cubicBezTo>
                    <a:pt x="463" y="156"/>
                    <a:pt x="464" y="159"/>
                    <a:pt x="466" y="160"/>
                  </a:cubicBezTo>
                  <a:lnTo>
                    <a:pt x="466" y="168"/>
                  </a:lnTo>
                  <a:cubicBezTo>
                    <a:pt x="464" y="166"/>
                    <a:pt x="464" y="165"/>
                    <a:pt x="463" y="165"/>
                  </a:cubicBezTo>
                  <a:lnTo>
                    <a:pt x="463" y="155"/>
                  </a:lnTo>
                  <a:close/>
                  <a:moveTo>
                    <a:pt x="420" y="163"/>
                  </a:moveTo>
                  <a:lnTo>
                    <a:pt x="420" y="169"/>
                  </a:lnTo>
                  <a:cubicBezTo>
                    <a:pt x="419" y="169"/>
                    <a:pt x="419" y="166"/>
                    <a:pt x="417" y="165"/>
                  </a:cubicBezTo>
                  <a:lnTo>
                    <a:pt x="417" y="163"/>
                  </a:lnTo>
                  <a:close/>
                  <a:moveTo>
                    <a:pt x="362" y="165"/>
                  </a:moveTo>
                  <a:lnTo>
                    <a:pt x="362" y="171"/>
                  </a:lnTo>
                  <a:lnTo>
                    <a:pt x="357" y="171"/>
                  </a:lnTo>
                  <a:lnTo>
                    <a:pt x="357" y="169"/>
                  </a:lnTo>
                  <a:cubicBezTo>
                    <a:pt x="358" y="169"/>
                    <a:pt x="361" y="166"/>
                    <a:pt x="362" y="165"/>
                  </a:cubicBezTo>
                  <a:close/>
                  <a:moveTo>
                    <a:pt x="415" y="166"/>
                  </a:moveTo>
                  <a:cubicBezTo>
                    <a:pt x="414" y="172"/>
                    <a:pt x="413" y="174"/>
                    <a:pt x="412" y="174"/>
                  </a:cubicBezTo>
                  <a:cubicBezTo>
                    <a:pt x="411" y="174"/>
                    <a:pt x="410" y="169"/>
                    <a:pt x="410" y="166"/>
                  </a:cubicBezTo>
                  <a:close/>
                  <a:moveTo>
                    <a:pt x="375" y="168"/>
                  </a:moveTo>
                  <a:lnTo>
                    <a:pt x="375" y="173"/>
                  </a:lnTo>
                  <a:cubicBezTo>
                    <a:pt x="374" y="174"/>
                    <a:pt x="371" y="175"/>
                    <a:pt x="370" y="176"/>
                  </a:cubicBezTo>
                  <a:lnTo>
                    <a:pt x="370" y="171"/>
                  </a:lnTo>
                  <a:cubicBezTo>
                    <a:pt x="371" y="170"/>
                    <a:pt x="373" y="169"/>
                    <a:pt x="375" y="168"/>
                  </a:cubicBezTo>
                  <a:close/>
                  <a:moveTo>
                    <a:pt x="237" y="161"/>
                  </a:moveTo>
                  <a:cubicBezTo>
                    <a:pt x="237" y="167"/>
                    <a:pt x="238" y="168"/>
                    <a:pt x="240" y="168"/>
                  </a:cubicBezTo>
                  <a:cubicBezTo>
                    <a:pt x="240" y="168"/>
                    <a:pt x="241" y="167"/>
                    <a:pt x="241" y="167"/>
                  </a:cubicBezTo>
                  <a:cubicBezTo>
                    <a:pt x="243" y="167"/>
                    <a:pt x="244" y="168"/>
                    <a:pt x="246" y="174"/>
                  </a:cubicBezTo>
                  <a:cubicBezTo>
                    <a:pt x="244" y="178"/>
                    <a:pt x="244" y="182"/>
                    <a:pt x="244" y="182"/>
                  </a:cubicBezTo>
                  <a:cubicBezTo>
                    <a:pt x="242" y="180"/>
                    <a:pt x="239" y="176"/>
                    <a:pt x="238" y="173"/>
                  </a:cubicBezTo>
                  <a:cubicBezTo>
                    <a:pt x="238" y="171"/>
                    <a:pt x="237" y="166"/>
                    <a:pt x="237" y="161"/>
                  </a:cubicBezTo>
                  <a:close/>
                  <a:moveTo>
                    <a:pt x="499" y="178"/>
                  </a:moveTo>
                  <a:lnTo>
                    <a:pt x="499" y="182"/>
                  </a:lnTo>
                  <a:lnTo>
                    <a:pt x="495" y="185"/>
                  </a:lnTo>
                  <a:lnTo>
                    <a:pt x="495" y="181"/>
                  </a:lnTo>
                  <a:cubicBezTo>
                    <a:pt x="498" y="180"/>
                    <a:pt x="499" y="180"/>
                    <a:pt x="499" y="178"/>
                  </a:cubicBezTo>
                  <a:close/>
                  <a:moveTo>
                    <a:pt x="255" y="166"/>
                  </a:moveTo>
                  <a:cubicBezTo>
                    <a:pt x="258" y="166"/>
                    <a:pt x="259" y="171"/>
                    <a:pt x="260" y="186"/>
                  </a:cubicBezTo>
                  <a:cubicBezTo>
                    <a:pt x="255" y="182"/>
                    <a:pt x="252" y="178"/>
                    <a:pt x="249" y="173"/>
                  </a:cubicBezTo>
                  <a:lnTo>
                    <a:pt x="249" y="168"/>
                  </a:lnTo>
                  <a:cubicBezTo>
                    <a:pt x="251" y="168"/>
                    <a:pt x="252" y="168"/>
                    <a:pt x="254" y="166"/>
                  </a:cubicBezTo>
                  <a:cubicBezTo>
                    <a:pt x="255" y="166"/>
                    <a:pt x="255" y="166"/>
                    <a:pt x="255" y="166"/>
                  </a:cubicBezTo>
                  <a:close/>
                  <a:moveTo>
                    <a:pt x="198" y="157"/>
                  </a:moveTo>
                  <a:cubicBezTo>
                    <a:pt x="200" y="157"/>
                    <a:pt x="203" y="159"/>
                    <a:pt x="205" y="163"/>
                  </a:cubicBezTo>
                  <a:cubicBezTo>
                    <a:pt x="207" y="165"/>
                    <a:pt x="209" y="176"/>
                    <a:pt x="211" y="191"/>
                  </a:cubicBezTo>
                  <a:cubicBezTo>
                    <a:pt x="207" y="190"/>
                    <a:pt x="205" y="192"/>
                    <a:pt x="201" y="178"/>
                  </a:cubicBezTo>
                  <a:cubicBezTo>
                    <a:pt x="199" y="169"/>
                    <a:pt x="196" y="168"/>
                    <a:pt x="193" y="161"/>
                  </a:cubicBezTo>
                  <a:cubicBezTo>
                    <a:pt x="194" y="158"/>
                    <a:pt x="196" y="157"/>
                    <a:pt x="198" y="157"/>
                  </a:cubicBezTo>
                  <a:close/>
                  <a:moveTo>
                    <a:pt x="285" y="166"/>
                  </a:moveTo>
                  <a:cubicBezTo>
                    <a:pt x="286" y="166"/>
                    <a:pt x="288" y="173"/>
                    <a:pt x="288" y="191"/>
                  </a:cubicBezTo>
                  <a:cubicBezTo>
                    <a:pt x="285" y="190"/>
                    <a:pt x="283" y="188"/>
                    <a:pt x="281" y="187"/>
                  </a:cubicBezTo>
                  <a:lnTo>
                    <a:pt x="281" y="170"/>
                  </a:lnTo>
                  <a:cubicBezTo>
                    <a:pt x="281" y="169"/>
                    <a:pt x="284" y="168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lose/>
                  <a:moveTo>
                    <a:pt x="467" y="178"/>
                  </a:moveTo>
                  <a:cubicBezTo>
                    <a:pt x="468" y="178"/>
                    <a:pt x="469" y="179"/>
                    <a:pt x="469" y="180"/>
                  </a:cubicBezTo>
                  <a:cubicBezTo>
                    <a:pt x="473" y="181"/>
                    <a:pt x="476" y="182"/>
                    <a:pt x="480" y="183"/>
                  </a:cubicBezTo>
                  <a:cubicBezTo>
                    <a:pt x="484" y="185"/>
                    <a:pt x="487" y="186"/>
                    <a:pt x="490" y="187"/>
                  </a:cubicBezTo>
                  <a:cubicBezTo>
                    <a:pt x="487" y="190"/>
                    <a:pt x="483" y="191"/>
                    <a:pt x="480" y="191"/>
                  </a:cubicBezTo>
                  <a:cubicBezTo>
                    <a:pt x="474" y="191"/>
                    <a:pt x="467" y="188"/>
                    <a:pt x="461" y="186"/>
                  </a:cubicBezTo>
                  <a:cubicBezTo>
                    <a:pt x="462" y="182"/>
                    <a:pt x="464" y="178"/>
                    <a:pt x="467" y="178"/>
                  </a:cubicBezTo>
                  <a:close/>
                  <a:moveTo>
                    <a:pt x="216" y="165"/>
                  </a:moveTo>
                  <a:cubicBezTo>
                    <a:pt x="220" y="165"/>
                    <a:pt x="223" y="166"/>
                    <a:pt x="228" y="166"/>
                  </a:cubicBezTo>
                  <a:cubicBezTo>
                    <a:pt x="231" y="166"/>
                    <a:pt x="232" y="169"/>
                    <a:pt x="233" y="182"/>
                  </a:cubicBezTo>
                  <a:cubicBezTo>
                    <a:pt x="231" y="180"/>
                    <a:pt x="229" y="178"/>
                    <a:pt x="228" y="175"/>
                  </a:cubicBezTo>
                  <a:cubicBezTo>
                    <a:pt x="228" y="187"/>
                    <a:pt x="228" y="192"/>
                    <a:pt x="227" y="192"/>
                  </a:cubicBezTo>
                  <a:cubicBezTo>
                    <a:pt x="227" y="192"/>
                    <a:pt x="226" y="192"/>
                    <a:pt x="225" y="192"/>
                  </a:cubicBezTo>
                  <a:cubicBezTo>
                    <a:pt x="223" y="192"/>
                    <a:pt x="222" y="192"/>
                    <a:pt x="222" y="191"/>
                  </a:cubicBezTo>
                  <a:cubicBezTo>
                    <a:pt x="222" y="191"/>
                    <a:pt x="221" y="187"/>
                    <a:pt x="220" y="185"/>
                  </a:cubicBezTo>
                  <a:cubicBezTo>
                    <a:pt x="218" y="180"/>
                    <a:pt x="217" y="173"/>
                    <a:pt x="216" y="166"/>
                  </a:cubicBezTo>
                  <a:lnTo>
                    <a:pt x="216" y="165"/>
                  </a:lnTo>
                  <a:close/>
                  <a:moveTo>
                    <a:pt x="278" y="164"/>
                  </a:moveTo>
                  <a:cubicBezTo>
                    <a:pt x="279" y="164"/>
                    <a:pt x="280" y="165"/>
                    <a:pt x="280" y="178"/>
                  </a:cubicBezTo>
                  <a:cubicBezTo>
                    <a:pt x="279" y="178"/>
                    <a:pt x="277" y="175"/>
                    <a:pt x="276" y="175"/>
                  </a:cubicBezTo>
                  <a:cubicBezTo>
                    <a:pt x="274" y="175"/>
                    <a:pt x="273" y="179"/>
                    <a:pt x="273" y="194"/>
                  </a:cubicBezTo>
                  <a:cubicBezTo>
                    <a:pt x="271" y="185"/>
                    <a:pt x="271" y="180"/>
                    <a:pt x="270" y="174"/>
                  </a:cubicBezTo>
                  <a:lnTo>
                    <a:pt x="264" y="168"/>
                  </a:lnTo>
                  <a:lnTo>
                    <a:pt x="264" y="164"/>
                  </a:lnTo>
                  <a:lnTo>
                    <a:pt x="277" y="164"/>
                  </a:lnTo>
                  <a:cubicBezTo>
                    <a:pt x="278" y="164"/>
                    <a:pt x="278" y="164"/>
                    <a:pt x="278" y="164"/>
                  </a:cubicBezTo>
                  <a:close/>
                  <a:moveTo>
                    <a:pt x="218" y="205"/>
                  </a:moveTo>
                  <a:cubicBezTo>
                    <a:pt x="217" y="212"/>
                    <a:pt x="217" y="214"/>
                    <a:pt x="216" y="214"/>
                  </a:cubicBezTo>
                  <a:cubicBezTo>
                    <a:pt x="215" y="214"/>
                    <a:pt x="215" y="212"/>
                    <a:pt x="214" y="211"/>
                  </a:cubicBezTo>
                  <a:lnTo>
                    <a:pt x="214" y="205"/>
                  </a:lnTo>
                  <a:close/>
                  <a:moveTo>
                    <a:pt x="231" y="206"/>
                  </a:moveTo>
                  <a:cubicBezTo>
                    <a:pt x="232" y="208"/>
                    <a:pt x="233" y="211"/>
                    <a:pt x="233" y="214"/>
                  </a:cubicBezTo>
                  <a:lnTo>
                    <a:pt x="233" y="214"/>
                  </a:lnTo>
                  <a:cubicBezTo>
                    <a:pt x="232" y="213"/>
                    <a:pt x="231" y="212"/>
                    <a:pt x="231" y="211"/>
                  </a:cubicBezTo>
                  <a:lnTo>
                    <a:pt x="231" y="206"/>
                  </a:lnTo>
                  <a:close/>
                  <a:moveTo>
                    <a:pt x="112" y="0"/>
                  </a:moveTo>
                  <a:cubicBezTo>
                    <a:pt x="111" y="1"/>
                    <a:pt x="111" y="2"/>
                    <a:pt x="110" y="2"/>
                  </a:cubicBezTo>
                  <a:cubicBezTo>
                    <a:pt x="107" y="3"/>
                    <a:pt x="106" y="8"/>
                    <a:pt x="102" y="8"/>
                  </a:cubicBezTo>
                  <a:cubicBezTo>
                    <a:pt x="97" y="8"/>
                    <a:pt x="92" y="6"/>
                    <a:pt x="87" y="6"/>
                  </a:cubicBezTo>
                  <a:cubicBezTo>
                    <a:pt x="84" y="6"/>
                    <a:pt x="78" y="9"/>
                    <a:pt x="74" y="12"/>
                  </a:cubicBezTo>
                  <a:cubicBezTo>
                    <a:pt x="73" y="13"/>
                    <a:pt x="70" y="13"/>
                    <a:pt x="69" y="14"/>
                  </a:cubicBezTo>
                  <a:cubicBezTo>
                    <a:pt x="65" y="16"/>
                    <a:pt x="61" y="17"/>
                    <a:pt x="58" y="17"/>
                  </a:cubicBezTo>
                  <a:cubicBezTo>
                    <a:pt x="55" y="17"/>
                    <a:pt x="53" y="13"/>
                    <a:pt x="50" y="9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7" y="8"/>
                    <a:pt x="45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9" y="7"/>
                    <a:pt x="35" y="6"/>
                    <a:pt x="31" y="6"/>
                  </a:cubicBezTo>
                  <a:cubicBezTo>
                    <a:pt x="30" y="6"/>
                    <a:pt x="28" y="7"/>
                    <a:pt x="27" y="7"/>
                  </a:cubicBezTo>
                  <a:cubicBezTo>
                    <a:pt x="26" y="7"/>
                    <a:pt x="25" y="6"/>
                    <a:pt x="24" y="6"/>
                  </a:cubicBezTo>
                  <a:cubicBezTo>
                    <a:pt x="23" y="6"/>
                    <a:pt x="22" y="7"/>
                    <a:pt x="22" y="8"/>
                  </a:cubicBezTo>
                  <a:cubicBezTo>
                    <a:pt x="19" y="12"/>
                    <a:pt x="15" y="18"/>
                    <a:pt x="12" y="21"/>
                  </a:cubicBezTo>
                  <a:cubicBezTo>
                    <a:pt x="11" y="22"/>
                    <a:pt x="10" y="23"/>
                    <a:pt x="8" y="23"/>
                  </a:cubicBezTo>
                  <a:cubicBezTo>
                    <a:pt x="7" y="23"/>
                    <a:pt x="5" y="22"/>
                    <a:pt x="3" y="22"/>
                  </a:cubicBezTo>
                  <a:cubicBezTo>
                    <a:pt x="5" y="29"/>
                    <a:pt x="6" y="33"/>
                    <a:pt x="6" y="34"/>
                  </a:cubicBezTo>
                  <a:cubicBezTo>
                    <a:pt x="5" y="40"/>
                    <a:pt x="3" y="45"/>
                    <a:pt x="2" y="53"/>
                  </a:cubicBezTo>
                  <a:cubicBezTo>
                    <a:pt x="1" y="63"/>
                    <a:pt x="2" y="72"/>
                    <a:pt x="3" y="82"/>
                  </a:cubicBezTo>
                  <a:cubicBezTo>
                    <a:pt x="2" y="84"/>
                    <a:pt x="2" y="85"/>
                    <a:pt x="1" y="86"/>
                  </a:cubicBezTo>
                  <a:cubicBezTo>
                    <a:pt x="3" y="91"/>
                    <a:pt x="5" y="95"/>
                    <a:pt x="7" y="101"/>
                  </a:cubicBezTo>
                  <a:cubicBezTo>
                    <a:pt x="10" y="110"/>
                    <a:pt x="12" y="117"/>
                    <a:pt x="15" y="118"/>
                  </a:cubicBezTo>
                  <a:cubicBezTo>
                    <a:pt x="22" y="124"/>
                    <a:pt x="29" y="130"/>
                    <a:pt x="36" y="138"/>
                  </a:cubicBezTo>
                  <a:cubicBezTo>
                    <a:pt x="37" y="139"/>
                    <a:pt x="40" y="144"/>
                    <a:pt x="42" y="144"/>
                  </a:cubicBezTo>
                  <a:cubicBezTo>
                    <a:pt x="42" y="143"/>
                    <a:pt x="43" y="143"/>
                    <a:pt x="43" y="143"/>
                  </a:cubicBezTo>
                  <a:cubicBezTo>
                    <a:pt x="46" y="143"/>
                    <a:pt x="50" y="150"/>
                    <a:pt x="53" y="152"/>
                  </a:cubicBezTo>
                  <a:cubicBezTo>
                    <a:pt x="58" y="155"/>
                    <a:pt x="63" y="162"/>
                    <a:pt x="68" y="168"/>
                  </a:cubicBezTo>
                  <a:cubicBezTo>
                    <a:pt x="68" y="168"/>
                    <a:pt x="69" y="164"/>
                    <a:pt x="69" y="161"/>
                  </a:cubicBezTo>
                  <a:cubicBezTo>
                    <a:pt x="66" y="155"/>
                    <a:pt x="63" y="149"/>
                    <a:pt x="59" y="143"/>
                  </a:cubicBezTo>
                  <a:cubicBezTo>
                    <a:pt x="60" y="143"/>
                    <a:pt x="61" y="142"/>
                    <a:pt x="62" y="142"/>
                  </a:cubicBezTo>
                  <a:cubicBezTo>
                    <a:pt x="62" y="142"/>
                    <a:pt x="63" y="142"/>
                    <a:pt x="63" y="143"/>
                  </a:cubicBezTo>
                  <a:cubicBezTo>
                    <a:pt x="68" y="147"/>
                    <a:pt x="71" y="152"/>
                    <a:pt x="76" y="155"/>
                  </a:cubicBezTo>
                  <a:cubicBezTo>
                    <a:pt x="79" y="159"/>
                    <a:pt x="81" y="159"/>
                    <a:pt x="85" y="160"/>
                  </a:cubicBezTo>
                  <a:cubicBezTo>
                    <a:pt x="85" y="160"/>
                    <a:pt x="86" y="158"/>
                    <a:pt x="87" y="158"/>
                  </a:cubicBezTo>
                  <a:cubicBezTo>
                    <a:pt x="88" y="158"/>
                    <a:pt x="88" y="158"/>
                    <a:pt x="89" y="159"/>
                  </a:cubicBezTo>
                  <a:cubicBezTo>
                    <a:pt x="92" y="161"/>
                    <a:pt x="95" y="168"/>
                    <a:pt x="99" y="170"/>
                  </a:cubicBezTo>
                  <a:cubicBezTo>
                    <a:pt x="100" y="171"/>
                    <a:pt x="101" y="172"/>
                    <a:pt x="102" y="172"/>
                  </a:cubicBezTo>
                  <a:cubicBezTo>
                    <a:pt x="105" y="172"/>
                    <a:pt x="108" y="169"/>
                    <a:pt x="110" y="166"/>
                  </a:cubicBezTo>
                  <a:cubicBezTo>
                    <a:pt x="111" y="165"/>
                    <a:pt x="112" y="165"/>
                    <a:pt x="113" y="165"/>
                  </a:cubicBezTo>
                  <a:cubicBezTo>
                    <a:pt x="114" y="165"/>
                    <a:pt x="115" y="165"/>
                    <a:pt x="116" y="165"/>
                  </a:cubicBezTo>
                  <a:cubicBezTo>
                    <a:pt x="117" y="165"/>
                    <a:pt x="118" y="165"/>
                    <a:pt x="118" y="165"/>
                  </a:cubicBezTo>
                  <a:lnTo>
                    <a:pt x="133" y="165"/>
                  </a:lnTo>
                  <a:cubicBezTo>
                    <a:pt x="132" y="159"/>
                    <a:pt x="132" y="155"/>
                    <a:pt x="131" y="152"/>
                  </a:cubicBezTo>
                  <a:lnTo>
                    <a:pt x="131" y="152"/>
                  </a:lnTo>
                  <a:cubicBezTo>
                    <a:pt x="132" y="153"/>
                    <a:pt x="134" y="161"/>
                    <a:pt x="136" y="164"/>
                  </a:cubicBezTo>
                  <a:cubicBezTo>
                    <a:pt x="139" y="169"/>
                    <a:pt x="142" y="173"/>
                    <a:pt x="146" y="174"/>
                  </a:cubicBezTo>
                  <a:cubicBezTo>
                    <a:pt x="157" y="180"/>
                    <a:pt x="165" y="185"/>
                    <a:pt x="176" y="190"/>
                  </a:cubicBezTo>
                  <a:cubicBezTo>
                    <a:pt x="179" y="191"/>
                    <a:pt x="181" y="193"/>
                    <a:pt x="184" y="196"/>
                  </a:cubicBezTo>
                  <a:cubicBezTo>
                    <a:pt x="183" y="200"/>
                    <a:pt x="183" y="203"/>
                    <a:pt x="182" y="203"/>
                  </a:cubicBezTo>
                  <a:cubicBezTo>
                    <a:pt x="182" y="203"/>
                    <a:pt x="182" y="202"/>
                    <a:pt x="181" y="202"/>
                  </a:cubicBezTo>
                  <a:cubicBezTo>
                    <a:pt x="180" y="199"/>
                    <a:pt x="179" y="198"/>
                    <a:pt x="178" y="198"/>
                  </a:cubicBezTo>
                  <a:cubicBezTo>
                    <a:pt x="177" y="198"/>
                    <a:pt x="175" y="200"/>
                    <a:pt x="173" y="200"/>
                  </a:cubicBezTo>
                  <a:cubicBezTo>
                    <a:pt x="172" y="200"/>
                    <a:pt x="170" y="198"/>
                    <a:pt x="168" y="193"/>
                  </a:cubicBezTo>
                  <a:cubicBezTo>
                    <a:pt x="168" y="193"/>
                    <a:pt x="168" y="193"/>
                    <a:pt x="168" y="193"/>
                  </a:cubicBezTo>
                  <a:cubicBezTo>
                    <a:pt x="168" y="193"/>
                    <a:pt x="168" y="193"/>
                    <a:pt x="167" y="193"/>
                  </a:cubicBezTo>
                  <a:cubicBezTo>
                    <a:pt x="163" y="192"/>
                    <a:pt x="159" y="191"/>
                    <a:pt x="157" y="190"/>
                  </a:cubicBezTo>
                  <a:cubicBezTo>
                    <a:pt x="154" y="188"/>
                    <a:pt x="150" y="186"/>
                    <a:pt x="147" y="186"/>
                  </a:cubicBezTo>
                  <a:cubicBezTo>
                    <a:pt x="146" y="186"/>
                    <a:pt x="145" y="186"/>
                    <a:pt x="144" y="187"/>
                  </a:cubicBezTo>
                  <a:cubicBezTo>
                    <a:pt x="144" y="188"/>
                    <a:pt x="143" y="188"/>
                    <a:pt x="142" y="188"/>
                  </a:cubicBezTo>
                  <a:cubicBezTo>
                    <a:pt x="140" y="188"/>
                    <a:pt x="138" y="187"/>
                    <a:pt x="136" y="187"/>
                  </a:cubicBezTo>
                  <a:cubicBezTo>
                    <a:pt x="134" y="187"/>
                    <a:pt x="133" y="188"/>
                    <a:pt x="132" y="188"/>
                  </a:cubicBezTo>
                  <a:cubicBezTo>
                    <a:pt x="133" y="196"/>
                    <a:pt x="133" y="200"/>
                    <a:pt x="134" y="200"/>
                  </a:cubicBezTo>
                  <a:cubicBezTo>
                    <a:pt x="137" y="202"/>
                    <a:pt x="139" y="202"/>
                    <a:pt x="142" y="202"/>
                  </a:cubicBezTo>
                  <a:cubicBezTo>
                    <a:pt x="149" y="203"/>
                    <a:pt x="155" y="203"/>
                    <a:pt x="162" y="205"/>
                  </a:cubicBezTo>
                  <a:cubicBezTo>
                    <a:pt x="163" y="205"/>
                    <a:pt x="164" y="209"/>
                    <a:pt x="166" y="209"/>
                  </a:cubicBezTo>
                  <a:cubicBezTo>
                    <a:pt x="167" y="209"/>
                    <a:pt x="167" y="209"/>
                    <a:pt x="167" y="209"/>
                  </a:cubicBezTo>
                  <a:cubicBezTo>
                    <a:pt x="169" y="208"/>
                    <a:pt x="170" y="208"/>
                    <a:pt x="172" y="208"/>
                  </a:cubicBezTo>
                  <a:cubicBezTo>
                    <a:pt x="176" y="208"/>
                    <a:pt x="180" y="211"/>
                    <a:pt x="185" y="216"/>
                  </a:cubicBezTo>
                  <a:cubicBezTo>
                    <a:pt x="186" y="217"/>
                    <a:pt x="187" y="217"/>
                    <a:pt x="188" y="217"/>
                  </a:cubicBezTo>
                  <a:cubicBezTo>
                    <a:pt x="189" y="217"/>
                    <a:pt x="191" y="215"/>
                    <a:pt x="192" y="208"/>
                  </a:cubicBezTo>
                  <a:cubicBezTo>
                    <a:pt x="189" y="206"/>
                    <a:pt x="188" y="203"/>
                    <a:pt x="185" y="200"/>
                  </a:cubicBezTo>
                  <a:lnTo>
                    <a:pt x="185" y="195"/>
                  </a:lnTo>
                  <a:cubicBezTo>
                    <a:pt x="189" y="197"/>
                    <a:pt x="192" y="198"/>
                    <a:pt x="196" y="202"/>
                  </a:cubicBezTo>
                  <a:lnTo>
                    <a:pt x="196" y="207"/>
                  </a:lnTo>
                  <a:cubicBezTo>
                    <a:pt x="196" y="209"/>
                    <a:pt x="195" y="212"/>
                    <a:pt x="195" y="217"/>
                  </a:cubicBezTo>
                  <a:lnTo>
                    <a:pt x="202" y="217"/>
                  </a:lnTo>
                  <a:lnTo>
                    <a:pt x="202" y="211"/>
                  </a:lnTo>
                  <a:cubicBezTo>
                    <a:pt x="201" y="207"/>
                    <a:pt x="200" y="204"/>
                    <a:pt x="197" y="198"/>
                  </a:cubicBezTo>
                  <a:lnTo>
                    <a:pt x="197" y="198"/>
                  </a:lnTo>
                  <a:cubicBezTo>
                    <a:pt x="201" y="200"/>
                    <a:pt x="205" y="200"/>
                    <a:pt x="207" y="202"/>
                  </a:cubicBezTo>
                  <a:cubicBezTo>
                    <a:pt x="209" y="203"/>
                    <a:pt x="210" y="208"/>
                    <a:pt x="211" y="211"/>
                  </a:cubicBezTo>
                  <a:cubicBezTo>
                    <a:pt x="212" y="212"/>
                    <a:pt x="212" y="214"/>
                    <a:pt x="215" y="216"/>
                  </a:cubicBezTo>
                  <a:cubicBezTo>
                    <a:pt x="217" y="218"/>
                    <a:pt x="220" y="219"/>
                    <a:pt x="222" y="221"/>
                  </a:cubicBezTo>
                  <a:cubicBezTo>
                    <a:pt x="222" y="221"/>
                    <a:pt x="222" y="219"/>
                    <a:pt x="223" y="219"/>
                  </a:cubicBezTo>
                  <a:lnTo>
                    <a:pt x="223" y="202"/>
                  </a:lnTo>
                  <a:cubicBezTo>
                    <a:pt x="225" y="206"/>
                    <a:pt x="227" y="208"/>
                    <a:pt x="228" y="213"/>
                  </a:cubicBezTo>
                  <a:cubicBezTo>
                    <a:pt x="230" y="217"/>
                    <a:pt x="231" y="221"/>
                    <a:pt x="232" y="221"/>
                  </a:cubicBezTo>
                  <a:cubicBezTo>
                    <a:pt x="233" y="221"/>
                    <a:pt x="233" y="219"/>
                    <a:pt x="233" y="214"/>
                  </a:cubicBezTo>
                  <a:lnTo>
                    <a:pt x="233" y="214"/>
                  </a:lnTo>
                  <a:cubicBezTo>
                    <a:pt x="233" y="215"/>
                    <a:pt x="233" y="215"/>
                    <a:pt x="233" y="215"/>
                  </a:cubicBezTo>
                  <a:cubicBezTo>
                    <a:pt x="233" y="211"/>
                    <a:pt x="233" y="206"/>
                    <a:pt x="236" y="206"/>
                  </a:cubicBezTo>
                  <a:cubicBezTo>
                    <a:pt x="236" y="205"/>
                    <a:pt x="237" y="205"/>
                    <a:pt x="237" y="205"/>
                  </a:cubicBezTo>
                  <a:cubicBezTo>
                    <a:pt x="237" y="205"/>
                    <a:pt x="238" y="205"/>
                    <a:pt x="238" y="206"/>
                  </a:cubicBezTo>
                  <a:cubicBezTo>
                    <a:pt x="242" y="207"/>
                    <a:pt x="244" y="205"/>
                    <a:pt x="248" y="215"/>
                  </a:cubicBezTo>
                  <a:cubicBezTo>
                    <a:pt x="250" y="218"/>
                    <a:pt x="251" y="219"/>
                    <a:pt x="252" y="219"/>
                  </a:cubicBezTo>
                  <a:cubicBezTo>
                    <a:pt x="254" y="219"/>
                    <a:pt x="255" y="218"/>
                    <a:pt x="256" y="218"/>
                  </a:cubicBezTo>
                  <a:lnTo>
                    <a:pt x="258" y="217"/>
                  </a:lnTo>
                  <a:cubicBezTo>
                    <a:pt x="259" y="217"/>
                    <a:pt x="261" y="216"/>
                    <a:pt x="263" y="216"/>
                  </a:cubicBezTo>
                  <a:cubicBezTo>
                    <a:pt x="264" y="216"/>
                    <a:pt x="266" y="216"/>
                    <a:pt x="267" y="217"/>
                  </a:cubicBezTo>
                  <a:cubicBezTo>
                    <a:pt x="267" y="218"/>
                    <a:pt x="268" y="218"/>
                    <a:pt x="268" y="218"/>
                  </a:cubicBezTo>
                  <a:cubicBezTo>
                    <a:pt x="269" y="218"/>
                    <a:pt x="271" y="217"/>
                    <a:pt x="272" y="217"/>
                  </a:cubicBezTo>
                  <a:lnTo>
                    <a:pt x="272" y="212"/>
                  </a:lnTo>
                  <a:cubicBezTo>
                    <a:pt x="273" y="204"/>
                    <a:pt x="273" y="200"/>
                    <a:pt x="273" y="200"/>
                  </a:cubicBezTo>
                  <a:cubicBezTo>
                    <a:pt x="274" y="200"/>
                    <a:pt x="274" y="203"/>
                    <a:pt x="275" y="209"/>
                  </a:cubicBezTo>
                  <a:cubicBezTo>
                    <a:pt x="275" y="211"/>
                    <a:pt x="277" y="215"/>
                    <a:pt x="278" y="215"/>
                  </a:cubicBezTo>
                  <a:cubicBezTo>
                    <a:pt x="278" y="215"/>
                    <a:pt x="278" y="214"/>
                    <a:pt x="279" y="214"/>
                  </a:cubicBezTo>
                  <a:cubicBezTo>
                    <a:pt x="279" y="212"/>
                    <a:pt x="280" y="212"/>
                    <a:pt x="280" y="212"/>
                  </a:cubicBezTo>
                  <a:cubicBezTo>
                    <a:pt x="282" y="212"/>
                    <a:pt x="284" y="219"/>
                    <a:pt x="286" y="228"/>
                  </a:cubicBezTo>
                  <a:cubicBezTo>
                    <a:pt x="288" y="209"/>
                    <a:pt x="289" y="200"/>
                    <a:pt x="291" y="200"/>
                  </a:cubicBezTo>
                  <a:cubicBezTo>
                    <a:pt x="292" y="200"/>
                    <a:pt x="293" y="200"/>
                    <a:pt x="293" y="200"/>
                  </a:cubicBezTo>
                  <a:cubicBezTo>
                    <a:pt x="293" y="201"/>
                    <a:pt x="293" y="201"/>
                    <a:pt x="294" y="201"/>
                  </a:cubicBezTo>
                  <a:cubicBezTo>
                    <a:pt x="294" y="201"/>
                    <a:pt x="294" y="198"/>
                    <a:pt x="295" y="198"/>
                  </a:cubicBezTo>
                  <a:cubicBezTo>
                    <a:pt x="298" y="200"/>
                    <a:pt x="299" y="202"/>
                    <a:pt x="302" y="203"/>
                  </a:cubicBezTo>
                  <a:lnTo>
                    <a:pt x="302" y="208"/>
                  </a:lnTo>
                  <a:cubicBezTo>
                    <a:pt x="301" y="209"/>
                    <a:pt x="301" y="212"/>
                    <a:pt x="299" y="213"/>
                  </a:cubicBezTo>
                  <a:cubicBezTo>
                    <a:pt x="301" y="217"/>
                    <a:pt x="301" y="217"/>
                    <a:pt x="302" y="219"/>
                  </a:cubicBezTo>
                  <a:cubicBezTo>
                    <a:pt x="302" y="221"/>
                    <a:pt x="304" y="227"/>
                    <a:pt x="304" y="229"/>
                  </a:cubicBezTo>
                  <a:cubicBezTo>
                    <a:pt x="304" y="224"/>
                    <a:pt x="305" y="218"/>
                    <a:pt x="305" y="213"/>
                  </a:cubicBezTo>
                  <a:lnTo>
                    <a:pt x="305" y="202"/>
                  </a:lnTo>
                  <a:cubicBezTo>
                    <a:pt x="307" y="204"/>
                    <a:pt x="310" y="203"/>
                    <a:pt x="312" y="209"/>
                  </a:cubicBezTo>
                  <a:cubicBezTo>
                    <a:pt x="316" y="217"/>
                    <a:pt x="319" y="218"/>
                    <a:pt x="321" y="218"/>
                  </a:cubicBezTo>
                  <a:cubicBezTo>
                    <a:pt x="322" y="218"/>
                    <a:pt x="323" y="218"/>
                    <a:pt x="324" y="218"/>
                  </a:cubicBezTo>
                  <a:cubicBezTo>
                    <a:pt x="325" y="218"/>
                    <a:pt x="325" y="218"/>
                    <a:pt x="326" y="218"/>
                  </a:cubicBezTo>
                  <a:cubicBezTo>
                    <a:pt x="327" y="219"/>
                    <a:pt x="328" y="220"/>
                    <a:pt x="329" y="220"/>
                  </a:cubicBezTo>
                  <a:cubicBezTo>
                    <a:pt x="330" y="220"/>
                    <a:pt x="330" y="219"/>
                    <a:pt x="331" y="213"/>
                  </a:cubicBezTo>
                  <a:cubicBezTo>
                    <a:pt x="331" y="210"/>
                    <a:pt x="332" y="208"/>
                    <a:pt x="332" y="208"/>
                  </a:cubicBezTo>
                  <a:cubicBezTo>
                    <a:pt x="334" y="208"/>
                    <a:pt x="335" y="216"/>
                    <a:pt x="336" y="230"/>
                  </a:cubicBezTo>
                  <a:cubicBezTo>
                    <a:pt x="336" y="220"/>
                    <a:pt x="337" y="217"/>
                    <a:pt x="337" y="217"/>
                  </a:cubicBezTo>
                  <a:cubicBezTo>
                    <a:pt x="338" y="217"/>
                    <a:pt x="339" y="219"/>
                    <a:pt x="339" y="219"/>
                  </a:cubicBezTo>
                  <a:cubicBezTo>
                    <a:pt x="340" y="219"/>
                    <a:pt x="340" y="218"/>
                    <a:pt x="340" y="212"/>
                  </a:cubicBezTo>
                  <a:cubicBezTo>
                    <a:pt x="342" y="225"/>
                    <a:pt x="343" y="230"/>
                    <a:pt x="344" y="230"/>
                  </a:cubicBezTo>
                  <a:cubicBezTo>
                    <a:pt x="344" y="230"/>
                    <a:pt x="345" y="230"/>
                    <a:pt x="346" y="228"/>
                  </a:cubicBezTo>
                  <a:cubicBezTo>
                    <a:pt x="346" y="225"/>
                    <a:pt x="347" y="224"/>
                    <a:pt x="348" y="224"/>
                  </a:cubicBezTo>
                  <a:cubicBezTo>
                    <a:pt x="350" y="224"/>
                    <a:pt x="351" y="225"/>
                    <a:pt x="353" y="225"/>
                  </a:cubicBezTo>
                  <a:cubicBezTo>
                    <a:pt x="353" y="225"/>
                    <a:pt x="354" y="225"/>
                    <a:pt x="354" y="225"/>
                  </a:cubicBezTo>
                  <a:cubicBezTo>
                    <a:pt x="356" y="224"/>
                    <a:pt x="358" y="227"/>
                    <a:pt x="359" y="217"/>
                  </a:cubicBezTo>
                  <a:cubicBezTo>
                    <a:pt x="359" y="216"/>
                    <a:pt x="359" y="216"/>
                    <a:pt x="360" y="216"/>
                  </a:cubicBezTo>
                  <a:cubicBezTo>
                    <a:pt x="360" y="216"/>
                    <a:pt x="362" y="218"/>
                    <a:pt x="362" y="218"/>
                  </a:cubicBezTo>
                  <a:cubicBezTo>
                    <a:pt x="364" y="218"/>
                    <a:pt x="367" y="219"/>
                    <a:pt x="369" y="219"/>
                  </a:cubicBezTo>
                  <a:lnTo>
                    <a:pt x="370" y="218"/>
                  </a:lnTo>
                  <a:cubicBezTo>
                    <a:pt x="373" y="218"/>
                    <a:pt x="375" y="224"/>
                    <a:pt x="378" y="224"/>
                  </a:cubicBezTo>
                  <a:cubicBezTo>
                    <a:pt x="379" y="224"/>
                    <a:pt x="379" y="223"/>
                    <a:pt x="380" y="221"/>
                  </a:cubicBezTo>
                  <a:cubicBezTo>
                    <a:pt x="381" y="218"/>
                    <a:pt x="383" y="217"/>
                    <a:pt x="384" y="217"/>
                  </a:cubicBezTo>
                  <a:cubicBezTo>
                    <a:pt x="387" y="217"/>
                    <a:pt x="389" y="220"/>
                    <a:pt x="391" y="229"/>
                  </a:cubicBezTo>
                  <a:cubicBezTo>
                    <a:pt x="391" y="230"/>
                    <a:pt x="392" y="232"/>
                    <a:pt x="393" y="232"/>
                  </a:cubicBezTo>
                  <a:cubicBezTo>
                    <a:pt x="393" y="232"/>
                    <a:pt x="393" y="232"/>
                    <a:pt x="393" y="232"/>
                  </a:cubicBezTo>
                  <a:cubicBezTo>
                    <a:pt x="393" y="229"/>
                    <a:pt x="394" y="225"/>
                    <a:pt x="395" y="225"/>
                  </a:cubicBezTo>
                  <a:cubicBezTo>
                    <a:pt x="396" y="225"/>
                    <a:pt x="397" y="227"/>
                    <a:pt x="398" y="231"/>
                  </a:cubicBezTo>
                  <a:lnTo>
                    <a:pt x="398" y="229"/>
                  </a:lnTo>
                  <a:cubicBezTo>
                    <a:pt x="399" y="222"/>
                    <a:pt x="399" y="221"/>
                    <a:pt x="400" y="221"/>
                  </a:cubicBezTo>
                  <a:cubicBezTo>
                    <a:pt x="400" y="221"/>
                    <a:pt x="400" y="222"/>
                    <a:pt x="401" y="222"/>
                  </a:cubicBezTo>
                  <a:cubicBezTo>
                    <a:pt x="401" y="222"/>
                    <a:pt x="401" y="222"/>
                    <a:pt x="401" y="221"/>
                  </a:cubicBezTo>
                  <a:cubicBezTo>
                    <a:pt x="403" y="219"/>
                    <a:pt x="403" y="221"/>
                    <a:pt x="404" y="217"/>
                  </a:cubicBezTo>
                  <a:cubicBezTo>
                    <a:pt x="405" y="212"/>
                    <a:pt x="405" y="210"/>
                    <a:pt x="405" y="210"/>
                  </a:cubicBezTo>
                  <a:cubicBezTo>
                    <a:pt x="406" y="210"/>
                    <a:pt x="406" y="212"/>
                    <a:pt x="406" y="216"/>
                  </a:cubicBezTo>
                  <a:cubicBezTo>
                    <a:pt x="407" y="219"/>
                    <a:pt x="408" y="222"/>
                    <a:pt x="409" y="222"/>
                  </a:cubicBezTo>
                  <a:cubicBezTo>
                    <a:pt x="409" y="222"/>
                    <a:pt x="410" y="220"/>
                    <a:pt x="410" y="212"/>
                  </a:cubicBezTo>
                  <a:cubicBezTo>
                    <a:pt x="410" y="209"/>
                    <a:pt x="411" y="207"/>
                    <a:pt x="411" y="207"/>
                  </a:cubicBezTo>
                  <a:cubicBezTo>
                    <a:pt x="412" y="208"/>
                    <a:pt x="414" y="208"/>
                    <a:pt x="415" y="212"/>
                  </a:cubicBezTo>
                  <a:cubicBezTo>
                    <a:pt x="416" y="217"/>
                    <a:pt x="418" y="219"/>
                    <a:pt x="419" y="219"/>
                  </a:cubicBezTo>
                  <a:cubicBezTo>
                    <a:pt x="420" y="219"/>
                    <a:pt x="421" y="218"/>
                    <a:pt x="422" y="218"/>
                  </a:cubicBezTo>
                  <a:cubicBezTo>
                    <a:pt x="423" y="218"/>
                    <a:pt x="424" y="218"/>
                    <a:pt x="425" y="220"/>
                  </a:cubicBezTo>
                  <a:lnTo>
                    <a:pt x="425" y="218"/>
                  </a:lnTo>
                  <a:cubicBezTo>
                    <a:pt x="426" y="214"/>
                    <a:pt x="427" y="209"/>
                    <a:pt x="428" y="209"/>
                  </a:cubicBezTo>
                  <a:cubicBezTo>
                    <a:pt x="428" y="209"/>
                    <a:pt x="429" y="210"/>
                    <a:pt x="429" y="211"/>
                  </a:cubicBezTo>
                  <a:cubicBezTo>
                    <a:pt x="430" y="212"/>
                    <a:pt x="430" y="213"/>
                    <a:pt x="431" y="213"/>
                  </a:cubicBezTo>
                  <a:cubicBezTo>
                    <a:pt x="431" y="213"/>
                    <a:pt x="432" y="212"/>
                    <a:pt x="433" y="211"/>
                  </a:cubicBezTo>
                  <a:cubicBezTo>
                    <a:pt x="435" y="211"/>
                    <a:pt x="435" y="209"/>
                    <a:pt x="436" y="207"/>
                  </a:cubicBezTo>
                  <a:cubicBezTo>
                    <a:pt x="436" y="202"/>
                    <a:pt x="437" y="199"/>
                    <a:pt x="438" y="199"/>
                  </a:cubicBezTo>
                  <a:cubicBezTo>
                    <a:pt x="438" y="199"/>
                    <a:pt x="439" y="202"/>
                    <a:pt x="441" y="208"/>
                  </a:cubicBezTo>
                  <a:cubicBezTo>
                    <a:pt x="442" y="213"/>
                    <a:pt x="444" y="217"/>
                    <a:pt x="445" y="217"/>
                  </a:cubicBezTo>
                  <a:cubicBezTo>
                    <a:pt x="445" y="217"/>
                    <a:pt x="446" y="217"/>
                    <a:pt x="446" y="215"/>
                  </a:cubicBezTo>
                  <a:cubicBezTo>
                    <a:pt x="447" y="210"/>
                    <a:pt x="447" y="208"/>
                    <a:pt x="448" y="208"/>
                  </a:cubicBezTo>
                  <a:cubicBezTo>
                    <a:pt x="450" y="208"/>
                    <a:pt x="451" y="212"/>
                    <a:pt x="452" y="215"/>
                  </a:cubicBezTo>
                  <a:cubicBezTo>
                    <a:pt x="455" y="220"/>
                    <a:pt x="457" y="224"/>
                    <a:pt x="459" y="224"/>
                  </a:cubicBezTo>
                  <a:cubicBezTo>
                    <a:pt x="461" y="224"/>
                    <a:pt x="462" y="221"/>
                    <a:pt x="463" y="212"/>
                  </a:cubicBezTo>
                  <a:cubicBezTo>
                    <a:pt x="463" y="212"/>
                    <a:pt x="463" y="212"/>
                    <a:pt x="463" y="212"/>
                  </a:cubicBezTo>
                  <a:cubicBezTo>
                    <a:pt x="464" y="212"/>
                    <a:pt x="464" y="212"/>
                    <a:pt x="464" y="212"/>
                  </a:cubicBezTo>
                  <a:cubicBezTo>
                    <a:pt x="467" y="215"/>
                    <a:pt x="469" y="215"/>
                    <a:pt x="472" y="220"/>
                  </a:cubicBezTo>
                  <a:cubicBezTo>
                    <a:pt x="473" y="221"/>
                    <a:pt x="473" y="223"/>
                    <a:pt x="474" y="223"/>
                  </a:cubicBezTo>
                  <a:cubicBezTo>
                    <a:pt x="475" y="223"/>
                    <a:pt x="476" y="221"/>
                    <a:pt x="477" y="216"/>
                  </a:cubicBezTo>
                  <a:cubicBezTo>
                    <a:pt x="477" y="208"/>
                    <a:pt x="478" y="204"/>
                    <a:pt x="479" y="204"/>
                  </a:cubicBezTo>
                  <a:cubicBezTo>
                    <a:pt x="480" y="204"/>
                    <a:pt x="481" y="205"/>
                    <a:pt x="482" y="207"/>
                  </a:cubicBezTo>
                  <a:cubicBezTo>
                    <a:pt x="483" y="210"/>
                    <a:pt x="484" y="211"/>
                    <a:pt x="485" y="211"/>
                  </a:cubicBezTo>
                  <a:cubicBezTo>
                    <a:pt x="486" y="211"/>
                    <a:pt x="488" y="207"/>
                    <a:pt x="489" y="207"/>
                  </a:cubicBezTo>
                  <a:cubicBezTo>
                    <a:pt x="490" y="207"/>
                    <a:pt x="490" y="207"/>
                    <a:pt x="490" y="208"/>
                  </a:cubicBezTo>
                  <a:cubicBezTo>
                    <a:pt x="491" y="209"/>
                    <a:pt x="492" y="209"/>
                    <a:pt x="493" y="209"/>
                  </a:cubicBezTo>
                  <a:cubicBezTo>
                    <a:pt x="495" y="209"/>
                    <a:pt x="497" y="207"/>
                    <a:pt x="500" y="207"/>
                  </a:cubicBezTo>
                  <a:cubicBezTo>
                    <a:pt x="504" y="207"/>
                    <a:pt x="508" y="208"/>
                    <a:pt x="511" y="208"/>
                  </a:cubicBezTo>
                  <a:lnTo>
                    <a:pt x="513" y="206"/>
                  </a:lnTo>
                  <a:cubicBezTo>
                    <a:pt x="513" y="199"/>
                    <a:pt x="513" y="195"/>
                    <a:pt x="511" y="189"/>
                  </a:cubicBezTo>
                  <a:lnTo>
                    <a:pt x="511" y="189"/>
                  </a:lnTo>
                  <a:cubicBezTo>
                    <a:pt x="516" y="198"/>
                    <a:pt x="521" y="215"/>
                    <a:pt x="525" y="215"/>
                  </a:cubicBezTo>
                  <a:cubicBezTo>
                    <a:pt x="526" y="215"/>
                    <a:pt x="528" y="211"/>
                    <a:pt x="529" y="203"/>
                  </a:cubicBezTo>
                  <a:cubicBezTo>
                    <a:pt x="529" y="202"/>
                    <a:pt x="528" y="202"/>
                    <a:pt x="528" y="202"/>
                  </a:cubicBezTo>
                  <a:cubicBezTo>
                    <a:pt x="527" y="202"/>
                    <a:pt x="526" y="205"/>
                    <a:pt x="525" y="206"/>
                  </a:cubicBezTo>
                  <a:cubicBezTo>
                    <a:pt x="525" y="206"/>
                    <a:pt x="524" y="206"/>
                    <a:pt x="524" y="206"/>
                  </a:cubicBezTo>
                  <a:cubicBezTo>
                    <a:pt x="523" y="206"/>
                    <a:pt x="522" y="203"/>
                    <a:pt x="521" y="191"/>
                  </a:cubicBezTo>
                  <a:lnTo>
                    <a:pt x="521" y="191"/>
                  </a:lnTo>
                  <a:cubicBezTo>
                    <a:pt x="522" y="194"/>
                    <a:pt x="524" y="195"/>
                    <a:pt x="525" y="196"/>
                  </a:cubicBezTo>
                  <a:cubicBezTo>
                    <a:pt x="525" y="190"/>
                    <a:pt x="526" y="182"/>
                    <a:pt x="526" y="174"/>
                  </a:cubicBezTo>
                  <a:cubicBezTo>
                    <a:pt x="527" y="174"/>
                    <a:pt x="528" y="176"/>
                    <a:pt x="529" y="176"/>
                  </a:cubicBezTo>
                  <a:cubicBezTo>
                    <a:pt x="530" y="176"/>
                    <a:pt x="530" y="175"/>
                    <a:pt x="530" y="173"/>
                  </a:cubicBezTo>
                  <a:cubicBezTo>
                    <a:pt x="531" y="156"/>
                    <a:pt x="532" y="161"/>
                    <a:pt x="534" y="155"/>
                  </a:cubicBezTo>
                  <a:cubicBezTo>
                    <a:pt x="535" y="151"/>
                    <a:pt x="536" y="149"/>
                    <a:pt x="537" y="149"/>
                  </a:cubicBezTo>
                  <a:cubicBezTo>
                    <a:pt x="539" y="149"/>
                    <a:pt x="541" y="153"/>
                    <a:pt x="543" y="158"/>
                  </a:cubicBezTo>
                  <a:cubicBezTo>
                    <a:pt x="544" y="158"/>
                    <a:pt x="544" y="159"/>
                    <a:pt x="545" y="160"/>
                  </a:cubicBezTo>
                  <a:lnTo>
                    <a:pt x="545" y="160"/>
                  </a:lnTo>
                  <a:cubicBezTo>
                    <a:pt x="543" y="152"/>
                    <a:pt x="543" y="142"/>
                    <a:pt x="543" y="132"/>
                  </a:cubicBezTo>
                  <a:cubicBezTo>
                    <a:pt x="544" y="128"/>
                    <a:pt x="546" y="125"/>
                    <a:pt x="547" y="125"/>
                  </a:cubicBezTo>
                  <a:cubicBezTo>
                    <a:pt x="548" y="125"/>
                    <a:pt x="549" y="128"/>
                    <a:pt x="551" y="137"/>
                  </a:cubicBezTo>
                  <a:lnTo>
                    <a:pt x="551" y="107"/>
                  </a:lnTo>
                  <a:cubicBezTo>
                    <a:pt x="550" y="95"/>
                    <a:pt x="550" y="77"/>
                    <a:pt x="548" y="68"/>
                  </a:cubicBezTo>
                  <a:cubicBezTo>
                    <a:pt x="543" y="35"/>
                    <a:pt x="537" y="18"/>
                    <a:pt x="531" y="14"/>
                  </a:cubicBezTo>
                  <a:cubicBezTo>
                    <a:pt x="524" y="8"/>
                    <a:pt x="515" y="4"/>
                    <a:pt x="508" y="3"/>
                  </a:cubicBezTo>
                  <a:cubicBezTo>
                    <a:pt x="490" y="2"/>
                    <a:pt x="475" y="2"/>
                    <a:pt x="459" y="2"/>
                  </a:cubicBezTo>
                  <a:cubicBezTo>
                    <a:pt x="448" y="2"/>
                    <a:pt x="438" y="3"/>
                    <a:pt x="426" y="6"/>
                  </a:cubicBezTo>
                  <a:cubicBezTo>
                    <a:pt x="415" y="7"/>
                    <a:pt x="404" y="9"/>
                    <a:pt x="393" y="12"/>
                  </a:cubicBezTo>
                  <a:cubicBezTo>
                    <a:pt x="384" y="13"/>
                    <a:pt x="375" y="14"/>
                    <a:pt x="368" y="16"/>
                  </a:cubicBezTo>
                  <a:cubicBezTo>
                    <a:pt x="364" y="16"/>
                    <a:pt x="361" y="19"/>
                    <a:pt x="358" y="19"/>
                  </a:cubicBezTo>
                  <a:cubicBezTo>
                    <a:pt x="353" y="19"/>
                    <a:pt x="348" y="16"/>
                    <a:pt x="343" y="16"/>
                  </a:cubicBezTo>
                  <a:cubicBezTo>
                    <a:pt x="337" y="17"/>
                    <a:pt x="330" y="22"/>
                    <a:pt x="322" y="22"/>
                  </a:cubicBezTo>
                  <a:cubicBezTo>
                    <a:pt x="321" y="22"/>
                    <a:pt x="319" y="22"/>
                    <a:pt x="317" y="21"/>
                  </a:cubicBezTo>
                  <a:cubicBezTo>
                    <a:pt x="316" y="20"/>
                    <a:pt x="314" y="20"/>
                    <a:pt x="312" y="20"/>
                  </a:cubicBezTo>
                  <a:cubicBezTo>
                    <a:pt x="310" y="20"/>
                    <a:pt x="308" y="20"/>
                    <a:pt x="306" y="21"/>
                  </a:cubicBezTo>
                  <a:cubicBezTo>
                    <a:pt x="302" y="21"/>
                    <a:pt x="298" y="23"/>
                    <a:pt x="294" y="23"/>
                  </a:cubicBezTo>
                  <a:cubicBezTo>
                    <a:pt x="290" y="24"/>
                    <a:pt x="286" y="26"/>
                    <a:pt x="283" y="26"/>
                  </a:cubicBezTo>
                  <a:cubicBezTo>
                    <a:pt x="279" y="28"/>
                    <a:pt x="274" y="29"/>
                    <a:pt x="270" y="29"/>
                  </a:cubicBezTo>
                  <a:cubicBezTo>
                    <a:pt x="268" y="29"/>
                    <a:pt x="265" y="26"/>
                    <a:pt x="264" y="26"/>
                  </a:cubicBezTo>
                  <a:cubicBezTo>
                    <a:pt x="259" y="28"/>
                    <a:pt x="252" y="32"/>
                    <a:pt x="247" y="32"/>
                  </a:cubicBezTo>
                  <a:cubicBezTo>
                    <a:pt x="243" y="32"/>
                    <a:pt x="238" y="30"/>
                    <a:pt x="233" y="28"/>
                  </a:cubicBezTo>
                  <a:cubicBezTo>
                    <a:pt x="228" y="24"/>
                    <a:pt x="223" y="21"/>
                    <a:pt x="220" y="19"/>
                  </a:cubicBezTo>
                  <a:cubicBezTo>
                    <a:pt x="218" y="19"/>
                    <a:pt x="216" y="19"/>
                    <a:pt x="214" y="19"/>
                  </a:cubicBezTo>
                  <a:cubicBezTo>
                    <a:pt x="211" y="19"/>
                    <a:pt x="209" y="19"/>
                    <a:pt x="206" y="19"/>
                  </a:cubicBezTo>
                  <a:cubicBezTo>
                    <a:pt x="203" y="19"/>
                    <a:pt x="199" y="18"/>
                    <a:pt x="195" y="16"/>
                  </a:cubicBezTo>
                  <a:cubicBezTo>
                    <a:pt x="188" y="12"/>
                    <a:pt x="182" y="8"/>
                    <a:pt x="176" y="8"/>
                  </a:cubicBezTo>
                  <a:cubicBezTo>
                    <a:pt x="174" y="8"/>
                    <a:pt x="172" y="8"/>
                    <a:pt x="171" y="9"/>
                  </a:cubicBezTo>
                  <a:cubicBezTo>
                    <a:pt x="167" y="11"/>
                    <a:pt x="164" y="16"/>
                    <a:pt x="160" y="16"/>
                  </a:cubicBezTo>
                  <a:cubicBezTo>
                    <a:pt x="154" y="16"/>
                    <a:pt x="147" y="13"/>
                    <a:pt x="141" y="12"/>
                  </a:cubicBezTo>
                  <a:lnTo>
                    <a:pt x="132" y="12"/>
                  </a:lnTo>
                  <a:cubicBezTo>
                    <a:pt x="127" y="12"/>
                    <a:pt x="120" y="13"/>
                    <a:pt x="115" y="14"/>
                  </a:cubicBezTo>
                  <a:cubicBezTo>
                    <a:pt x="113" y="14"/>
                    <a:pt x="112" y="12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>
              <a:off x="2285693" y="395392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>
              <a:off x="2285693" y="3953813"/>
              <a:ext cx="3576" cy="2402"/>
            </a:xfrm>
            <a:custGeom>
              <a:avLst/>
              <a:gdLst/>
              <a:ahLst/>
              <a:cxnLst/>
              <a:rect l="l" t="t" r="r" b="b"/>
              <a:pathLst>
                <a:path w="64" h="43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7"/>
                    <a:pt x="3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27"/>
                  </a:cubicBezTo>
                  <a:cubicBezTo>
                    <a:pt x="12" y="26"/>
                    <a:pt x="13" y="24"/>
                    <a:pt x="14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8" y="26"/>
                    <a:pt x="22" y="28"/>
                    <a:pt x="24" y="30"/>
                  </a:cubicBezTo>
                  <a:cubicBezTo>
                    <a:pt x="33" y="33"/>
                    <a:pt x="41" y="38"/>
                    <a:pt x="50" y="40"/>
                  </a:cubicBezTo>
                  <a:cubicBezTo>
                    <a:pt x="51" y="41"/>
                    <a:pt x="51" y="41"/>
                    <a:pt x="52" y="41"/>
                  </a:cubicBezTo>
                  <a:cubicBezTo>
                    <a:pt x="54" y="41"/>
                    <a:pt x="56" y="40"/>
                    <a:pt x="57" y="40"/>
                  </a:cubicBezTo>
                  <a:cubicBezTo>
                    <a:pt x="59" y="40"/>
                    <a:pt x="60" y="40"/>
                    <a:pt x="62" y="43"/>
                  </a:cubicBezTo>
                  <a:cubicBezTo>
                    <a:pt x="62" y="43"/>
                    <a:pt x="64" y="38"/>
                    <a:pt x="64" y="36"/>
                  </a:cubicBezTo>
                  <a:cubicBezTo>
                    <a:pt x="61" y="32"/>
                    <a:pt x="60" y="32"/>
                    <a:pt x="56" y="32"/>
                  </a:cubicBezTo>
                  <a:cubicBezTo>
                    <a:pt x="50" y="30"/>
                    <a:pt x="42" y="28"/>
                    <a:pt x="35" y="25"/>
                  </a:cubicBezTo>
                  <a:cubicBezTo>
                    <a:pt x="28" y="21"/>
                    <a:pt x="19" y="14"/>
                    <a:pt x="11" y="7"/>
                  </a:cubicBezTo>
                  <a:cubicBezTo>
                    <a:pt x="9" y="6"/>
                    <a:pt x="8" y="4"/>
                    <a:pt x="7" y="4"/>
                  </a:cubicBezTo>
                  <a:cubicBezTo>
                    <a:pt x="4" y="2"/>
                    <a:pt x="3" y="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>
              <a:off x="2311728" y="3954651"/>
              <a:ext cx="503" cy="1117"/>
            </a:xfrm>
            <a:custGeom>
              <a:avLst/>
              <a:gdLst/>
              <a:ahLst/>
              <a:cxnLst/>
              <a:rect l="l" t="t" r="r" b="b"/>
              <a:pathLst>
                <a:path w="9" h="20" extrusionOk="0">
                  <a:moveTo>
                    <a:pt x="9" y="0"/>
                  </a:moveTo>
                  <a:lnTo>
                    <a:pt x="0" y="16"/>
                  </a:lnTo>
                  <a:cubicBezTo>
                    <a:pt x="2" y="18"/>
                    <a:pt x="4" y="19"/>
                    <a:pt x="5" y="19"/>
                  </a:cubicBezTo>
                  <a:cubicBezTo>
                    <a:pt x="7" y="19"/>
                    <a:pt x="8" y="14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>
              <a:off x="2308599" y="3956998"/>
              <a:ext cx="168" cy="391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1" y="0"/>
                  </a:moveTo>
                  <a:lnTo>
                    <a:pt x="1" y="4"/>
                  </a:lnTo>
                  <a:lnTo>
                    <a:pt x="3" y="7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>
              <a:off x="2184233" y="3949400"/>
              <a:ext cx="58049" cy="15755"/>
            </a:xfrm>
            <a:custGeom>
              <a:avLst/>
              <a:gdLst/>
              <a:ahLst/>
              <a:cxnLst/>
              <a:rect l="l" t="t" r="r" b="b"/>
              <a:pathLst>
                <a:path w="1039" h="282" extrusionOk="0">
                  <a:moveTo>
                    <a:pt x="730" y="153"/>
                  </a:moveTo>
                  <a:cubicBezTo>
                    <a:pt x="730" y="156"/>
                    <a:pt x="730" y="157"/>
                    <a:pt x="732" y="159"/>
                  </a:cubicBezTo>
                  <a:cubicBezTo>
                    <a:pt x="729" y="159"/>
                    <a:pt x="727" y="159"/>
                    <a:pt x="724" y="161"/>
                  </a:cubicBezTo>
                  <a:lnTo>
                    <a:pt x="724" y="157"/>
                  </a:lnTo>
                  <a:cubicBezTo>
                    <a:pt x="724" y="157"/>
                    <a:pt x="724" y="157"/>
                    <a:pt x="724" y="157"/>
                  </a:cubicBezTo>
                  <a:cubicBezTo>
                    <a:pt x="725" y="157"/>
                    <a:pt x="726" y="157"/>
                    <a:pt x="727" y="156"/>
                  </a:cubicBezTo>
                  <a:cubicBezTo>
                    <a:pt x="728" y="154"/>
                    <a:pt x="729" y="153"/>
                    <a:pt x="730" y="153"/>
                  </a:cubicBezTo>
                  <a:close/>
                  <a:moveTo>
                    <a:pt x="691" y="157"/>
                  </a:moveTo>
                  <a:cubicBezTo>
                    <a:pt x="690" y="158"/>
                    <a:pt x="690" y="160"/>
                    <a:pt x="690" y="161"/>
                  </a:cubicBezTo>
                  <a:cubicBezTo>
                    <a:pt x="690" y="162"/>
                    <a:pt x="689" y="162"/>
                    <a:pt x="689" y="162"/>
                  </a:cubicBezTo>
                  <a:cubicBezTo>
                    <a:pt x="687" y="162"/>
                    <a:pt x="685" y="161"/>
                    <a:pt x="683" y="158"/>
                  </a:cubicBezTo>
                  <a:cubicBezTo>
                    <a:pt x="686" y="158"/>
                    <a:pt x="688" y="157"/>
                    <a:pt x="691" y="157"/>
                  </a:cubicBezTo>
                  <a:close/>
                  <a:moveTo>
                    <a:pt x="674" y="159"/>
                  </a:moveTo>
                  <a:cubicBezTo>
                    <a:pt x="675" y="159"/>
                    <a:pt x="677" y="160"/>
                    <a:pt x="678" y="161"/>
                  </a:cubicBezTo>
                  <a:lnTo>
                    <a:pt x="670" y="165"/>
                  </a:lnTo>
                  <a:cubicBezTo>
                    <a:pt x="671" y="160"/>
                    <a:pt x="673" y="159"/>
                    <a:pt x="674" y="159"/>
                  </a:cubicBezTo>
                  <a:close/>
                  <a:moveTo>
                    <a:pt x="917" y="168"/>
                  </a:moveTo>
                  <a:lnTo>
                    <a:pt x="917" y="172"/>
                  </a:lnTo>
                  <a:cubicBezTo>
                    <a:pt x="914" y="170"/>
                    <a:pt x="912" y="170"/>
                    <a:pt x="911" y="169"/>
                  </a:cubicBezTo>
                  <a:lnTo>
                    <a:pt x="911" y="168"/>
                  </a:lnTo>
                  <a:close/>
                  <a:moveTo>
                    <a:pt x="866" y="168"/>
                  </a:moveTo>
                  <a:cubicBezTo>
                    <a:pt x="869" y="169"/>
                    <a:pt x="870" y="171"/>
                    <a:pt x="871" y="172"/>
                  </a:cubicBezTo>
                  <a:lnTo>
                    <a:pt x="871" y="179"/>
                  </a:lnTo>
                  <a:cubicBezTo>
                    <a:pt x="870" y="178"/>
                    <a:pt x="868" y="178"/>
                    <a:pt x="866" y="177"/>
                  </a:cubicBezTo>
                  <a:lnTo>
                    <a:pt x="866" y="168"/>
                  </a:lnTo>
                  <a:close/>
                  <a:moveTo>
                    <a:pt x="849" y="167"/>
                  </a:moveTo>
                  <a:cubicBezTo>
                    <a:pt x="853" y="167"/>
                    <a:pt x="856" y="168"/>
                    <a:pt x="860" y="169"/>
                  </a:cubicBezTo>
                  <a:cubicBezTo>
                    <a:pt x="860" y="171"/>
                    <a:pt x="860" y="173"/>
                    <a:pt x="861" y="174"/>
                  </a:cubicBezTo>
                  <a:cubicBezTo>
                    <a:pt x="856" y="177"/>
                    <a:pt x="850" y="179"/>
                    <a:pt x="845" y="179"/>
                  </a:cubicBezTo>
                  <a:cubicBezTo>
                    <a:pt x="844" y="179"/>
                    <a:pt x="843" y="179"/>
                    <a:pt x="842" y="179"/>
                  </a:cubicBezTo>
                  <a:cubicBezTo>
                    <a:pt x="842" y="179"/>
                    <a:pt x="841" y="179"/>
                    <a:pt x="841" y="179"/>
                  </a:cubicBezTo>
                  <a:cubicBezTo>
                    <a:pt x="837" y="179"/>
                    <a:pt x="834" y="182"/>
                    <a:pt x="831" y="182"/>
                  </a:cubicBezTo>
                  <a:cubicBezTo>
                    <a:pt x="828" y="182"/>
                    <a:pt x="825" y="180"/>
                    <a:pt x="822" y="174"/>
                  </a:cubicBezTo>
                  <a:cubicBezTo>
                    <a:pt x="831" y="170"/>
                    <a:pt x="840" y="167"/>
                    <a:pt x="849" y="167"/>
                  </a:cubicBezTo>
                  <a:close/>
                  <a:moveTo>
                    <a:pt x="810" y="174"/>
                  </a:moveTo>
                  <a:cubicBezTo>
                    <a:pt x="812" y="174"/>
                    <a:pt x="815" y="177"/>
                    <a:pt x="818" y="182"/>
                  </a:cubicBezTo>
                  <a:cubicBezTo>
                    <a:pt x="816" y="185"/>
                    <a:pt x="813" y="186"/>
                    <a:pt x="811" y="186"/>
                  </a:cubicBezTo>
                  <a:cubicBezTo>
                    <a:pt x="808" y="186"/>
                    <a:pt x="805" y="185"/>
                    <a:pt x="801" y="184"/>
                  </a:cubicBezTo>
                  <a:cubicBezTo>
                    <a:pt x="804" y="178"/>
                    <a:pt x="807" y="174"/>
                    <a:pt x="810" y="174"/>
                  </a:cubicBezTo>
                  <a:close/>
                  <a:moveTo>
                    <a:pt x="788" y="183"/>
                  </a:moveTo>
                  <a:cubicBezTo>
                    <a:pt x="788" y="188"/>
                    <a:pt x="788" y="190"/>
                    <a:pt x="787" y="190"/>
                  </a:cubicBezTo>
                  <a:cubicBezTo>
                    <a:pt x="786" y="190"/>
                    <a:pt x="783" y="189"/>
                    <a:pt x="782" y="188"/>
                  </a:cubicBezTo>
                  <a:lnTo>
                    <a:pt x="782" y="184"/>
                  </a:lnTo>
                  <a:cubicBezTo>
                    <a:pt x="783" y="183"/>
                    <a:pt x="787" y="183"/>
                    <a:pt x="788" y="183"/>
                  </a:cubicBezTo>
                  <a:close/>
                  <a:moveTo>
                    <a:pt x="936" y="183"/>
                  </a:moveTo>
                  <a:cubicBezTo>
                    <a:pt x="936" y="184"/>
                    <a:pt x="936" y="187"/>
                    <a:pt x="937" y="188"/>
                  </a:cubicBezTo>
                  <a:cubicBezTo>
                    <a:pt x="936" y="189"/>
                    <a:pt x="934" y="189"/>
                    <a:pt x="932" y="190"/>
                  </a:cubicBezTo>
                  <a:lnTo>
                    <a:pt x="932" y="187"/>
                  </a:lnTo>
                  <a:cubicBezTo>
                    <a:pt x="932" y="187"/>
                    <a:pt x="933" y="184"/>
                    <a:pt x="936" y="183"/>
                  </a:cubicBezTo>
                  <a:close/>
                  <a:moveTo>
                    <a:pt x="777" y="189"/>
                  </a:moveTo>
                  <a:cubicBezTo>
                    <a:pt x="776" y="195"/>
                    <a:pt x="775" y="197"/>
                    <a:pt x="774" y="197"/>
                  </a:cubicBezTo>
                  <a:cubicBezTo>
                    <a:pt x="772" y="197"/>
                    <a:pt x="769" y="193"/>
                    <a:pt x="767" y="190"/>
                  </a:cubicBezTo>
                  <a:cubicBezTo>
                    <a:pt x="770" y="189"/>
                    <a:pt x="774" y="189"/>
                    <a:pt x="777" y="189"/>
                  </a:cubicBezTo>
                  <a:close/>
                  <a:moveTo>
                    <a:pt x="522" y="191"/>
                  </a:moveTo>
                  <a:cubicBezTo>
                    <a:pt x="525" y="191"/>
                    <a:pt x="527" y="192"/>
                    <a:pt x="529" y="194"/>
                  </a:cubicBezTo>
                  <a:cubicBezTo>
                    <a:pt x="527" y="198"/>
                    <a:pt x="525" y="199"/>
                    <a:pt x="523" y="199"/>
                  </a:cubicBezTo>
                  <a:cubicBezTo>
                    <a:pt x="520" y="199"/>
                    <a:pt x="517" y="196"/>
                    <a:pt x="513" y="196"/>
                  </a:cubicBezTo>
                  <a:cubicBezTo>
                    <a:pt x="513" y="196"/>
                    <a:pt x="512" y="197"/>
                    <a:pt x="511" y="197"/>
                  </a:cubicBezTo>
                  <a:cubicBezTo>
                    <a:pt x="516" y="193"/>
                    <a:pt x="519" y="191"/>
                    <a:pt x="522" y="191"/>
                  </a:cubicBezTo>
                  <a:close/>
                  <a:moveTo>
                    <a:pt x="882" y="190"/>
                  </a:moveTo>
                  <a:cubicBezTo>
                    <a:pt x="888" y="190"/>
                    <a:pt x="896" y="192"/>
                    <a:pt x="902" y="192"/>
                  </a:cubicBezTo>
                  <a:cubicBezTo>
                    <a:pt x="908" y="193"/>
                    <a:pt x="914" y="193"/>
                    <a:pt x="922" y="194"/>
                  </a:cubicBezTo>
                  <a:cubicBezTo>
                    <a:pt x="912" y="199"/>
                    <a:pt x="903" y="201"/>
                    <a:pt x="893" y="201"/>
                  </a:cubicBezTo>
                  <a:cubicBezTo>
                    <a:pt x="884" y="201"/>
                    <a:pt x="875" y="200"/>
                    <a:pt x="866" y="199"/>
                  </a:cubicBezTo>
                  <a:cubicBezTo>
                    <a:pt x="866" y="193"/>
                    <a:pt x="875" y="190"/>
                    <a:pt x="882" y="190"/>
                  </a:cubicBezTo>
                  <a:close/>
                  <a:moveTo>
                    <a:pt x="681" y="197"/>
                  </a:moveTo>
                  <a:lnTo>
                    <a:pt x="681" y="203"/>
                  </a:lnTo>
                  <a:cubicBezTo>
                    <a:pt x="678" y="203"/>
                    <a:pt x="674" y="204"/>
                    <a:pt x="671" y="204"/>
                  </a:cubicBezTo>
                  <a:lnTo>
                    <a:pt x="671" y="202"/>
                  </a:lnTo>
                  <a:cubicBezTo>
                    <a:pt x="674" y="200"/>
                    <a:pt x="678" y="198"/>
                    <a:pt x="681" y="197"/>
                  </a:cubicBezTo>
                  <a:close/>
                  <a:moveTo>
                    <a:pt x="457" y="199"/>
                  </a:moveTo>
                  <a:cubicBezTo>
                    <a:pt x="458" y="199"/>
                    <a:pt x="460" y="201"/>
                    <a:pt x="463" y="204"/>
                  </a:cubicBezTo>
                  <a:cubicBezTo>
                    <a:pt x="459" y="204"/>
                    <a:pt x="456" y="205"/>
                    <a:pt x="451" y="205"/>
                  </a:cubicBezTo>
                  <a:cubicBezTo>
                    <a:pt x="453" y="201"/>
                    <a:pt x="455" y="199"/>
                    <a:pt x="457" y="199"/>
                  </a:cubicBezTo>
                  <a:close/>
                  <a:moveTo>
                    <a:pt x="704" y="198"/>
                  </a:moveTo>
                  <a:lnTo>
                    <a:pt x="704" y="203"/>
                  </a:lnTo>
                  <a:cubicBezTo>
                    <a:pt x="702" y="204"/>
                    <a:pt x="697" y="205"/>
                    <a:pt x="695" y="206"/>
                  </a:cubicBezTo>
                  <a:cubicBezTo>
                    <a:pt x="695" y="205"/>
                    <a:pt x="695" y="203"/>
                    <a:pt x="693" y="202"/>
                  </a:cubicBezTo>
                  <a:cubicBezTo>
                    <a:pt x="697" y="200"/>
                    <a:pt x="701" y="199"/>
                    <a:pt x="704" y="198"/>
                  </a:cubicBezTo>
                  <a:close/>
                  <a:moveTo>
                    <a:pt x="384" y="205"/>
                  </a:moveTo>
                  <a:cubicBezTo>
                    <a:pt x="384" y="209"/>
                    <a:pt x="384" y="210"/>
                    <a:pt x="386" y="213"/>
                  </a:cubicBezTo>
                  <a:cubicBezTo>
                    <a:pt x="381" y="213"/>
                    <a:pt x="377" y="211"/>
                    <a:pt x="372" y="211"/>
                  </a:cubicBezTo>
                  <a:lnTo>
                    <a:pt x="372" y="209"/>
                  </a:lnTo>
                  <a:cubicBezTo>
                    <a:pt x="376" y="206"/>
                    <a:pt x="379" y="205"/>
                    <a:pt x="384" y="205"/>
                  </a:cubicBezTo>
                  <a:close/>
                  <a:moveTo>
                    <a:pt x="398" y="204"/>
                  </a:moveTo>
                  <a:cubicBezTo>
                    <a:pt x="398" y="214"/>
                    <a:pt x="398" y="217"/>
                    <a:pt x="397" y="217"/>
                  </a:cubicBezTo>
                  <a:cubicBezTo>
                    <a:pt x="396" y="217"/>
                    <a:pt x="395" y="214"/>
                    <a:pt x="394" y="211"/>
                  </a:cubicBezTo>
                  <a:cubicBezTo>
                    <a:pt x="395" y="209"/>
                    <a:pt x="397" y="206"/>
                    <a:pt x="398" y="204"/>
                  </a:cubicBezTo>
                  <a:close/>
                  <a:moveTo>
                    <a:pt x="301" y="215"/>
                  </a:moveTo>
                  <a:lnTo>
                    <a:pt x="301" y="215"/>
                  </a:lnTo>
                  <a:cubicBezTo>
                    <a:pt x="320" y="216"/>
                    <a:pt x="338" y="219"/>
                    <a:pt x="358" y="220"/>
                  </a:cubicBezTo>
                  <a:cubicBezTo>
                    <a:pt x="348" y="223"/>
                    <a:pt x="338" y="225"/>
                    <a:pt x="328" y="225"/>
                  </a:cubicBezTo>
                  <a:cubicBezTo>
                    <a:pt x="320" y="225"/>
                    <a:pt x="311" y="223"/>
                    <a:pt x="303" y="221"/>
                  </a:cubicBezTo>
                  <a:cubicBezTo>
                    <a:pt x="303" y="219"/>
                    <a:pt x="303" y="218"/>
                    <a:pt x="301" y="215"/>
                  </a:cubicBezTo>
                  <a:close/>
                  <a:moveTo>
                    <a:pt x="298" y="219"/>
                  </a:moveTo>
                  <a:cubicBezTo>
                    <a:pt x="298" y="225"/>
                    <a:pt x="297" y="226"/>
                    <a:pt x="296" y="226"/>
                  </a:cubicBezTo>
                  <a:cubicBezTo>
                    <a:pt x="295" y="226"/>
                    <a:pt x="294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lnTo>
                    <a:pt x="298" y="219"/>
                  </a:lnTo>
                  <a:close/>
                  <a:moveTo>
                    <a:pt x="480" y="219"/>
                  </a:moveTo>
                  <a:cubicBezTo>
                    <a:pt x="484" y="219"/>
                    <a:pt x="487" y="223"/>
                    <a:pt x="491" y="237"/>
                  </a:cubicBezTo>
                  <a:cubicBezTo>
                    <a:pt x="484" y="234"/>
                    <a:pt x="476" y="231"/>
                    <a:pt x="469" y="226"/>
                  </a:cubicBezTo>
                  <a:lnTo>
                    <a:pt x="469" y="221"/>
                  </a:lnTo>
                  <a:cubicBezTo>
                    <a:pt x="472" y="221"/>
                    <a:pt x="476" y="221"/>
                    <a:pt x="478" y="219"/>
                  </a:cubicBezTo>
                  <a:cubicBezTo>
                    <a:pt x="479" y="219"/>
                    <a:pt x="479" y="219"/>
                    <a:pt x="480" y="219"/>
                  </a:cubicBezTo>
                  <a:close/>
                  <a:moveTo>
                    <a:pt x="536" y="213"/>
                  </a:moveTo>
                  <a:cubicBezTo>
                    <a:pt x="538" y="213"/>
                    <a:pt x="540" y="219"/>
                    <a:pt x="543" y="237"/>
                  </a:cubicBezTo>
                  <a:cubicBezTo>
                    <a:pt x="539" y="236"/>
                    <a:pt x="534" y="236"/>
                    <a:pt x="530" y="235"/>
                  </a:cubicBezTo>
                  <a:cubicBezTo>
                    <a:pt x="529" y="228"/>
                    <a:pt x="529" y="223"/>
                    <a:pt x="529" y="218"/>
                  </a:cubicBezTo>
                  <a:cubicBezTo>
                    <a:pt x="531" y="216"/>
                    <a:pt x="534" y="214"/>
                    <a:pt x="536" y="213"/>
                  </a:cubicBezTo>
                  <a:close/>
                  <a:moveTo>
                    <a:pt x="445" y="218"/>
                  </a:moveTo>
                  <a:lnTo>
                    <a:pt x="445" y="218"/>
                  </a:lnTo>
                  <a:cubicBezTo>
                    <a:pt x="447" y="223"/>
                    <a:pt x="448" y="224"/>
                    <a:pt x="450" y="224"/>
                  </a:cubicBezTo>
                  <a:cubicBezTo>
                    <a:pt x="452" y="224"/>
                    <a:pt x="453" y="223"/>
                    <a:pt x="455" y="223"/>
                  </a:cubicBezTo>
                  <a:cubicBezTo>
                    <a:pt x="457" y="223"/>
                    <a:pt x="460" y="224"/>
                    <a:pt x="463" y="230"/>
                  </a:cubicBezTo>
                  <a:cubicBezTo>
                    <a:pt x="462" y="232"/>
                    <a:pt x="462" y="237"/>
                    <a:pt x="461" y="237"/>
                  </a:cubicBezTo>
                  <a:cubicBezTo>
                    <a:pt x="461" y="237"/>
                    <a:pt x="461" y="237"/>
                    <a:pt x="461" y="237"/>
                  </a:cubicBezTo>
                  <a:cubicBezTo>
                    <a:pt x="456" y="236"/>
                    <a:pt x="451" y="234"/>
                    <a:pt x="447" y="230"/>
                  </a:cubicBezTo>
                  <a:cubicBezTo>
                    <a:pt x="446" y="230"/>
                    <a:pt x="445" y="223"/>
                    <a:pt x="445" y="218"/>
                  </a:cubicBezTo>
                  <a:close/>
                  <a:moveTo>
                    <a:pt x="520" y="212"/>
                  </a:moveTo>
                  <a:cubicBezTo>
                    <a:pt x="521" y="212"/>
                    <a:pt x="524" y="213"/>
                    <a:pt x="526" y="226"/>
                  </a:cubicBezTo>
                  <a:cubicBezTo>
                    <a:pt x="523" y="226"/>
                    <a:pt x="521" y="224"/>
                    <a:pt x="519" y="224"/>
                  </a:cubicBezTo>
                  <a:cubicBezTo>
                    <a:pt x="516" y="224"/>
                    <a:pt x="514" y="228"/>
                    <a:pt x="514" y="243"/>
                  </a:cubicBezTo>
                  <a:cubicBezTo>
                    <a:pt x="512" y="235"/>
                    <a:pt x="510" y="230"/>
                    <a:pt x="509" y="224"/>
                  </a:cubicBezTo>
                  <a:cubicBezTo>
                    <a:pt x="505" y="222"/>
                    <a:pt x="501" y="220"/>
                    <a:pt x="496" y="219"/>
                  </a:cubicBezTo>
                  <a:lnTo>
                    <a:pt x="495" y="215"/>
                  </a:lnTo>
                  <a:cubicBezTo>
                    <a:pt x="504" y="214"/>
                    <a:pt x="511" y="214"/>
                    <a:pt x="519" y="212"/>
                  </a:cubicBezTo>
                  <a:cubicBezTo>
                    <a:pt x="519" y="212"/>
                    <a:pt x="520" y="212"/>
                    <a:pt x="520" y="212"/>
                  </a:cubicBezTo>
                  <a:close/>
                  <a:moveTo>
                    <a:pt x="431" y="224"/>
                  </a:moveTo>
                  <a:cubicBezTo>
                    <a:pt x="437" y="224"/>
                    <a:pt x="439" y="226"/>
                    <a:pt x="443" y="238"/>
                  </a:cubicBezTo>
                  <a:cubicBezTo>
                    <a:pt x="442" y="238"/>
                    <a:pt x="441" y="238"/>
                    <a:pt x="441" y="238"/>
                  </a:cubicBezTo>
                  <a:cubicBezTo>
                    <a:pt x="437" y="238"/>
                    <a:pt x="435" y="236"/>
                    <a:pt x="431" y="235"/>
                  </a:cubicBezTo>
                  <a:lnTo>
                    <a:pt x="431" y="235"/>
                  </a:lnTo>
                  <a:cubicBezTo>
                    <a:pt x="433" y="246"/>
                    <a:pt x="433" y="252"/>
                    <a:pt x="429" y="252"/>
                  </a:cubicBezTo>
                  <a:cubicBezTo>
                    <a:pt x="426" y="252"/>
                    <a:pt x="425" y="252"/>
                    <a:pt x="422" y="252"/>
                  </a:cubicBezTo>
                  <a:cubicBezTo>
                    <a:pt x="421" y="252"/>
                    <a:pt x="420" y="252"/>
                    <a:pt x="419" y="252"/>
                  </a:cubicBezTo>
                  <a:cubicBezTo>
                    <a:pt x="417" y="252"/>
                    <a:pt x="416" y="248"/>
                    <a:pt x="414" y="245"/>
                  </a:cubicBezTo>
                  <a:cubicBezTo>
                    <a:pt x="412" y="240"/>
                    <a:pt x="409" y="233"/>
                    <a:pt x="406" y="228"/>
                  </a:cubicBezTo>
                  <a:cubicBezTo>
                    <a:pt x="406" y="226"/>
                    <a:pt x="406" y="225"/>
                    <a:pt x="408" y="225"/>
                  </a:cubicBezTo>
                  <a:cubicBezTo>
                    <a:pt x="416" y="225"/>
                    <a:pt x="424" y="224"/>
                    <a:pt x="431" y="224"/>
                  </a:cubicBezTo>
                  <a:close/>
                  <a:moveTo>
                    <a:pt x="375" y="221"/>
                  </a:moveTo>
                  <a:cubicBezTo>
                    <a:pt x="379" y="221"/>
                    <a:pt x="382" y="222"/>
                    <a:pt x="386" y="224"/>
                  </a:cubicBezTo>
                  <a:cubicBezTo>
                    <a:pt x="389" y="226"/>
                    <a:pt x="394" y="238"/>
                    <a:pt x="399" y="252"/>
                  </a:cubicBezTo>
                  <a:cubicBezTo>
                    <a:pt x="396" y="252"/>
                    <a:pt x="394" y="252"/>
                    <a:pt x="392" y="252"/>
                  </a:cubicBezTo>
                  <a:cubicBezTo>
                    <a:pt x="388" y="252"/>
                    <a:pt x="384" y="250"/>
                    <a:pt x="379" y="241"/>
                  </a:cubicBezTo>
                  <a:cubicBezTo>
                    <a:pt x="374" y="232"/>
                    <a:pt x="370" y="231"/>
                    <a:pt x="363" y="225"/>
                  </a:cubicBezTo>
                  <a:cubicBezTo>
                    <a:pt x="368" y="223"/>
                    <a:pt x="371" y="221"/>
                    <a:pt x="375" y="221"/>
                  </a:cubicBezTo>
                  <a:close/>
                  <a:moveTo>
                    <a:pt x="414" y="263"/>
                  </a:moveTo>
                  <a:lnTo>
                    <a:pt x="414" y="263"/>
                  </a:lnTo>
                  <a:cubicBezTo>
                    <a:pt x="414" y="271"/>
                    <a:pt x="413" y="274"/>
                    <a:pt x="412" y="274"/>
                  </a:cubicBezTo>
                  <a:cubicBezTo>
                    <a:pt x="410" y="274"/>
                    <a:pt x="409" y="272"/>
                    <a:pt x="408" y="271"/>
                  </a:cubicBezTo>
                  <a:cubicBezTo>
                    <a:pt x="408" y="268"/>
                    <a:pt x="408" y="267"/>
                    <a:pt x="406" y="265"/>
                  </a:cubicBezTo>
                  <a:cubicBezTo>
                    <a:pt x="409" y="265"/>
                    <a:pt x="411" y="265"/>
                    <a:pt x="414" y="263"/>
                  </a:cubicBezTo>
                  <a:close/>
                  <a:moveTo>
                    <a:pt x="961" y="1"/>
                  </a:moveTo>
                  <a:cubicBezTo>
                    <a:pt x="958" y="1"/>
                    <a:pt x="955" y="1"/>
                    <a:pt x="952" y="1"/>
                  </a:cubicBezTo>
                  <a:cubicBezTo>
                    <a:pt x="922" y="2"/>
                    <a:pt x="890" y="6"/>
                    <a:pt x="860" y="10"/>
                  </a:cubicBezTo>
                  <a:cubicBezTo>
                    <a:pt x="840" y="13"/>
                    <a:pt x="819" y="16"/>
                    <a:pt x="800" y="18"/>
                  </a:cubicBezTo>
                  <a:cubicBezTo>
                    <a:pt x="779" y="22"/>
                    <a:pt x="758" y="27"/>
                    <a:pt x="737" y="31"/>
                  </a:cubicBezTo>
                  <a:cubicBezTo>
                    <a:pt x="722" y="34"/>
                    <a:pt x="706" y="37"/>
                    <a:pt x="690" y="41"/>
                  </a:cubicBezTo>
                  <a:cubicBezTo>
                    <a:pt x="685" y="42"/>
                    <a:pt x="678" y="46"/>
                    <a:pt x="672" y="46"/>
                  </a:cubicBezTo>
                  <a:cubicBezTo>
                    <a:pt x="671" y="46"/>
                    <a:pt x="670" y="46"/>
                    <a:pt x="669" y="46"/>
                  </a:cubicBezTo>
                  <a:cubicBezTo>
                    <a:pt x="664" y="46"/>
                    <a:pt x="659" y="45"/>
                    <a:pt x="653" y="45"/>
                  </a:cubicBezTo>
                  <a:cubicBezTo>
                    <a:pt x="650" y="45"/>
                    <a:pt x="648" y="45"/>
                    <a:pt x="645" y="46"/>
                  </a:cubicBezTo>
                  <a:cubicBezTo>
                    <a:pt x="630" y="49"/>
                    <a:pt x="615" y="57"/>
                    <a:pt x="600" y="57"/>
                  </a:cubicBezTo>
                  <a:cubicBezTo>
                    <a:pt x="599" y="57"/>
                    <a:pt x="598" y="57"/>
                    <a:pt x="597" y="57"/>
                  </a:cubicBezTo>
                  <a:cubicBezTo>
                    <a:pt x="595" y="56"/>
                    <a:pt x="593" y="56"/>
                    <a:pt x="591" y="56"/>
                  </a:cubicBezTo>
                  <a:cubicBezTo>
                    <a:pt x="585" y="56"/>
                    <a:pt x="580" y="58"/>
                    <a:pt x="575" y="59"/>
                  </a:cubicBezTo>
                  <a:cubicBezTo>
                    <a:pt x="566" y="60"/>
                    <a:pt x="560" y="63"/>
                    <a:pt x="552" y="64"/>
                  </a:cubicBezTo>
                  <a:cubicBezTo>
                    <a:pt x="544" y="65"/>
                    <a:pt x="538" y="68"/>
                    <a:pt x="530" y="69"/>
                  </a:cubicBezTo>
                  <a:cubicBezTo>
                    <a:pt x="522" y="70"/>
                    <a:pt x="515" y="73"/>
                    <a:pt x="508" y="73"/>
                  </a:cubicBezTo>
                  <a:cubicBezTo>
                    <a:pt x="504" y="73"/>
                    <a:pt x="498" y="72"/>
                    <a:pt x="494" y="72"/>
                  </a:cubicBezTo>
                  <a:cubicBezTo>
                    <a:pt x="484" y="74"/>
                    <a:pt x="473" y="80"/>
                    <a:pt x="463" y="81"/>
                  </a:cubicBezTo>
                  <a:cubicBezTo>
                    <a:pt x="460" y="81"/>
                    <a:pt x="458" y="82"/>
                    <a:pt x="455" y="82"/>
                  </a:cubicBezTo>
                  <a:cubicBezTo>
                    <a:pt x="450" y="82"/>
                    <a:pt x="443" y="80"/>
                    <a:pt x="437" y="80"/>
                  </a:cubicBezTo>
                  <a:cubicBezTo>
                    <a:pt x="428" y="79"/>
                    <a:pt x="419" y="75"/>
                    <a:pt x="409" y="75"/>
                  </a:cubicBezTo>
                  <a:cubicBezTo>
                    <a:pt x="399" y="75"/>
                    <a:pt x="389" y="77"/>
                    <a:pt x="379" y="77"/>
                  </a:cubicBezTo>
                  <a:cubicBezTo>
                    <a:pt x="373" y="77"/>
                    <a:pt x="368" y="77"/>
                    <a:pt x="363" y="75"/>
                  </a:cubicBezTo>
                  <a:cubicBezTo>
                    <a:pt x="354" y="73"/>
                    <a:pt x="345" y="71"/>
                    <a:pt x="335" y="71"/>
                  </a:cubicBezTo>
                  <a:cubicBezTo>
                    <a:pt x="330" y="71"/>
                    <a:pt x="325" y="72"/>
                    <a:pt x="320" y="73"/>
                  </a:cubicBezTo>
                  <a:cubicBezTo>
                    <a:pt x="314" y="75"/>
                    <a:pt x="308" y="81"/>
                    <a:pt x="300" y="83"/>
                  </a:cubicBezTo>
                  <a:cubicBezTo>
                    <a:pt x="296" y="83"/>
                    <a:pt x="292" y="83"/>
                    <a:pt x="288" y="83"/>
                  </a:cubicBezTo>
                  <a:cubicBezTo>
                    <a:pt x="280" y="83"/>
                    <a:pt x="272" y="83"/>
                    <a:pt x="263" y="83"/>
                  </a:cubicBezTo>
                  <a:cubicBezTo>
                    <a:pt x="257" y="83"/>
                    <a:pt x="251" y="84"/>
                    <a:pt x="246" y="85"/>
                  </a:cubicBezTo>
                  <a:cubicBezTo>
                    <a:pt x="235" y="86"/>
                    <a:pt x="225" y="89"/>
                    <a:pt x="214" y="90"/>
                  </a:cubicBezTo>
                  <a:cubicBezTo>
                    <a:pt x="211" y="90"/>
                    <a:pt x="210" y="89"/>
                    <a:pt x="209" y="75"/>
                  </a:cubicBezTo>
                  <a:cubicBezTo>
                    <a:pt x="208" y="78"/>
                    <a:pt x="205" y="79"/>
                    <a:pt x="204" y="79"/>
                  </a:cubicBezTo>
                  <a:cubicBezTo>
                    <a:pt x="200" y="81"/>
                    <a:pt x="195" y="84"/>
                    <a:pt x="192" y="85"/>
                  </a:cubicBezTo>
                  <a:cubicBezTo>
                    <a:pt x="190" y="85"/>
                    <a:pt x="188" y="85"/>
                    <a:pt x="186" y="85"/>
                  </a:cubicBezTo>
                  <a:cubicBezTo>
                    <a:pt x="180" y="85"/>
                    <a:pt x="174" y="85"/>
                    <a:pt x="168" y="85"/>
                  </a:cubicBezTo>
                  <a:cubicBezTo>
                    <a:pt x="166" y="85"/>
                    <a:pt x="164" y="85"/>
                    <a:pt x="162" y="85"/>
                  </a:cubicBezTo>
                  <a:cubicBezTo>
                    <a:pt x="154" y="86"/>
                    <a:pt x="145" y="91"/>
                    <a:pt x="137" y="94"/>
                  </a:cubicBezTo>
                  <a:cubicBezTo>
                    <a:pt x="135" y="95"/>
                    <a:pt x="130" y="96"/>
                    <a:pt x="127" y="96"/>
                  </a:cubicBezTo>
                  <a:cubicBezTo>
                    <a:pt x="122" y="98"/>
                    <a:pt x="116" y="101"/>
                    <a:pt x="110" y="101"/>
                  </a:cubicBezTo>
                  <a:cubicBezTo>
                    <a:pt x="109" y="101"/>
                    <a:pt x="107" y="101"/>
                    <a:pt x="106" y="101"/>
                  </a:cubicBezTo>
                  <a:cubicBezTo>
                    <a:pt x="101" y="101"/>
                    <a:pt x="96" y="99"/>
                    <a:pt x="91" y="94"/>
                  </a:cubicBezTo>
                  <a:cubicBezTo>
                    <a:pt x="90" y="93"/>
                    <a:pt x="89" y="93"/>
                    <a:pt x="88" y="93"/>
                  </a:cubicBezTo>
                  <a:cubicBezTo>
                    <a:pt x="84" y="93"/>
                    <a:pt x="82" y="97"/>
                    <a:pt x="77" y="97"/>
                  </a:cubicBezTo>
                  <a:cubicBezTo>
                    <a:pt x="77" y="97"/>
                    <a:pt x="76" y="97"/>
                    <a:pt x="75" y="96"/>
                  </a:cubicBezTo>
                  <a:cubicBezTo>
                    <a:pt x="70" y="95"/>
                    <a:pt x="66" y="95"/>
                    <a:pt x="62" y="95"/>
                  </a:cubicBezTo>
                  <a:cubicBezTo>
                    <a:pt x="56" y="95"/>
                    <a:pt x="50" y="95"/>
                    <a:pt x="46" y="95"/>
                  </a:cubicBezTo>
                  <a:cubicBezTo>
                    <a:pt x="41" y="95"/>
                    <a:pt x="37" y="95"/>
                    <a:pt x="35" y="99"/>
                  </a:cubicBezTo>
                  <a:cubicBezTo>
                    <a:pt x="30" y="102"/>
                    <a:pt x="25" y="110"/>
                    <a:pt x="19" y="112"/>
                  </a:cubicBezTo>
                  <a:cubicBezTo>
                    <a:pt x="14" y="115"/>
                    <a:pt x="9" y="114"/>
                    <a:pt x="2" y="115"/>
                  </a:cubicBezTo>
                  <a:cubicBezTo>
                    <a:pt x="5" y="122"/>
                    <a:pt x="6" y="125"/>
                    <a:pt x="7" y="127"/>
                  </a:cubicBezTo>
                  <a:cubicBezTo>
                    <a:pt x="5" y="133"/>
                    <a:pt x="4" y="140"/>
                    <a:pt x="0" y="147"/>
                  </a:cubicBezTo>
                  <a:cubicBezTo>
                    <a:pt x="5" y="157"/>
                    <a:pt x="7" y="167"/>
                    <a:pt x="11" y="178"/>
                  </a:cubicBezTo>
                  <a:cubicBezTo>
                    <a:pt x="10" y="179"/>
                    <a:pt x="7" y="180"/>
                    <a:pt x="6" y="183"/>
                  </a:cubicBezTo>
                  <a:cubicBezTo>
                    <a:pt x="10" y="189"/>
                    <a:pt x="14" y="190"/>
                    <a:pt x="17" y="196"/>
                  </a:cubicBezTo>
                  <a:cubicBezTo>
                    <a:pt x="23" y="205"/>
                    <a:pt x="28" y="211"/>
                    <a:pt x="33" y="212"/>
                  </a:cubicBezTo>
                  <a:cubicBezTo>
                    <a:pt x="47" y="217"/>
                    <a:pt x="59" y="222"/>
                    <a:pt x="74" y="228"/>
                  </a:cubicBezTo>
                  <a:cubicBezTo>
                    <a:pt x="77" y="229"/>
                    <a:pt x="81" y="233"/>
                    <a:pt x="83" y="233"/>
                  </a:cubicBezTo>
                  <a:cubicBezTo>
                    <a:pt x="84" y="233"/>
                    <a:pt x="84" y="233"/>
                    <a:pt x="84" y="233"/>
                  </a:cubicBezTo>
                  <a:cubicBezTo>
                    <a:pt x="85" y="232"/>
                    <a:pt x="86" y="232"/>
                    <a:pt x="87" y="232"/>
                  </a:cubicBezTo>
                  <a:cubicBezTo>
                    <a:pt x="93" y="232"/>
                    <a:pt x="100" y="237"/>
                    <a:pt x="105" y="238"/>
                  </a:cubicBezTo>
                  <a:cubicBezTo>
                    <a:pt x="115" y="241"/>
                    <a:pt x="124" y="247"/>
                    <a:pt x="133" y="252"/>
                  </a:cubicBezTo>
                  <a:cubicBezTo>
                    <a:pt x="135" y="252"/>
                    <a:pt x="135" y="247"/>
                    <a:pt x="135" y="245"/>
                  </a:cubicBezTo>
                  <a:cubicBezTo>
                    <a:pt x="129" y="240"/>
                    <a:pt x="122" y="235"/>
                    <a:pt x="116" y="228"/>
                  </a:cubicBezTo>
                  <a:cubicBezTo>
                    <a:pt x="118" y="228"/>
                    <a:pt x="119" y="228"/>
                    <a:pt x="120" y="228"/>
                  </a:cubicBezTo>
                  <a:cubicBezTo>
                    <a:pt x="120" y="228"/>
                    <a:pt x="121" y="228"/>
                    <a:pt x="121" y="228"/>
                  </a:cubicBezTo>
                  <a:cubicBezTo>
                    <a:pt x="130" y="231"/>
                    <a:pt x="140" y="236"/>
                    <a:pt x="148" y="238"/>
                  </a:cubicBezTo>
                  <a:cubicBezTo>
                    <a:pt x="154" y="240"/>
                    <a:pt x="159" y="240"/>
                    <a:pt x="164" y="240"/>
                  </a:cubicBezTo>
                  <a:cubicBezTo>
                    <a:pt x="167" y="240"/>
                    <a:pt x="169" y="238"/>
                    <a:pt x="171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9" y="241"/>
                    <a:pt x="185" y="246"/>
                    <a:pt x="192" y="248"/>
                  </a:cubicBezTo>
                  <a:cubicBezTo>
                    <a:pt x="194" y="249"/>
                    <a:pt x="196" y="249"/>
                    <a:pt x="197" y="249"/>
                  </a:cubicBezTo>
                  <a:cubicBezTo>
                    <a:pt x="202" y="249"/>
                    <a:pt x="206" y="246"/>
                    <a:pt x="211" y="243"/>
                  </a:cubicBezTo>
                  <a:cubicBezTo>
                    <a:pt x="216" y="241"/>
                    <a:pt x="224" y="242"/>
                    <a:pt x="229" y="241"/>
                  </a:cubicBezTo>
                  <a:cubicBezTo>
                    <a:pt x="237" y="240"/>
                    <a:pt x="246" y="238"/>
                    <a:pt x="255" y="237"/>
                  </a:cubicBezTo>
                  <a:cubicBezTo>
                    <a:pt x="252" y="232"/>
                    <a:pt x="251" y="227"/>
                    <a:pt x="250" y="224"/>
                  </a:cubicBezTo>
                  <a:lnTo>
                    <a:pt x="250" y="224"/>
                  </a:lnTo>
                  <a:cubicBezTo>
                    <a:pt x="253" y="225"/>
                    <a:pt x="257" y="233"/>
                    <a:pt x="260" y="235"/>
                  </a:cubicBezTo>
                  <a:cubicBezTo>
                    <a:pt x="267" y="238"/>
                    <a:pt x="273" y="242"/>
                    <a:pt x="279" y="243"/>
                  </a:cubicBezTo>
                  <a:cubicBezTo>
                    <a:pt x="299" y="247"/>
                    <a:pt x="318" y="250"/>
                    <a:pt x="337" y="253"/>
                  </a:cubicBezTo>
                  <a:cubicBezTo>
                    <a:pt x="342" y="255"/>
                    <a:pt x="346" y="257"/>
                    <a:pt x="352" y="258"/>
                  </a:cubicBezTo>
                  <a:cubicBezTo>
                    <a:pt x="351" y="262"/>
                    <a:pt x="350" y="265"/>
                    <a:pt x="349" y="265"/>
                  </a:cubicBezTo>
                  <a:cubicBezTo>
                    <a:pt x="348" y="265"/>
                    <a:pt x="348" y="265"/>
                    <a:pt x="347" y="264"/>
                  </a:cubicBezTo>
                  <a:cubicBezTo>
                    <a:pt x="345" y="262"/>
                    <a:pt x="344" y="261"/>
                    <a:pt x="342" y="261"/>
                  </a:cubicBezTo>
                  <a:cubicBezTo>
                    <a:pt x="339" y="261"/>
                    <a:pt x="335" y="264"/>
                    <a:pt x="332" y="264"/>
                  </a:cubicBezTo>
                  <a:cubicBezTo>
                    <a:pt x="330" y="264"/>
                    <a:pt x="327" y="263"/>
                    <a:pt x="324" y="259"/>
                  </a:cubicBezTo>
                  <a:lnTo>
                    <a:pt x="323" y="259"/>
                  </a:lnTo>
                  <a:cubicBezTo>
                    <a:pt x="316" y="259"/>
                    <a:pt x="310" y="258"/>
                    <a:pt x="302" y="258"/>
                  </a:cubicBezTo>
                  <a:cubicBezTo>
                    <a:pt x="297" y="258"/>
                    <a:pt x="293" y="256"/>
                    <a:pt x="288" y="256"/>
                  </a:cubicBezTo>
                  <a:cubicBezTo>
                    <a:pt x="286" y="256"/>
                    <a:pt x="283" y="257"/>
                    <a:pt x="281" y="258"/>
                  </a:cubicBezTo>
                  <a:cubicBezTo>
                    <a:pt x="279" y="259"/>
                    <a:pt x="277" y="260"/>
                    <a:pt x="274" y="260"/>
                  </a:cubicBezTo>
                  <a:cubicBezTo>
                    <a:pt x="271" y="260"/>
                    <a:pt x="268" y="259"/>
                    <a:pt x="264" y="259"/>
                  </a:cubicBezTo>
                  <a:cubicBezTo>
                    <a:pt x="261" y="259"/>
                    <a:pt x="260" y="261"/>
                    <a:pt x="257" y="262"/>
                  </a:cubicBezTo>
                  <a:cubicBezTo>
                    <a:pt x="258" y="268"/>
                    <a:pt x="261" y="274"/>
                    <a:pt x="263" y="274"/>
                  </a:cubicBezTo>
                  <a:lnTo>
                    <a:pt x="278" y="274"/>
                  </a:lnTo>
                  <a:cubicBezTo>
                    <a:pt x="290" y="274"/>
                    <a:pt x="303" y="272"/>
                    <a:pt x="315" y="272"/>
                  </a:cubicBezTo>
                  <a:cubicBezTo>
                    <a:pt x="318" y="272"/>
                    <a:pt x="321" y="278"/>
                    <a:pt x="324" y="278"/>
                  </a:cubicBezTo>
                  <a:cubicBezTo>
                    <a:pt x="328" y="276"/>
                    <a:pt x="331" y="276"/>
                    <a:pt x="335" y="276"/>
                  </a:cubicBezTo>
                  <a:cubicBezTo>
                    <a:pt x="343" y="276"/>
                    <a:pt x="350" y="278"/>
                    <a:pt x="358" y="281"/>
                  </a:cubicBezTo>
                  <a:cubicBezTo>
                    <a:pt x="359" y="281"/>
                    <a:pt x="360" y="281"/>
                    <a:pt x="361" y="281"/>
                  </a:cubicBezTo>
                  <a:cubicBezTo>
                    <a:pt x="365" y="281"/>
                    <a:pt x="368" y="279"/>
                    <a:pt x="370" y="271"/>
                  </a:cubicBezTo>
                  <a:cubicBezTo>
                    <a:pt x="366" y="268"/>
                    <a:pt x="361" y="266"/>
                    <a:pt x="357" y="264"/>
                  </a:cubicBezTo>
                  <a:lnTo>
                    <a:pt x="357" y="259"/>
                  </a:lnTo>
                  <a:lnTo>
                    <a:pt x="377" y="263"/>
                  </a:lnTo>
                  <a:lnTo>
                    <a:pt x="377" y="268"/>
                  </a:lnTo>
                  <a:cubicBezTo>
                    <a:pt x="377" y="271"/>
                    <a:pt x="376" y="274"/>
                    <a:pt x="374" y="279"/>
                  </a:cubicBezTo>
                  <a:cubicBezTo>
                    <a:pt x="379" y="278"/>
                    <a:pt x="383" y="278"/>
                    <a:pt x="387" y="278"/>
                  </a:cubicBezTo>
                  <a:lnTo>
                    <a:pt x="387" y="271"/>
                  </a:lnTo>
                  <a:cubicBezTo>
                    <a:pt x="384" y="268"/>
                    <a:pt x="382" y="264"/>
                    <a:pt x="377" y="261"/>
                  </a:cubicBezTo>
                  <a:lnTo>
                    <a:pt x="397" y="261"/>
                  </a:lnTo>
                  <a:cubicBezTo>
                    <a:pt x="399" y="261"/>
                    <a:pt x="402" y="266"/>
                    <a:pt x="404" y="269"/>
                  </a:cubicBezTo>
                  <a:cubicBezTo>
                    <a:pt x="405" y="271"/>
                    <a:pt x="407" y="274"/>
                    <a:pt x="408" y="275"/>
                  </a:cubicBezTo>
                  <a:cubicBezTo>
                    <a:pt x="413" y="277"/>
                    <a:pt x="418" y="278"/>
                    <a:pt x="423" y="279"/>
                  </a:cubicBezTo>
                  <a:lnTo>
                    <a:pt x="424" y="278"/>
                  </a:lnTo>
                  <a:cubicBezTo>
                    <a:pt x="424" y="272"/>
                    <a:pt x="424" y="267"/>
                    <a:pt x="423" y="259"/>
                  </a:cubicBezTo>
                  <a:lnTo>
                    <a:pt x="423" y="259"/>
                  </a:lnTo>
                  <a:lnTo>
                    <a:pt x="433" y="269"/>
                  </a:lnTo>
                  <a:cubicBezTo>
                    <a:pt x="434" y="275"/>
                    <a:pt x="436" y="280"/>
                    <a:pt x="438" y="280"/>
                  </a:cubicBezTo>
                  <a:cubicBezTo>
                    <a:pt x="439" y="280"/>
                    <a:pt x="440" y="278"/>
                    <a:pt x="441" y="272"/>
                  </a:cubicBezTo>
                  <a:cubicBezTo>
                    <a:pt x="439" y="271"/>
                    <a:pt x="437" y="269"/>
                    <a:pt x="434" y="269"/>
                  </a:cubicBezTo>
                  <a:lnTo>
                    <a:pt x="434" y="264"/>
                  </a:lnTo>
                  <a:cubicBezTo>
                    <a:pt x="437" y="267"/>
                    <a:pt x="439" y="270"/>
                    <a:pt x="441" y="272"/>
                  </a:cubicBezTo>
                  <a:cubicBezTo>
                    <a:pt x="441" y="268"/>
                    <a:pt x="441" y="263"/>
                    <a:pt x="442" y="262"/>
                  </a:cubicBezTo>
                  <a:cubicBezTo>
                    <a:pt x="444" y="261"/>
                    <a:pt x="446" y="261"/>
                    <a:pt x="447" y="261"/>
                  </a:cubicBezTo>
                  <a:cubicBezTo>
                    <a:pt x="450" y="261"/>
                    <a:pt x="453" y="260"/>
                    <a:pt x="455" y="260"/>
                  </a:cubicBezTo>
                  <a:cubicBezTo>
                    <a:pt x="460" y="260"/>
                    <a:pt x="464" y="262"/>
                    <a:pt x="468" y="267"/>
                  </a:cubicBezTo>
                  <a:cubicBezTo>
                    <a:pt x="471" y="270"/>
                    <a:pt x="473" y="271"/>
                    <a:pt x="476" y="271"/>
                  </a:cubicBezTo>
                  <a:cubicBezTo>
                    <a:pt x="478" y="271"/>
                    <a:pt x="481" y="270"/>
                    <a:pt x="484" y="270"/>
                  </a:cubicBezTo>
                  <a:cubicBezTo>
                    <a:pt x="486" y="270"/>
                    <a:pt x="486" y="268"/>
                    <a:pt x="487" y="268"/>
                  </a:cubicBezTo>
                  <a:cubicBezTo>
                    <a:pt x="490" y="268"/>
                    <a:pt x="494" y="266"/>
                    <a:pt x="498" y="266"/>
                  </a:cubicBezTo>
                  <a:cubicBezTo>
                    <a:pt x="499" y="266"/>
                    <a:pt x="501" y="267"/>
                    <a:pt x="503" y="267"/>
                  </a:cubicBezTo>
                  <a:cubicBezTo>
                    <a:pt x="503" y="268"/>
                    <a:pt x="504" y="268"/>
                    <a:pt x="505" y="268"/>
                  </a:cubicBezTo>
                  <a:cubicBezTo>
                    <a:pt x="507" y="268"/>
                    <a:pt x="510" y="267"/>
                    <a:pt x="513" y="266"/>
                  </a:cubicBezTo>
                  <a:cubicBezTo>
                    <a:pt x="513" y="266"/>
                    <a:pt x="513" y="263"/>
                    <a:pt x="514" y="261"/>
                  </a:cubicBezTo>
                  <a:cubicBezTo>
                    <a:pt x="515" y="252"/>
                    <a:pt x="515" y="249"/>
                    <a:pt x="516" y="249"/>
                  </a:cubicBezTo>
                  <a:cubicBezTo>
                    <a:pt x="517" y="249"/>
                    <a:pt x="519" y="251"/>
                    <a:pt x="522" y="257"/>
                  </a:cubicBezTo>
                  <a:cubicBezTo>
                    <a:pt x="523" y="259"/>
                    <a:pt x="525" y="262"/>
                    <a:pt x="525" y="262"/>
                  </a:cubicBezTo>
                  <a:cubicBezTo>
                    <a:pt x="525" y="262"/>
                    <a:pt x="526" y="261"/>
                    <a:pt x="526" y="261"/>
                  </a:cubicBezTo>
                  <a:cubicBezTo>
                    <a:pt x="527" y="258"/>
                    <a:pt x="528" y="257"/>
                    <a:pt x="529" y="257"/>
                  </a:cubicBezTo>
                  <a:cubicBezTo>
                    <a:pt x="533" y="257"/>
                    <a:pt x="537" y="264"/>
                    <a:pt x="540" y="272"/>
                  </a:cubicBezTo>
                  <a:cubicBezTo>
                    <a:pt x="540" y="252"/>
                    <a:pt x="544" y="243"/>
                    <a:pt x="549" y="243"/>
                  </a:cubicBezTo>
                  <a:cubicBezTo>
                    <a:pt x="550" y="243"/>
                    <a:pt x="550" y="243"/>
                    <a:pt x="551" y="243"/>
                  </a:cubicBezTo>
                  <a:cubicBezTo>
                    <a:pt x="551" y="244"/>
                    <a:pt x="551" y="244"/>
                    <a:pt x="552" y="244"/>
                  </a:cubicBezTo>
                  <a:cubicBezTo>
                    <a:pt x="553" y="244"/>
                    <a:pt x="554" y="242"/>
                    <a:pt x="555" y="242"/>
                  </a:cubicBezTo>
                  <a:cubicBezTo>
                    <a:pt x="559" y="242"/>
                    <a:pt x="562" y="243"/>
                    <a:pt x="566" y="245"/>
                  </a:cubicBezTo>
                  <a:cubicBezTo>
                    <a:pt x="566" y="246"/>
                    <a:pt x="566" y="248"/>
                    <a:pt x="568" y="250"/>
                  </a:cubicBezTo>
                  <a:cubicBezTo>
                    <a:pt x="566" y="252"/>
                    <a:pt x="565" y="254"/>
                    <a:pt x="564" y="256"/>
                  </a:cubicBezTo>
                  <a:cubicBezTo>
                    <a:pt x="565" y="259"/>
                    <a:pt x="566" y="259"/>
                    <a:pt x="568" y="261"/>
                  </a:cubicBezTo>
                  <a:cubicBezTo>
                    <a:pt x="570" y="262"/>
                    <a:pt x="571" y="266"/>
                    <a:pt x="572" y="269"/>
                  </a:cubicBezTo>
                  <a:cubicBezTo>
                    <a:pt x="572" y="264"/>
                    <a:pt x="573" y="259"/>
                    <a:pt x="573" y="254"/>
                  </a:cubicBezTo>
                  <a:lnTo>
                    <a:pt x="573" y="242"/>
                  </a:lnTo>
                  <a:cubicBezTo>
                    <a:pt x="578" y="243"/>
                    <a:pt x="583" y="242"/>
                    <a:pt x="588" y="247"/>
                  </a:cubicBezTo>
                  <a:cubicBezTo>
                    <a:pt x="594" y="252"/>
                    <a:pt x="598" y="254"/>
                    <a:pt x="603" y="254"/>
                  </a:cubicBezTo>
                  <a:cubicBezTo>
                    <a:pt x="604" y="254"/>
                    <a:pt x="606" y="254"/>
                    <a:pt x="607" y="254"/>
                  </a:cubicBezTo>
                  <a:cubicBezTo>
                    <a:pt x="609" y="254"/>
                    <a:pt x="612" y="253"/>
                    <a:pt x="614" y="253"/>
                  </a:cubicBezTo>
                  <a:cubicBezTo>
                    <a:pt x="615" y="253"/>
                    <a:pt x="617" y="254"/>
                    <a:pt x="619" y="254"/>
                  </a:cubicBezTo>
                  <a:cubicBezTo>
                    <a:pt x="621" y="254"/>
                    <a:pt x="623" y="252"/>
                    <a:pt x="624" y="246"/>
                  </a:cubicBezTo>
                  <a:cubicBezTo>
                    <a:pt x="625" y="242"/>
                    <a:pt x="626" y="241"/>
                    <a:pt x="627" y="241"/>
                  </a:cubicBezTo>
                  <a:cubicBezTo>
                    <a:pt x="630" y="241"/>
                    <a:pt x="632" y="248"/>
                    <a:pt x="636" y="262"/>
                  </a:cubicBezTo>
                  <a:cubicBezTo>
                    <a:pt x="635" y="251"/>
                    <a:pt x="636" y="249"/>
                    <a:pt x="638" y="249"/>
                  </a:cubicBezTo>
                  <a:cubicBezTo>
                    <a:pt x="639" y="249"/>
                    <a:pt x="640" y="250"/>
                    <a:pt x="641" y="250"/>
                  </a:cubicBezTo>
                  <a:cubicBezTo>
                    <a:pt x="642" y="250"/>
                    <a:pt x="643" y="249"/>
                    <a:pt x="643" y="242"/>
                  </a:cubicBezTo>
                  <a:lnTo>
                    <a:pt x="643" y="242"/>
                  </a:lnTo>
                  <a:cubicBezTo>
                    <a:pt x="647" y="254"/>
                    <a:pt x="649" y="260"/>
                    <a:pt x="651" y="260"/>
                  </a:cubicBezTo>
                  <a:cubicBezTo>
                    <a:pt x="652" y="260"/>
                    <a:pt x="653" y="259"/>
                    <a:pt x="655" y="257"/>
                  </a:cubicBezTo>
                  <a:cubicBezTo>
                    <a:pt x="657" y="253"/>
                    <a:pt x="659" y="252"/>
                    <a:pt x="661" y="252"/>
                  </a:cubicBezTo>
                  <a:cubicBezTo>
                    <a:pt x="663" y="252"/>
                    <a:pt x="665" y="253"/>
                    <a:pt x="667" y="253"/>
                  </a:cubicBezTo>
                  <a:cubicBezTo>
                    <a:pt x="669" y="253"/>
                    <a:pt x="670" y="253"/>
                    <a:pt x="671" y="252"/>
                  </a:cubicBezTo>
                  <a:cubicBezTo>
                    <a:pt x="675" y="248"/>
                    <a:pt x="680" y="253"/>
                    <a:pt x="681" y="242"/>
                  </a:cubicBezTo>
                  <a:cubicBezTo>
                    <a:pt x="681" y="242"/>
                    <a:pt x="681" y="241"/>
                    <a:pt x="681" y="241"/>
                  </a:cubicBezTo>
                  <a:cubicBezTo>
                    <a:pt x="682" y="241"/>
                    <a:pt x="683" y="243"/>
                    <a:pt x="685" y="243"/>
                  </a:cubicBezTo>
                  <a:lnTo>
                    <a:pt x="696" y="243"/>
                  </a:lnTo>
                  <a:cubicBezTo>
                    <a:pt x="697" y="243"/>
                    <a:pt x="697" y="242"/>
                    <a:pt x="699" y="242"/>
                  </a:cubicBezTo>
                  <a:cubicBezTo>
                    <a:pt x="699" y="242"/>
                    <a:pt x="699" y="242"/>
                    <a:pt x="700" y="242"/>
                  </a:cubicBezTo>
                  <a:cubicBezTo>
                    <a:pt x="704" y="242"/>
                    <a:pt x="708" y="246"/>
                    <a:pt x="712" y="246"/>
                  </a:cubicBezTo>
                  <a:cubicBezTo>
                    <a:pt x="714" y="246"/>
                    <a:pt x="716" y="245"/>
                    <a:pt x="718" y="242"/>
                  </a:cubicBezTo>
                  <a:cubicBezTo>
                    <a:pt x="721" y="239"/>
                    <a:pt x="723" y="237"/>
                    <a:pt x="726" y="237"/>
                  </a:cubicBezTo>
                  <a:cubicBezTo>
                    <a:pt x="729" y="237"/>
                    <a:pt x="734" y="241"/>
                    <a:pt x="738" y="248"/>
                  </a:cubicBezTo>
                  <a:lnTo>
                    <a:pt x="740" y="252"/>
                  </a:lnTo>
                  <a:cubicBezTo>
                    <a:pt x="743" y="249"/>
                    <a:pt x="744" y="245"/>
                    <a:pt x="747" y="245"/>
                  </a:cubicBezTo>
                  <a:cubicBezTo>
                    <a:pt x="748" y="245"/>
                    <a:pt x="749" y="246"/>
                    <a:pt x="751" y="248"/>
                  </a:cubicBezTo>
                  <a:cubicBezTo>
                    <a:pt x="751" y="248"/>
                    <a:pt x="753" y="248"/>
                    <a:pt x="753" y="247"/>
                  </a:cubicBezTo>
                  <a:cubicBezTo>
                    <a:pt x="754" y="239"/>
                    <a:pt x="756" y="239"/>
                    <a:pt x="758" y="239"/>
                  </a:cubicBezTo>
                  <a:cubicBezTo>
                    <a:pt x="759" y="239"/>
                    <a:pt x="760" y="239"/>
                    <a:pt x="760" y="238"/>
                  </a:cubicBezTo>
                  <a:cubicBezTo>
                    <a:pt x="761" y="237"/>
                    <a:pt x="765" y="237"/>
                    <a:pt x="765" y="235"/>
                  </a:cubicBezTo>
                  <a:cubicBezTo>
                    <a:pt x="765" y="230"/>
                    <a:pt x="766" y="227"/>
                    <a:pt x="766" y="227"/>
                  </a:cubicBezTo>
                  <a:cubicBezTo>
                    <a:pt x="767" y="227"/>
                    <a:pt x="768" y="230"/>
                    <a:pt x="770" y="233"/>
                  </a:cubicBezTo>
                  <a:cubicBezTo>
                    <a:pt x="771" y="236"/>
                    <a:pt x="772" y="239"/>
                    <a:pt x="774" y="239"/>
                  </a:cubicBezTo>
                  <a:cubicBezTo>
                    <a:pt x="775" y="239"/>
                    <a:pt x="776" y="236"/>
                    <a:pt x="775" y="227"/>
                  </a:cubicBezTo>
                  <a:cubicBezTo>
                    <a:pt x="775" y="225"/>
                    <a:pt x="776" y="222"/>
                    <a:pt x="776" y="222"/>
                  </a:cubicBezTo>
                  <a:cubicBezTo>
                    <a:pt x="779" y="224"/>
                    <a:pt x="781" y="224"/>
                    <a:pt x="784" y="227"/>
                  </a:cubicBezTo>
                  <a:cubicBezTo>
                    <a:pt x="787" y="232"/>
                    <a:pt x="790" y="233"/>
                    <a:pt x="792" y="233"/>
                  </a:cubicBezTo>
                  <a:cubicBezTo>
                    <a:pt x="795" y="233"/>
                    <a:pt x="798" y="231"/>
                    <a:pt x="801" y="231"/>
                  </a:cubicBezTo>
                  <a:cubicBezTo>
                    <a:pt x="802" y="231"/>
                    <a:pt x="804" y="232"/>
                    <a:pt x="805" y="233"/>
                  </a:cubicBezTo>
                  <a:cubicBezTo>
                    <a:pt x="805" y="233"/>
                    <a:pt x="806" y="233"/>
                    <a:pt x="806" y="232"/>
                  </a:cubicBezTo>
                  <a:cubicBezTo>
                    <a:pt x="807" y="226"/>
                    <a:pt x="808" y="221"/>
                    <a:pt x="811" y="221"/>
                  </a:cubicBezTo>
                  <a:cubicBezTo>
                    <a:pt x="812" y="221"/>
                    <a:pt x="813" y="222"/>
                    <a:pt x="814" y="222"/>
                  </a:cubicBezTo>
                  <a:cubicBezTo>
                    <a:pt x="815" y="223"/>
                    <a:pt x="816" y="224"/>
                    <a:pt x="817" y="224"/>
                  </a:cubicBezTo>
                  <a:cubicBezTo>
                    <a:pt x="818" y="224"/>
                    <a:pt x="820" y="222"/>
                    <a:pt x="822" y="221"/>
                  </a:cubicBezTo>
                  <a:cubicBezTo>
                    <a:pt x="823" y="221"/>
                    <a:pt x="824" y="220"/>
                    <a:pt x="826" y="216"/>
                  </a:cubicBezTo>
                  <a:cubicBezTo>
                    <a:pt x="828" y="211"/>
                    <a:pt x="829" y="208"/>
                    <a:pt x="831" y="208"/>
                  </a:cubicBezTo>
                  <a:cubicBezTo>
                    <a:pt x="832" y="208"/>
                    <a:pt x="834" y="210"/>
                    <a:pt x="837" y="216"/>
                  </a:cubicBezTo>
                  <a:cubicBezTo>
                    <a:pt x="838" y="220"/>
                    <a:pt x="841" y="224"/>
                    <a:pt x="843" y="224"/>
                  </a:cubicBezTo>
                  <a:cubicBezTo>
                    <a:pt x="844" y="224"/>
                    <a:pt x="845" y="223"/>
                    <a:pt x="845" y="221"/>
                  </a:cubicBezTo>
                  <a:cubicBezTo>
                    <a:pt x="847" y="216"/>
                    <a:pt x="848" y="214"/>
                    <a:pt x="850" y="214"/>
                  </a:cubicBezTo>
                  <a:cubicBezTo>
                    <a:pt x="853" y="214"/>
                    <a:pt x="855" y="217"/>
                    <a:pt x="858" y="220"/>
                  </a:cubicBezTo>
                  <a:cubicBezTo>
                    <a:pt x="862" y="224"/>
                    <a:pt x="865" y="228"/>
                    <a:pt x="869" y="228"/>
                  </a:cubicBezTo>
                  <a:cubicBezTo>
                    <a:pt x="871" y="228"/>
                    <a:pt x="874" y="225"/>
                    <a:pt x="876" y="216"/>
                  </a:cubicBezTo>
                  <a:cubicBezTo>
                    <a:pt x="876" y="216"/>
                    <a:pt x="876" y="215"/>
                    <a:pt x="876" y="215"/>
                  </a:cubicBezTo>
                  <a:cubicBezTo>
                    <a:pt x="876" y="215"/>
                    <a:pt x="877" y="216"/>
                    <a:pt x="877" y="216"/>
                  </a:cubicBezTo>
                  <a:cubicBezTo>
                    <a:pt x="882" y="217"/>
                    <a:pt x="886" y="219"/>
                    <a:pt x="891" y="221"/>
                  </a:cubicBezTo>
                  <a:cubicBezTo>
                    <a:pt x="893" y="222"/>
                    <a:pt x="894" y="223"/>
                    <a:pt x="895" y="223"/>
                  </a:cubicBezTo>
                  <a:cubicBezTo>
                    <a:pt x="896" y="223"/>
                    <a:pt x="897" y="221"/>
                    <a:pt x="898" y="216"/>
                  </a:cubicBezTo>
                  <a:cubicBezTo>
                    <a:pt x="899" y="208"/>
                    <a:pt x="901" y="203"/>
                    <a:pt x="904" y="203"/>
                  </a:cubicBezTo>
                  <a:cubicBezTo>
                    <a:pt x="905" y="203"/>
                    <a:pt x="906" y="204"/>
                    <a:pt x="907" y="205"/>
                  </a:cubicBezTo>
                  <a:cubicBezTo>
                    <a:pt x="909" y="208"/>
                    <a:pt x="910" y="208"/>
                    <a:pt x="912" y="208"/>
                  </a:cubicBezTo>
                  <a:cubicBezTo>
                    <a:pt x="915" y="208"/>
                    <a:pt x="919" y="205"/>
                    <a:pt x="923" y="205"/>
                  </a:cubicBezTo>
                  <a:cubicBezTo>
                    <a:pt x="924" y="205"/>
                    <a:pt x="925" y="205"/>
                    <a:pt x="926" y="205"/>
                  </a:cubicBezTo>
                  <a:cubicBezTo>
                    <a:pt x="927" y="206"/>
                    <a:pt x="929" y="207"/>
                    <a:pt x="930" y="207"/>
                  </a:cubicBezTo>
                  <a:cubicBezTo>
                    <a:pt x="934" y="207"/>
                    <a:pt x="938" y="204"/>
                    <a:pt x="943" y="203"/>
                  </a:cubicBezTo>
                  <a:cubicBezTo>
                    <a:pt x="946" y="202"/>
                    <a:pt x="950" y="202"/>
                    <a:pt x="954" y="202"/>
                  </a:cubicBezTo>
                  <a:cubicBezTo>
                    <a:pt x="958" y="202"/>
                    <a:pt x="962" y="202"/>
                    <a:pt x="966" y="201"/>
                  </a:cubicBezTo>
                  <a:cubicBezTo>
                    <a:pt x="968" y="201"/>
                    <a:pt x="968" y="199"/>
                    <a:pt x="969" y="198"/>
                  </a:cubicBezTo>
                  <a:cubicBezTo>
                    <a:pt x="968" y="191"/>
                    <a:pt x="968" y="188"/>
                    <a:pt x="966" y="180"/>
                  </a:cubicBezTo>
                  <a:lnTo>
                    <a:pt x="966" y="180"/>
                  </a:lnTo>
                  <a:cubicBezTo>
                    <a:pt x="975" y="189"/>
                    <a:pt x="984" y="204"/>
                    <a:pt x="990" y="204"/>
                  </a:cubicBezTo>
                  <a:cubicBezTo>
                    <a:pt x="994" y="204"/>
                    <a:pt x="997" y="200"/>
                    <a:pt x="999" y="191"/>
                  </a:cubicBezTo>
                  <a:cubicBezTo>
                    <a:pt x="999" y="191"/>
                    <a:pt x="998" y="191"/>
                    <a:pt x="998" y="191"/>
                  </a:cubicBezTo>
                  <a:cubicBezTo>
                    <a:pt x="996" y="191"/>
                    <a:pt x="994" y="193"/>
                    <a:pt x="991" y="195"/>
                  </a:cubicBezTo>
                  <a:cubicBezTo>
                    <a:pt x="991" y="195"/>
                    <a:pt x="990" y="195"/>
                    <a:pt x="990" y="195"/>
                  </a:cubicBezTo>
                  <a:cubicBezTo>
                    <a:pt x="988" y="195"/>
                    <a:pt x="986" y="192"/>
                    <a:pt x="984" y="182"/>
                  </a:cubicBezTo>
                  <a:lnTo>
                    <a:pt x="984" y="182"/>
                  </a:lnTo>
                  <a:cubicBezTo>
                    <a:pt x="986" y="183"/>
                    <a:pt x="989" y="186"/>
                    <a:pt x="991" y="188"/>
                  </a:cubicBezTo>
                  <a:cubicBezTo>
                    <a:pt x="991" y="179"/>
                    <a:pt x="992" y="173"/>
                    <a:pt x="992" y="165"/>
                  </a:cubicBezTo>
                  <a:cubicBezTo>
                    <a:pt x="994" y="165"/>
                    <a:pt x="997" y="166"/>
                    <a:pt x="998" y="166"/>
                  </a:cubicBezTo>
                  <a:cubicBezTo>
                    <a:pt x="1000" y="166"/>
                    <a:pt x="1000" y="166"/>
                    <a:pt x="1000" y="163"/>
                  </a:cubicBezTo>
                  <a:cubicBezTo>
                    <a:pt x="1000" y="148"/>
                    <a:pt x="1006" y="152"/>
                    <a:pt x="1008" y="146"/>
                  </a:cubicBezTo>
                  <a:cubicBezTo>
                    <a:pt x="1010" y="141"/>
                    <a:pt x="1012" y="139"/>
                    <a:pt x="1014" y="139"/>
                  </a:cubicBezTo>
                  <a:cubicBezTo>
                    <a:pt x="1017" y="139"/>
                    <a:pt x="1020" y="141"/>
                    <a:pt x="1023" y="146"/>
                  </a:cubicBezTo>
                  <a:cubicBezTo>
                    <a:pt x="1027" y="148"/>
                    <a:pt x="1028" y="148"/>
                    <a:pt x="1031" y="151"/>
                  </a:cubicBezTo>
                  <a:cubicBezTo>
                    <a:pt x="1027" y="144"/>
                    <a:pt x="1023" y="133"/>
                    <a:pt x="1022" y="122"/>
                  </a:cubicBezTo>
                  <a:cubicBezTo>
                    <a:pt x="1025" y="118"/>
                    <a:pt x="1027" y="114"/>
                    <a:pt x="1030" y="114"/>
                  </a:cubicBezTo>
                  <a:cubicBezTo>
                    <a:pt x="1032" y="114"/>
                    <a:pt x="1035" y="117"/>
                    <a:pt x="1038" y="125"/>
                  </a:cubicBezTo>
                  <a:cubicBezTo>
                    <a:pt x="1037" y="112"/>
                    <a:pt x="1037" y="104"/>
                    <a:pt x="1036" y="95"/>
                  </a:cubicBezTo>
                  <a:cubicBezTo>
                    <a:pt x="1033" y="83"/>
                    <a:pt x="1032" y="67"/>
                    <a:pt x="1028" y="58"/>
                  </a:cubicBezTo>
                  <a:cubicBezTo>
                    <a:pt x="1017" y="26"/>
                    <a:pt x="1006" y="10"/>
                    <a:pt x="995" y="6"/>
                  </a:cubicBezTo>
                  <a:cubicBezTo>
                    <a:pt x="984" y="2"/>
                    <a:pt x="972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>
              <a:off x="2191496" y="3963423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>
              <a:off x="2191440" y="3963367"/>
              <a:ext cx="6816" cy="1732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6"/>
                    <a:pt x="7" y="8"/>
                    <a:pt x="10" y="8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6" y="8"/>
                    <a:pt x="19" y="8"/>
                    <a:pt x="23" y="26"/>
                  </a:cubicBezTo>
                  <a:cubicBezTo>
                    <a:pt x="26" y="24"/>
                    <a:pt x="29" y="21"/>
                    <a:pt x="32" y="21"/>
                  </a:cubicBezTo>
                  <a:cubicBezTo>
                    <a:pt x="38" y="21"/>
                    <a:pt x="43" y="24"/>
                    <a:pt x="50" y="24"/>
                  </a:cubicBezTo>
                  <a:cubicBezTo>
                    <a:pt x="65" y="27"/>
                    <a:pt x="82" y="29"/>
                    <a:pt x="98" y="31"/>
                  </a:cubicBezTo>
                  <a:cubicBezTo>
                    <a:pt x="103" y="31"/>
                    <a:pt x="108" y="29"/>
                    <a:pt x="113" y="29"/>
                  </a:cubicBezTo>
                  <a:cubicBezTo>
                    <a:pt x="115" y="29"/>
                    <a:pt x="117" y="29"/>
                    <a:pt x="120" y="31"/>
                  </a:cubicBezTo>
                  <a:cubicBezTo>
                    <a:pt x="122" y="31"/>
                    <a:pt x="122" y="27"/>
                    <a:pt x="122" y="24"/>
                  </a:cubicBezTo>
                  <a:cubicBezTo>
                    <a:pt x="119" y="22"/>
                    <a:pt x="117" y="21"/>
                    <a:pt x="115" y="21"/>
                  </a:cubicBezTo>
                  <a:cubicBezTo>
                    <a:pt x="113" y="21"/>
                    <a:pt x="112" y="21"/>
                    <a:pt x="110" y="21"/>
                  </a:cubicBezTo>
                  <a:cubicBezTo>
                    <a:pt x="97" y="20"/>
                    <a:pt x="84" y="20"/>
                    <a:pt x="71" y="17"/>
                  </a:cubicBezTo>
                  <a:cubicBezTo>
                    <a:pt x="55" y="15"/>
                    <a:pt x="39" y="10"/>
                    <a:pt x="22" y="6"/>
                  </a:cubicBezTo>
                  <a:cubicBezTo>
                    <a:pt x="19" y="5"/>
                    <a:pt x="17" y="3"/>
                    <a:pt x="13" y="2"/>
                  </a:cubicBezTo>
                  <a:cubicBezTo>
                    <a:pt x="11" y="1"/>
                    <a:pt x="9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>
              <a:off x="2240158" y="3958953"/>
              <a:ext cx="894" cy="1229"/>
            </a:xfrm>
            <a:custGeom>
              <a:avLst/>
              <a:gdLst/>
              <a:ahLst/>
              <a:cxnLst/>
              <a:rect l="l" t="t" r="r" b="b"/>
              <a:pathLst>
                <a:path w="16" h="22" extrusionOk="0">
                  <a:moveTo>
                    <a:pt x="15" y="1"/>
                  </a:moveTo>
                  <a:cubicBezTo>
                    <a:pt x="10" y="7"/>
                    <a:pt x="5" y="12"/>
                    <a:pt x="0" y="18"/>
                  </a:cubicBezTo>
                  <a:cubicBezTo>
                    <a:pt x="3" y="20"/>
                    <a:pt x="6" y="22"/>
                    <a:pt x="7" y="22"/>
                  </a:cubicBezTo>
                  <a:cubicBezTo>
                    <a:pt x="11" y="22"/>
                    <a:pt x="13" y="15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>
              <a:off x="2234348" y="3961970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0"/>
                  </a:moveTo>
                  <a:lnTo>
                    <a:pt x="1" y="6"/>
                  </a:lnTo>
                  <a:cubicBezTo>
                    <a:pt x="3" y="6"/>
                    <a:pt x="4" y="7"/>
                    <a:pt x="6" y="7"/>
                  </a:cubicBezTo>
                  <a:lnTo>
                    <a:pt x="6" y="1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>
              <a:off x="2244907" y="3892692"/>
              <a:ext cx="34528" cy="13409"/>
            </a:xfrm>
            <a:custGeom>
              <a:avLst/>
              <a:gdLst/>
              <a:ahLst/>
              <a:cxnLst/>
              <a:rect l="l" t="t" r="r" b="b"/>
              <a:pathLst>
                <a:path w="618" h="240" extrusionOk="0">
                  <a:moveTo>
                    <a:pt x="409" y="136"/>
                  </a:moveTo>
                  <a:cubicBezTo>
                    <a:pt x="409" y="138"/>
                    <a:pt x="408" y="139"/>
                    <a:pt x="408" y="139"/>
                  </a:cubicBezTo>
                  <a:cubicBezTo>
                    <a:pt x="407" y="139"/>
                    <a:pt x="405" y="139"/>
                    <a:pt x="404" y="136"/>
                  </a:cubicBezTo>
                  <a:close/>
                  <a:moveTo>
                    <a:pt x="399" y="135"/>
                  </a:moveTo>
                  <a:cubicBezTo>
                    <a:pt x="400" y="135"/>
                    <a:pt x="401" y="137"/>
                    <a:pt x="402" y="138"/>
                  </a:cubicBezTo>
                  <a:cubicBezTo>
                    <a:pt x="401" y="139"/>
                    <a:pt x="399" y="140"/>
                    <a:pt x="397" y="140"/>
                  </a:cubicBezTo>
                  <a:cubicBezTo>
                    <a:pt x="397" y="136"/>
                    <a:pt x="398" y="135"/>
                    <a:pt x="399" y="135"/>
                  </a:cubicBezTo>
                  <a:close/>
                  <a:moveTo>
                    <a:pt x="433" y="136"/>
                  </a:moveTo>
                  <a:lnTo>
                    <a:pt x="433" y="143"/>
                  </a:lnTo>
                  <a:lnTo>
                    <a:pt x="429" y="143"/>
                  </a:lnTo>
                  <a:lnTo>
                    <a:pt x="429" y="139"/>
                  </a:lnTo>
                  <a:lnTo>
                    <a:pt x="430" y="139"/>
                  </a:lnTo>
                  <a:cubicBezTo>
                    <a:pt x="432" y="139"/>
                    <a:pt x="432" y="138"/>
                    <a:pt x="433" y="136"/>
                  </a:cubicBezTo>
                  <a:close/>
                  <a:moveTo>
                    <a:pt x="226" y="147"/>
                  </a:moveTo>
                  <a:lnTo>
                    <a:pt x="226" y="155"/>
                  </a:lnTo>
                  <a:lnTo>
                    <a:pt x="218" y="150"/>
                  </a:lnTo>
                  <a:lnTo>
                    <a:pt x="218" y="147"/>
                  </a:lnTo>
                  <a:cubicBezTo>
                    <a:pt x="219" y="148"/>
                    <a:pt x="221" y="149"/>
                    <a:pt x="222" y="149"/>
                  </a:cubicBezTo>
                  <a:cubicBezTo>
                    <a:pt x="223" y="149"/>
                    <a:pt x="225" y="148"/>
                    <a:pt x="226" y="147"/>
                  </a:cubicBezTo>
                  <a:close/>
                  <a:moveTo>
                    <a:pt x="269" y="149"/>
                  </a:moveTo>
                  <a:cubicBezTo>
                    <a:pt x="270" y="149"/>
                    <a:pt x="271" y="151"/>
                    <a:pt x="273" y="156"/>
                  </a:cubicBezTo>
                  <a:lnTo>
                    <a:pt x="267" y="156"/>
                  </a:lnTo>
                  <a:cubicBezTo>
                    <a:pt x="267" y="151"/>
                    <a:pt x="268" y="149"/>
                    <a:pt x="269" y="149"/>
                  </a:cubicBezTo>
                  <a:close/>
                  <a:moveTo>
                    <a:pt x="173" y="151"/>
                  </a:moveTo>
                  <a:cubicBezTo>
                    <a:pt x="173" y="157"/>
                    <a:pt x="173" y="158"/>
                    <a:pt x="173" y="158"/>
                  </a:cubicBezTo>
                  <a:cubicBezTo>
                    <a:pt x="172" y="158"/>
                    <a:pt x="171" y="156"/>
                    <a:pt x="171" y="156"/>
                  </a:cubicBezTo>
                  <a:lnTo>
                    <a:pt x="171" y="156"/>
                  </a:lnTo>
                  <a:cubicBezTo>
                    <a:pt x="172" y="155"/>
                    <a:pt x="172" y="153"/>
                    <a:pt x="173" y="151"/>
                  </a:cubicBezTo>
                  <a:close/>
                  <a:moveTo>
                    <a:pt x="308" y="150"/>
                  </a:moveTo>
                  <a:cubicBezTo>
                    <a:pt x="309" y="150"/>
                    <a:pt x="311" y="151"/>
                    <a:pt x="313" y="155"/>
                  </a:cubicBezTo>
                  <a:cubicBezTo>
                    <a:pt x="312" y="158"/>
                    <a:pt x="311" y="159"/>
                    <a:pt x="310" y="159"/>
                  </a:cubicBezTo>
                  <a:cubicBezTo>
                    <a:pt x="308" y="159"/>
                    <a:pt x="306" y="155"/>
                    <a:pt x="303" y="155"/>
                  </a:cubicBezTo>
                  <a:cubicBezTo>
                    <a:pt x="303" y="155"/>
                    <a:pt x="303" y="155"/>
                    <a:pt x="302" y="156"/>
                  </a:cubicBezTo>
                  <a:cubicBezTo>
                    <a:pt x="305" y="152"/>
                    <a:pt x="306" y="150"/>
                    <a:pt x="308" y="150"/>
                  </a:cubicBezTo>
                  <a:close/>
                  <a:moveTo>
                    <a:pt x="234" y="149"/>
                  </a:moveTo>
                  <a:cubicBezTo>
                    <a:pt x="234" y="158"/>
                    <a:pt x="234" y="161"/>
                    <a:pt x="233" y="161"/>
                  </a:cubicBezTo>
                  <a:cubicBezTo>
                    <a:pt x="233" y="161"/>
                    <a:pt x="232" y="158"/>
                    <a:pt x="231" y="155"/>
                  </a:cubicBezTo>
                  <a:cubicBezTo>
                    <a:pt x="231" y="153"/>
                    <a:pt x="233" y="151"/>
                    <a:pt x="234" y="149"/>
                  </a:cubicBezTo>
                  <a:close/>
                  <a:moveTo>
                    <a:pt x="176" y="149"/>
                  </a:moveTo>
                  <a:cubicBezTo>
                    <a:pt x="188" y="151"/>
                    <a:pt x="198" y="156"/>
                    <a:pt x="209" y="161"/>
                  </a:cubicBezTo>
                  <a:cubicBezTo>
                    <a:pt x="206" y="162"/>
                    <a:pt x="202" y="163"/>
                    <a:pt x="199" y="163"/>
                  </a:cubicBezTo>
                  <a:cubicBezTo>
                    <a:pt x="192" y="163"/>
                    <a:pt x="184" y="160"/>
                    <a:pt x="176" y="156"/>
                  </a:cubicBezTo>
                  <a:lnTo>
                    <a:pt x="176" y="149"/>
                  </a:lnTo>
                  <a:close/>
                  <a:moveTo>
                    <a:pt x="542" y="172"/>
                  </a:moveTo>
                  <a:lnTo>
                    <a:pt x="542" y="177"/>
                  </a:lnTo>
                  <a:cubicBezTo>
                    <a:pt x="540" y="175"/>
                    <a:pt x="539" y="175"/>
                    <a:pt x="538" y="173"/>
                  </a:cubicBezTo>
                  <a:lnTo>
                    <a:pt x="538" y="172"/>
                  </a:lnTo>
                  <a:close/>
                  <a:moveTo>
                    <a:pt x="500" y="164"/>
                  </a:moveTo>
                  <a:cubicBezTo>
                    <a:pt x="503" y="164"/>
                    <a:pt x="506" y="165"/>
                    <a:pt x="509" y="167"/>
                  </a:cubicBezTo>
                  <a:lnTo>
                    <a:pt x="509" y="172"/>
                  </a:lnTo>
                  <a:cubicBezTo>
                    <a:pt x="506" y="173"/>
                    <a:pt x="502" y="177"/>
                    <a:pt x="498" y="177"/>
                  </a:cubicBezTo>
                  <a:cubicBezTo>
                    <a:pt x="498" y="177"/>
                    <a:pt x="498" y="177"/>
                    <a:pt x="497" y="177"/>
                  </a:cubicBezTo>
                  <a:cubicBezTo>
                    <a:pt x="497" y="176"/>
                    <a:pt x="497" y="176"/>
                    <a:pt x="496" y="176"/>
                  </a:cubicBezTo>
                  <a:cubicBezTo>
                    <a:pt x="495" y="176"/>
                    <a:pt x="493" y="178"/>
                    <a:pt x="491" y="178"/>
                  </a:cubicBezTo>
                  <a:cubicBezTo>
                    <a:pt x="490" y="178"/>
                    <a:pt x="488" y="176"/>
                    <a:pt x="486" y="168"/>
                  </a:cubicBezTo>
                  <a:cubicBezTo>
                    <a:pt x="490" y="166"/>
                    <a:pt x="495" y="164"/>
                    <a:pt x="500" y="164"/>
                  </a:cubicBezTo>
                  <a:close/>
                  <a:moveTo>
                    <a:pt x="478" y="167"/>
                  </a:moveTo>
                  <a:cubicBezTo>
                    <a:pt x="479" y="167"/>
                    <a:pt x="481" y="170"/>
                    <a:pt x="482" y="175"/>
                  </a:cubicBezTo>
                  <a:cubicBezTo>
                    <a:pt x="482" y="178"/>
                    <a:pt x="480" y="178"/>
                    <a:pt x="479" y="178"/>
                  </a:cubicBezTo>
                  <a:cubicBezTo>
                    <a:pt x="477" y="178"/>
                    <a:pt x="474" y="177"/>
                    <a:pt x="472" y="177"/>
                  </a:cubicBezTo>
                  <a:cubicBezTo>
                    <a:pt x="474" y="170"/>
                    <a:pt x="476" y="167"/>
                    <a:pt x="478" y="167"/>
                  </a:cubicBezTo>
                  <a:close/>
                  <a:moveTo>
                    <a:pt x="513" y="167"/>
                  </a:moveTo>
                  <a:cubicBezTo>
                    <a:pt x="514" y="169"/>
                    <a:pt x="514" y="170"/>
                    <a:pt x="516" y="171"/>
                  </a:cubicBezTo>
                  <a:lnTo>
                    <a:pt x="516" y="179"/>
                  </a:lnTo>
                  <a:cubicBezTo>
                    <a:pt x="514" y="178"/>
                    <a:pt x="514" y="177"/>
                    <a:pt x="513" y="177"/>
                  </a:cubicBezTo>
                  <a:lnTo>
                    <a:pt x="513" y="167"/>
                  </a:lnTo>
                  <a:close/>
                  <a:moveTo>
                    <a:pt x="466" y="172"/>
                  </a:moveTo>
                  <a:cubicBezTo>
                    <a:pt x="466" y="177"/>
                    <a:pt x="465" y="180"/>
                    <a:pt x="465" y="180"/>
                  </a:cubicBezTo>
                  <a:cubicBezTo>
                    <a:pt x="463" y="180"/>
                    <a:pt x="463" y="177"/>
                    <a:pt x="461" y="175"/>
                  </a:cubicBezTo>
                  <a:lnTo>
                    <a:pt x="461" y="172"/>
                  </a:lnTo>
                  <a:close/>
                  <a:moveTo>
                    <a:pt x="401" y="173"/>
                  </a:moveTo>
                  <a:lnTo>
                    <a:pt x="401" y="181"/>
                  </a:lnTo>
                  <a:lnTo>
                    <a:pt x="395" y="181"/>
                  </a:lnTo>
                  <a:lnTo>
                    <a:pt x="395" y="178"/>
                  </a:lnTo>
                  <a:cubicBezTo>
                    <a:pt x="397" y="178"/>
                    <a:pt x="399" y="175"/>
                    <a:pt x="401" y="173"/>
                  </a:cubicBezTo>
                  <a:close/>
                  <a:moveTo>
                    <a:pt x="459" y="177"/>
                  </a:moveTo>
                  <a:cubicBezTo>
                    <a:pt x="458" y="183"/>
                    <a:pt x="457" y="185"/>
                    <a:pt x="456" y="185"/>
                  </a:cubicBezTo>
                  <a:cubicBezTo>
                    <a:pt x="455" y="185"/>
                    <a:pt x="454" y="180"/>
                    <a:pt x="453" y="177"/>
                  </a:cubicBezTo>
                  <a:close/>
                  <a:moveTo>
                    <a:pt x="414" y="178"/>
                  </a:moveTo>
                  <a:lnTo>
                    <a:pt x="414" y="183"/>
                  </a:lnTo>
                  <a:cubicBezTo>
                    <a:pt x="413" y="185"/>
                    <a:pt x="411" y="186"/>
                    <a:pt x="409" y="187"/>
                  </a:cubicBezTo>
                  <a:lnTo>
                    <a:pt x="409" y="182"/>
                  </a:lnTo>
                  <a:cubicBezTo>
                    <a:pt x="411" y="180"/>
                    <a:pt x="412" y="178"/>
                    <a:pt x="414" y="178"/>
                  </a:cubicBezTo>
                  <a:close/>
                  <a:moveTo>
                    <a:pt x="260" y="167"/>
                  </a:moveTo>
                  <a:lnTo>
                    <a:pt x="260" y="167"/>
                  </a:lnTo>
                  <a:cubicBezTo>
                    <a:pt x="261" y="173"/>
                    <a:pt x="262" y="174"/>
                    <a:pt x="264" y="174"/>
                  </a:cubicBezTo>
                  <a:cubicBezTo>
                    <a:pt x="264" y="174"/>
                    <a:pt x="265" y="174"/>
                    <a:pt x="266" y="174"/>
                  </a:cubicBezTo>
                  <a:cubicBezTo>
                    <a:pt x="267" y="174"/>
                    <a:pt x="269" y="175"/>
                    <a:pt x="271" y="181"/>
                  </a:cubicBezTo>
                  <a:cubicBezTo>
                    <a:pt x="270" y="184"/>
                    <a:pt x="270" y="188"/>
                    <a:pt x="270" y="188"/>
                  </a:cubicBezTo>
                  <a:cubicBezTo>
                    <a:pt x="267" y="186"/>
                    <a:pt x="264" y="183"/>
                    <a:pt x="261" y="179"/>
                  </a:cubicBezTo>
                  <a:cubicBezTo>
                    <a:pt x="261" y="178"/>
                    <a:pt x="260" y="172"/>
                    <a:pt x="260" y="167"/>
                  </a:cubicBezTo>
                  <a:close/>
                  <a:moveTo>
                    <a:pt x="282" y="172"/>
                  </a:moveTo>
                  <a:cubicBezTo>
                    <a:pt x="284" y="172"/>
                    <a:pt x="286" y="177"/>
                    <a:pt x="286" y="192"/>
                  </a:cubicBezTo>
                  <a:cubicBezTo>
                    <a:pt x="282" y="188"/>
                    <a:pt x="278" y="183"/>
                    <a:pt x="274" y="179"/>
                  </a:cubicBezTo>
                  <a:lnTo>
                    <a:pt x="274" y="175"/>
                  </a:lnTo>
                  <a:cubicBezTo>
                    <a:pt x="277" y="173"/>
                    <a:pt x="278" y="173"/>
                    <a:pt x="281" y="172"/>
                  </a:cubicBezTo>
                  <a:cubicBezTo>
                    <a:pt x="281" y="172"/>
                    <a:pt x="282" y="172"/>
                    <a:pt x="282" y="172"/>
                  </a:cubicBezTo>
                  <a:close/>
                  <a:moveTo>
                    <a:pt x="219" y="162"/>
                  </a:moveTo>
                  <a:cubicBezTo>
                    <a:pt x="221" y="162"/>
                    <a:pt x="223" y="164"/>
                    <a:pt x="226" y="167"/>
                  </a:cubicBezTo>
                  <a:cubicBezTo>
                    <a:pt x="229" y="170"/>
                    <a:pt x="230" y="182"/>
                    <a:pt x="233" y="196"/>
                  </a:cubicBezTo>
                  <a:cubicBezTo>
                    <a:pt x="229" y="195"/>
                    <a:pt x="225" y="197"/>
                    <a:pt x="220" y="182"/>
                  </a:cubicBezTo>
                  <a:cubicBezTo>
                    <a:pt x="218" y="171"/>
                    <a:pt x="215" y="171"/>
                    <a:pt x="213" y="165"/>
                  </a:cubicBezTo>
                  <a:cubicBezTo>
                    <a:pt x="215" y="163"/>
                    <a:pt x="217" y="162"/>
                    <a:pt x="219" y="162"/>
                  </a:cubicBezTo>
                  <a:close/>
                  <a:moveTo>
                    <a:pt x="553" y="191"/>
                  </a:moveTo>
                  <a:lnTo>
                    <a:pt x="553" y="195"/>
                  </a:lnTo>
                  <a:cubicBezTo>
                    <a:pt x="551" y="196"/>
                    <a:pt x="550" y="196"/>
                    <a:pt x="550" y="197"/>
                  </a:cubicBezTo>
                  <a:lnTo>
                    <a:pt x="550" y="193"/>
                  </a:lnTo>
                  <a:cubicBezTo>
                    <a:pt x="550" y="192"/>
                    <a:pt x="551" y="191"/>
                    <a:pt x="553" y="191"/>
                  </a:cubicBezTo>
                  <a:close/>
                  <a:moveTo>
                    <a:pt x="239" y="171"/>
                  </a:moveTo>
                  <a:cubicBezTo>
                    <a:pt x="245" y="171"/>
                    <a:pt x="248" y="172"/>
                    <a:pt x="254" y="172"/>
                  </a:cubicBezTo>
                  <a:cubicBezTo>
                    <a:pt x="256" y="172"/>
                    <a:pt x="257" y="175"/>
                    <a:pt x="259" y="188"/>
                  </a:cubicBezTo>
                  <a:lnTo>
                    <a:pt x="252" y="182"/>
                  </a:lnTo>
                  <a:cubicBezTo>
                    <a:pt x="252" y="193"/>
                    <a:pt x="252" y="199"/>
                    <a:pt x="250" y="199"/>
                  </a:cubicBezTo>
                  <a:cubicBezTo>
                    <a:pt x="248" y="198"/>
                    <a:pt x="247" y="198"/>
                    <a:pt x="246" y="198"/>
                  </a:cubicBezTo>
                  <a:cubicBezTo>
                    <a:pt x="245" y="198"/>
                    <a:pt x="245" y="198"/>
                    <a:pt x="243" y="197"/>
                  </a:cubicBezTo>
                  <a:cubicBezTo>
                    <a:pt x="241" y="197"/>
                    <a:pt x="241" y="193"/>
                    <a:pt x="240" y="191"/>
                  </a:cubicBezTo>
                  <a:cubicBezTo>
                    <a:pt x="239" y="186"/>
                    <a:pt x="238" y="180"/>
                    <a:pt x="236" y="172"/>
                  </a:cubicBezTo>
                  <a:cubicBezTo>
                    <a:pt x="238" y="172"/>
                    <a:pt x="238" y="171"/>
                    <a:pt x="239" y="171"/>
                  </a:cubicBezTo>
                  <a:close/>
                  <a:moveTo>
                    <a:pt x="315" y="174"/>
                  </a:moveTo>
                  <a:cubicBezTo>
                    <a:pt x="317" y="174"/>
                    <a:pt x="318" y="182"/>
                    <a:pt x="318" y="199"/>
                  </a:cubicBezTo>
                  <a:lnTo>
                    <a:pt x="310" y="195"/>
                  </a:lnTo>
                  <a:lnTo>
                    <a:pt x="310" y="178"/>
                  </a:lnTo>
                  <a:cubicBezTo>
                    <a:pt x="312" y="177"/>
                    <a:pt x="314" y="175"/>
                    <a:pt x="315" y="174"/>
                  </a:cubicBezTo>
                  <a:cubicBezTo>
                    <a:pt x="315" y="174"/>
                    <a:pt x="315" y="174"/>
                    <a:pt x="315" y="174"/>
                  </a:cubicBezTo>
                  <a:close/>
                  <a:moveTo>
                    <a:pt x="516" y="190"/>
                  </a:moveTo>
                  <a:cubicBezTo>
                    <a:pt x="517" y="190"/>
                    <a:pt x="518" y="190"/>
                    <a:pt x="519" y="191"/>
                  </a:cubicBezTo>
                  <a:lnTo>
                    <a:pt x="532" y="195"/>
                  </a:lnTo>
                  <a:lnTo>
                    <a:pt x="543" y="199"/>
                  </a:lnTo>
                  <a:cubicBezTo>
                    <a:pt x="540" y="201"/>
                    <a:pt x="536" y="202"/>
                    <a:pt x="532" y="202"/>
                  </a:cubicBezTo>
                  <a:cubicBezTo>
                    <a:pt x="525" y="202"/>
                    <a:pt x="517" y="199"/>
                    <a:pt x="510" y="197"/>
                  </a:cubicBezTo>
                  <a:cubicBezTo>
                    <a:pt x="510" y="193"/>
                    <a:pt x="513" y="190"/>
                    <a:pt x="516" y="190"/>
                  </a:cubicBezTo>
                  <a:close/>
                  <a:moveTo>
                    <a:pt x="292" y="171"/>
                  </a:moveTo>
                  <a:cubicBezTo>
                    <a:pt x="297" y="171"/>
                    <a:pt x="300" y="171"/>
                    <a:pt x="306" y="172"/>
                  </a:cubicBezTo>
                  <a:cubicBezTo>
                    <a:pt x="307" y="172"/>
                    <a:pt x="308" y="172"/>
                    <a:pt x="308" y="187"/>
                  </a:cubicBezTo>
                  <a:cubicBezTo>
                    <a:pt x="307" y="187"/>
                    <a:pt x="306" y="184"/>
                    <a:pt x="305" y="184"/>
                  </a:cubicBezTo>
                  <a:cubicBezTo>
                    <a:pt x="303" y="184"/>
                    <a:pt x="301" y="188"/>
                    <a:pt x="300" y="203"/>
                  </a:cubicBezTo>
                  <a:cubicBezTo>
                    <a:pt x="299" y="193"/>
                    <a:pt x="299" y="188"/>
                    <a:pt x="298" y="183"/>
                  </a:cubicBezTo>
                  <a:cubicBezTo>
                    <a:pt x="296" y="181"/>
                    <a:pt x="293" y="180"/>
                    <a:pt x="292" y="177"/>
                  </a:cubicBezTo>
                  <a:lnTo>
                    <a:pt x="292" y="171"/>
                  </a:lnTo>
                  <a:close/>
                  <a:moveTo>
                    <a:pt x="130" y="0"/>
                  </a:moveTo>
                  <a:cubicBezTo>
                    <a:pt x="129" y="3"/>
                    <a:pt x="128" y="3"/>
                    <a:pt x="128" y="4"/>
                  </a:cubicBezTo>
                  <a:cubicBezTo>
                    <a:pt x="125" y="5"/>
                    <a:pt x="123" y="9"/>
                    <a:pt x="120" y="9"/>
                  </a:cubicBezTo>
                  <a:cubicBezTo>
                    <a:pt x="114" y="9"/>
                    <a:pt x="109" y="6"/>
                    <a:pt x="104" y="6"/>
                  </a:cubicBezTo>
                  <a:cubicBezTo>
                    <a:pt x="103" y="6"/>
                    <a:pt x="103" y="6"/>
                    <a:pt x="102" y="6"/>
                  </a:cubicBezTo>
                  <a:cubicBezTo>
                    <a:pt x="97" y="6"/>
                    <a:pt x="92" y="10"/>
                    <a:pt x="86" y="13"/>
                  </a:cubicBezTo>
                  <a:cubicBezTo>
                    <a:pt x="84" y="14"/>
                    <a:pt x="82" y="14"/>
                    <a:pt x="81" y="15"/>
                  </a:cubicBezTo>
                  <a:cubicBezTo>
                    <a:pt x="77" y="16"/>
                    <a:pt x="73" y="18"/>
                    <a:pt x="68" y="18"/>
                  </a:cubicBezTo>
                  <a:cubicBezTo>
                    <a:pt x="66" y="18"/>
                    <a:pt x="62" y="14"/>
                    <a:pt x="60" y="10"/>
                  </a:cubicBezTo>
                  <a:cubicBezTo>
                    <a:pt x="59" y="9"/>
                    <a:pt x="59" y="9"/>
                    <a:pt x="58" y="9"/>
                  </a:cubicBezTo>
                  <a:cubicBezTo>
                    <a:pt x="56" y="9"/>
                    <a:pt x="54" y="11"/>
                    <a:pt x="52" y="11"/>
                  </a:cubicBezTo>
                  <a:cubicBezTo>
                    <a:pt x="52" y="11"/>
                    <a:pt x="51" y="11"/>
                    <a:pt x="51" y="10"/>
                  </a:cubicBezTo>
                  <a:cubicBezTo>
                    <a:pt x="44" y="5"/>
                    <a:pt x="39" y="7"/>
                    <a:pt x="32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8" y="4"/>
                    <a:pt x="27" y="5"/>
                    <a:pt x="25" y="7"/>
                  </a:cubicBezTo>
                  <a:cubicBezTo>
                    <a:pt x="21" y="10"/>
                    <a:pt x="19" y="16"/>
                    <a:pt x="15" y="19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0" y="21"/>
                    <a:pt x="7" y="19"/>
                    <a:pt x="5" y="19"/>
                  </a:cubicBezTo>
                  <a:cubicBezTo>
                    <a:pt x="6" y="26"/>
                    <a:pt x="8" y="30"/>
                    <a:pt x="8" y="31"/>
                  </a:cubicBezTo>
                  <a:cubicBezTo>
                    <a:pt x="6" y="38"/>
                    <a:pt x="5" y="42"/>
                    <a:pt x="2" y="50"/>
                  </a:cubicBezTo>
                  <a:cubicBezTo>
                    <a:pt x="2" y="62"/>
                    <a:pt x="3" y="72"/>
                    <a:pt x="5" y="83"/>
                  </a:cubicBezTo>
                  <a:lnTo>
                    <a:pt x="0" y="87"/>
                  </a:lnTo>
                  <a:cubicBezTo>
                    <a:pt x="3" y="93"/>
                    <a:pt x="5" y="95"/>
                    <a:pt x="8" y="102"/>
                  </a:cubicBezTo>
                  <a:cubicBezTo>
                    <a:pt x="10" y="112"/>
                    <a:pt x="12" y="118"/>
                    <a:pt x="15" y="120"/>
                  </a:cubicBezTo>
                  <a:cubicBezTo>
                    <a:pt x="23" y="126"/>
                    <a:pt x="31" y="134"/>
                    <a:pt x="37" y="141"/>
                  </a:cubicBezTo>
                  <a:cubicBezTo>
                    <a:pt x="39" y="143"/>
                    <a:pt x="41" y="147"/>
                    <a:pt x="42" y="147"/>
                  </a:cubicBezTo>
                  <a:cubicBezTo>
                    <a:pt x="43" y="147"/>
                    <a:pt x="43" y="147"/>
                    <a:pt x="44" y="147"/>
                  </a:cubicBezTo>
                  <a:cubicBezTo>
                    <a:pt x="47" y="147"/>
                    <a:pt x="51" y="153"/>
                    <a:pt x="54" y="156"/>
                  </a:cubicBezTo>
                  <a:cubicBezTo>
                    <a:pt x="59" y="160"/>
                    <a:pt x="64" y="167"/>
                    <a:pt x="69" y="172"/>
                  </a:cubicBezTo>
                  <a:cubicBezTo>
                    <a:pt x="69" y="172"/>
                    <a:pt x="72" y="169"/>
                    <a:pt x="72" y="166"/>
                  </a:cubicBezTo>
                  <a:cubicBezTo>
                    <a:pt x="68" y="160"/>
                    <a:pt x="64" y="155"/>
                    <a:pt x="62" y="147"/>
                  </a:cubicBezTo>
                  <a:cubicBezTo>
                    <a:pt x="63" y="147"/>
                    <a:pt x="64" y="147"/>
                    <a:pt x="65" y="147"/>
                  </a:cubicBezTo>
                  <a:cubicBezTo>
                    <a:pt x="65" y="147"/>
                    <a:pt x="66" y="147"/>
                    <a:pt x="66" y="147"/>
                  </a:cubicBezTo>
                  <a:cubicBezTo>
                    <a:pt x="72" y="151"/>
                    <a:pt x="77" y="157"/>
                    <a:pt x="82" y="161"/>
                  </a:cubicBezTo>
                  <a:cubicBezTo>
                    <a:pt x="84" y="164"/>
                    <a:pt x="88" y="164"/>
                    <a:pt x="90" y="165"/>
                  </a:cubicBezTo>
                  <a:cubicBezTo>
                    <a:pt x="92" y="165"/>
                    <a:pt x="93" y="164"/>
                    <a:pt x="94" y="164"/>
                  </a:cubicBezTo>
                  <a:cubicBezTo>
                    <a:pt x="94" y="164"/>
                    <a:pt x="95" y="164"/>
                    <a:pt x="96" y="165"/>
                  </a:cubicBezTo>
                  <a:cubicBezTo>
                    <a:pt x="100" y="168"/>
                    <a:pt x="104" y="173"/>
                    <a:pt x="106" y="177"/>
                  </a:cubicBezTo>
                  <a:cubicBezTo>
                    <a:pt x="107" y="178"/>
                    <a:pt x="109" y="178"/>
                    <a:pt x="110" y="178"/>
                  </a:cubicBezTo>
                  <a:cubicBezTo>
                    <a:pt x="113" y="178"/>
                    <a:pt x="116" y="176"/>
                    <a:pt x="119" y="173"/>
                  </a:cubicBezTo>
                  <a:cubicBezTo>
                    <a:pt x="120" y="173"/>
                    <a:pt x="121" y="172"/>
                    <a:pt x="122" y="172"/>
                  </a:cubicBezTo>
                  <a:cubicBezTo>
                    <a:pt x="124" y="172"/>
                    <a:pt x="126" y="173"/>
                    <a:pt x="129" y="173"/>
                  </a:cubicBezTo>
                  <a:lnTo>
                    <a:pt x="145" y="173"/>
                  </a:lnTo>
                  <a:cubicBezTo>
                    <a:pt x="143" y="167"/>
                    <a:pt x="143" y="165"/>
                    <a:pt x="142" y="161"/>
                  </a:cubicBezTo>
                  <a:lnTo>
                    <a:pt x="142" y="161"/>
                  </a:lnTo>
                  <a:cubicBezTo>
                    <a:pt x="145" y="162"/>
                    <a:pt x="146" y="170"/>
                    <a:pt x="147" y="172"/>
                  </a:cubicBezTo>
                  <a:cubicBezTo>
                    <a:pt x="151" y="178"/>
                    <a:pt x="155" y="182"/>
                    <a:pt x="158" y="183"/>
                  </a:cubicBezTo>
                  <a:cubicBezTo>
                    <a:pt x="168" y="188"/>
                    <a:pt x="180" y="193"/>
                    <a:pt x="190" y="199"/>
                  </a:cubicBezTo>
                  <a:cubicBezTo>
                    <a:pt x="193" y="200"/>
                    <a:pt x="195" y="203"/>
                    <a:pt x="198" y="205"/>
                  </a:cubicBezTo>
                  <a:cubicBezTo>
                    <a:pt x="198" y="209"/>
                    <a:pt x="196" y="211"/>
                    <a:pt x="196" y="211"/>
                  </a:cubicBezTo>
                  <a:cubicBezTo>
                    <a:pt x="195" y="211"/>
                    <a:pt x="195" y="211"/>
                    <a:pt x="195" y="210"/>
                  </a:cubicBezTo>
                  <a:cubicBezTo>
                    <a:pt x="194" y="207"/>
                    <a:pt x="193" y="207"/>
                    <a:pt x="192" y="207"/>
                  </a:cubicBezTo>
                  <a:cubicBezTo>
                    <a:pt x="190" y="207"/>
                    <a:pt x="188" y="209"/>
                    <a:pt x="186" y="209"/>
                  </a:cubicBezTo>
                  <a:cubicBezTo>
                    <a:pt x="185" y="209"/>
                    <a:pt x="183" y="207"/>
                    <a:pt x="182" y="203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181" y="202"/>
                    <a:pt x="181" y="203"/>
                    <a:pt x="180" y="203"/>
                  </a:cubicBezTo>
                  <a:lnTo>
                    <a:pt x="168" y="199"/>
                  </a:lnTo>
                  <a:cubicBezTo>
                    <a:pt x="165" y="198"/>
                    <a:pt x="162" y="195"/>
                    <a:pt x="160" y="195"/>
                  </a:cubicBezTo>
                  <a:cubicBezTo>
                    <a:pt x="159" y="195"/>
                    <a:pt x="158" y="196"/>
                    <a:pt x="156" y="196"/>
                  </a:cubicBezTo>
                  <a:cubicBezTo>
                    <a:pt x="155" y="197"/>
                    <a:pt x="154" y="197"/>
                    <a:pt x="153" y="197"/>
                  </a:cubicBezTo>
                  <a:cubicBezTo>
                    <a:pt x="151" y="197"/>
                    <a:pt x="149" y="196"/>
                    <a:pt x="146" y="194"/>
                  </a:cubicBezTo>
                  <a:cubicBezTo>
                    <a:pt x="145" y="194"/>
                    <a:pt x="143" y="196"/>
                    <a:pt x="142" y="196"/>
                  </a:cubicBezTo>
                  <a:cubicBezTo>
                    <a:pt x="143" y="204"/>
                    <a:pt x="143" y="208"/>
                    <a:pt x="145" y="208"/>
                  </a:cubicBezTo>
                  <a:cubicBezTo>
                    <a:pt x="147" y="209"/>
                    <a:pt x="151" y="209"/>
                    <a:pt x="153" y="209"/>
                  </a:cubicBezTo>
                  <a:cubicBezTo>
                    <a:pt x="162" y="210"/>
                    <a:pt x="168" y="210"/>
                    <a:pt x="176" y="212"/>
                  </a:cubicBezTo>
                  <a:cubicBezTo>
                    <a:pt x="177" y="212"/>
                    <a:pt x="179" y="218"/>
                    <a:pt x="181" y="218"/>
                  </a:cubicBezTo>
                  <a:cubicBezTo>
                    <a:pt x="181" y="218"/>
                    <a:pt x="181" y="217"/>
                    <a:pt x="182" y="217"/>
                  </a:cubicBezTo>
                  <a:cubicBezTo>
                    <a:pt x="183" y="217"/>
                    <a:pt x="185" y="216"/>
                    <a:pt x="186" y="216"/>
                  </a:cubicBezTo>
                  <a:cubicBezTo>
                    <a:pt x="191" y="216"/>
                    <a:pt x="196" y="220"/>
                    <a:pt x="201" y="224"/>
                  </a:cubicBezTo>
                  <a:cubicBezTo>
                    <a:pt x="201" y="224"/>
                    <a:pt x="202" y="225"/>
                    <a:pt x="203" y="225"/>
                  </a:cubicBezTo>
                  <a:cubicBezTo>
                    <a:pt x="205" y="225"/>
                    <a:pt x="207" y="222"/>
                    <a:pt x="209" y="215"/>
                  </a:cubicBezTo>
                  <a:cubicBezTo>
                    <a:pt x="206" y="213"/>
                    <a:pt x="204" y="210"/>
                    <a:pt x="203" y="207"/>
                  </a:cubicBezTo>
                  <a:lnTo>
                    <a:pt x="203" y="202"/>
                  </a:lnTo>
                  <a:cubicBezTo>
                    <a:pt x="206" y="204"/>
                    <a:pt x="210" y="205"/>
                    <a:pt x="213" y="208"/>
                  </a:cubicBezTo>
                  <a:lnTo>
                    <a:pt x="213" y="213"/>
                  </a:lnTo>
                  <a:cubicBezTo>
                    <a:pt x="213" y="215"/>
                    <a:pt x="211" y="218"/>
                    <a:pt x="210" y="224"/>
                  </a:cubicBezTo>
                  <a:lnTo>
                    <a:pt x="218" y="224"/>
                  </a:lnTo>
                  <a:lnTo>
                    <a:pt x="218" y="217"/>
                  </a:lnTo>
                  <a:cubicBezTo>
                    <a:pt x="216" y="213"/>
                    <a:pt x="215" y="210"/>
                    <a:pt x="213" y="205"/>
                  </a:cubicBezTo>
                  <a:lnTo>
                    <a:pt x="213" y="205"/>
                  </a:lnTo>
                  <a:cubicBezTo>
                    <a:pt x="217" y="207"/>
                    <a:pt x="220" y="207"/>
                    <a:pt x="225" y="208"/>
                  </a:cubicBezTo>
                  <a:cubicBezTo>
                    <a:pt x="226" y="209"/>
                    <a:pt x="227" y="214"/>
                    <a:pt x="229" y="217"/>
                  </a:cubicBezTo>
                  <a:cubicBezTo>
                    <a:pt x="230" y="218"/>
                    <a:pt x="230" y="221"/>
                    <a:pt x="231" y="223"/>
                  </a:cubicBezTo>
                  <a:cubicBezTo>
                    <a:pt x="234" y="225"/>
                    <a:pt x="236" y="226"/>
                    <a:pt x="239" y="228"/>
                  </a:cubicBezTo>
                  <a:lnTo>
                    <a:pt x="240" y="226"/>
                  </a:lnTo>
                  <a:lnTo>
                    <a:pt x="240" y="209"/>
                  </a:lnTo>
                  <a:cubicBezTo>
                    <a:pt x="240" y="217"/>
                    <a:pt x="239" y="219"/>
                    <a:pt x="239" y="219"/>
                  </a:cubicBezTo>
                  <a:cubicBezTo>
                    <a:pt x="238" y="219"/>
                    <a:pt x="237" y="217"/>
                    <a:pt x="236" y="216"/>
                  </a:cubicBezTo>
                  <a:lnTo>
                    <a:pt x="236" y="209"/>
                  </a:lnTo>
                  <a:lnTo>
                    <a:pt x="240" y="209"/>
                  </a:lnTo>
                  <a:lnTo>
                    <a:pt x="240" y="208"/>
                  </a:lnTo>
                  <a:cubicBezTo>
                    <a:pt x="241" y="212"/>
                    <a:pt x="245" y="214"/>
                    <a:pt x="246" y="219"/>
                  </a:cubicBezTo>
                  <a:cubicBezTo>
                    <a:pt x="247" y="223"/>
                    <a:pt x="248" y="227"/>
                    <a:pt x="249" y="227"/>
                  </a:cubicBezTo>
                  <a:cubicBezTo>
                    <a:pt x="250" y="227"/>
                    <a:pt x="251" y="226"/>
                    <a:pt x="252" y="221"/>
                  </a:cubicBezTo>
                  <a:cubicBezTo>
                    <a:pt x="251" y="219"/>
                    <a:pt x="250" y="218"/>
                    <a:pt x="250" y="217"/>
                  </a:cubicBezTo>
                  <a:lnTo>
                    <a:pt x="250" y="212"/>
                  </a:lnTo>
                  <a:cubicBezTo>
                    <a:pt x="251" y="214"/>
                    <a:pt x="252" y="218"/>
                    <a:pt x="252" y="221"/>
                  </a:cubicBezTo>
                  <a:cubicBezTo>
                    <a:pt x="252" y="217"/>
                    <a:pt x="254" y="212"/>
                    <a:pt x="254" y="212"/>
                  </a:cubicBezTo>
                  <a:cubicBezTo>
                    <a:pt x="254" y="211"/>
                    <a:pt x="255" y="211"/>
                    <a:pt x="256" y="211"/>
                  </a:cubicBezTo>
                  <a:cubicBezTo>
                    <a:pt x="256" y="211"/>
                    <a:pt x="257" y="211"/>
                    <a:pt x="257" y="212"/>
                  </a:cubicBezTo>
                  <a:cubicBezTo>
                    <a:pt x="261" y="213"/>
                    <a:pt x="265" y="210"/>
                    <a:pt x="270" y="221"/>
                  </a:cubicBezTo>
                  <a:cubicBezTo>
                    <a:pt x="271" y="225"/>
                    <a:pt x="272" y="226"/>
                    <a:pt x="274" y="226"/>
                  </a:cubicBezTo>
                  <a:cubicBezTo>
                    <a:pt x="275" y="226"/>
                    <a:pt x="275" y="226"/>
                    <a:pt x="276" y="226"/>
                  </a:cubicBezTo>
                  <a:cubicBezTo>
                    <a:pt x="277" y="226"/>
                    <a:pt x="277" y="226"/>
                    <a:pt x="278" y="226"/>
                  </a:cubicBezTo>
                  <a:lnTo>
                    <a:pt x="280" y="225"/>
                  </a:lnTo>
                  <a:cubicBezTo>
                    <a:pt x="282" y="225"/>
                    <a:pt x="284" y="224"/>
                    <a:pt x="286" y="224"/>
                  </a:cubicBezTo>
                  <a:cubicBezTo>
                    <a:pt x="287" y="224"/>
                    <a:pt x="288" y="224"/>
                    <a:pt x="289" y="225"/>
                  </a:cubicBezTo>
                  <a:cubicBezTo>
                    <a:pt x="289" y="225"/>
                    <a:pt x="290" y="225"/>
                    <a:pt x="291" y="225"/>
                  </a:cubicBezTo>
                  <a:cubicBezTo>
                    <a:pt x="292" y="225"/>
                    <a:pt x="294" y="225"/>
                    <a:pt x="296" y="225"/>
                  </a:cubicBezTo>
                  <a:cubicBezTo>
                    <a:pt x="296" y="225"/>
                    <a:pt x="296" y="223"/>
                    <a:pt x="297" y="219"/>
                  </a:cubicBezTo>
                  <a:cubicBezTo>
                    <a:pt x="297" y="211"/>
                    <a:pt x="298" y="207"/>
                    <a:pt x="299" y="207"/>
                  </a:cubicBezTo>
                  <a:cubicBezTo>
                    <a:pt x="300" y="207"/>
                    <a:pt x="301" y="211"/>
                    <a:pt x="302" y="217"/>
                  </a:cubicBezTo>
                  <a:cubicBezTo>
                    <a:pt x="302" y="219"/>
                    <a:pt x="303" y="223"/>
                    <a:pt x="304" y="223"/>
                  </a:cubicBezTo>
                  <a:cubicBezTo>
                    <a:pt x="304" y="223"/>
                    <a:pt x="304" y="223"/>
                    <a:pt x="304" y="223"/>
                  </a:cubicBezTo>
                  <a:cubicBezTo>
                    <a:pt x="305" y="220"/>
                    <a:pt x="306" y="219"/>
                    <a:pt x="307" y="219"/>
                  </a:cubicBezTo>
                  <a:cubicBezTo>
                    <a:pt x="309" y="219"/>
                    <a:pt x="310" y="227"/>
                    <a:pt x="313" y="235"/>
                  </a:cubicBezTo>
                  <a:cubicBezTo>
                    <a:pt x="314" y="217"/>
                    <a:pt x="316" y="207"/>
                    <a:pt x="319" y="207"/>
                  </a:cubicBezTo>
                  <a:cubicBezTo>
                    <a:pt x="319" y="207"/>
                    <a:pt x="320" y="207"/>
                    <a:pt x="320" y="208"/>
                  </a:cubicBezTo>
                  <a:cubicBezTo>
                    <a:pt x="320" y="208"/>
                    <a:pt x="321" y="208"/>
                    <a:pt x="321" y="208"/>
                  </a:cubicBezTo>
                  <a:cubicBezTo>
                    <a:pt x="322" y="208"/>
                    <a:pt x="322" y="207"/>
                    <a:pt x="323" y="207"/>
                  </a:cubicBezTo>
                  <a:cubicBezTo>
                    <a:pt x="325" y="208"/>
                    <a:pt x="327" y="209"/>
                    <a:pt x="329" y="210"/>
                  </a:cubicBezTo>
                  <a:lnTo>
                    <a:pt x="329" y="215"/>
                  </a:lnTo>
                  <a:cubicBezTo>
                    <a:pt x="328" y="217"/>
                    <a:pt x="327" y="219"/>
                    <a:pt x="327" y="221"/>
                  </a:cubicBezTo>
                  <a:cubicBezTo>
                    <a:pt x="328" y="225"/>
                    <a:pt x="328" y="225"/>
                    <a:pt x="329" y="228"/>
                  </a:cubicBezTo>
                  <a:cubicBezTo>
                    <a:pt x="329" y="229"/>
                    <a:pt x="330" y="234"/>
                    <a:pt x="330" y="236"/>
                  </a:cubicBezTo>
                  <a:cubicBezTo>
                    <a:pt x="330" y="231"/>
                    <a:pt x="333" y="226"/>
                    <a:pt x="333" y="221"/>
                  </a:cubicBezTo>
                  <a:lnTo>
                    <a:pt x="333" y="209"/>
                  </a:lnTo>
                  <a:cubicBezTo>
                    <a:pt x="335" y="212"/>
                    <a:pt x="339" y="210"/>
                    <a:pt x="341" y="217"/>
                  </a:cubicBezTo>
                  <a:cubicBezTo>
                    <a:pt x="345" y="225"/>
                    <a:pt x="348" y="226"/>
                    <a:pt x="351" y="226"/>
                  </a:cubicBezTo>
                  <a:cubicBezTo>
                    <a:pt x="353" y="226"/>
                    <a:pt x="354" y="225"/>
                    <a:pt x="355" y="225"/>
                  </a:cubicBezTo>
                  <a:cubicBezTo>
                    <a:pt x="355" y="225"/>
                    <a:pt x="355" y="225"/>
                    <a:pt x="356" y="226"/>
                  </a:cubicBezTo>
                  <a:cubicBezTo>
                    <a:pt x="357" y="227"/>
                    <a:pt x="358" y="228"/>
                    <a:pt x="359" y="228"/>
                  </a:cubicBezTo>
                  <a:cubicBezTo>
                    <a:pt x="360" y="228"/>
                    <a:pt x="361" y="226"/>
                    <a:pt x="362" y="221"/>
                  </a:cubicBezTo>
                  <a:cubicBezTo>
                    <a:pt x="363" y="217"/>
                    <a:pt x="364" y="216"/>
                    <a:pt x="364" y="216"/>
                  </a:cubicBezTo>
                  <a:cubicBezTo>
                    <a:pt x="366" y="216"/>
                    <a:pt x="366" y="224"/>
                    <a:pt x="367" y="238"/>
                  </a:cubicBezTo>
                  <a:cubicBezTo>
                    <a:pt x="367" y="228"/>
                    <a:pt x="368" y="225"/>
                    <a:pt x="369" y="225"/>
                  </a:cubicBezTo>
                  <a:cubicBezTo>
                    <a:pt x="369" y="225"/>
                    <a:pt x="370" y="227"/>
                    <a:pt x="371" y="227"/>
                  </a:cubicBezTo>
                  <a:cubicBezTo>
                    <a:pt x="371" y="227"/>
                    <a:pt x="372" y="225"/>
                    <a:pt x="372" y="219"/>
                  </a:cubicBezTo>
                  <a:cubicBezTo>
                    <a:pt x="375" y="233"/>
                    <a:pt x="375" y="238"/>
                    <a:pt x="377" y="238"/>
                  </a:cubicBezTo>
                  <a:cubicBezTo>
                    <a:pt x="378" y="238"/>
                    <a:pt x="378" y="237"/>
                    <a:pt x="380" y="235"/>
                  </a:cubicBezTo>
                  <a:cubicBezTo>
                    <a:pt x="381" y="233"/>
                    <a:pt x="382" y="232"/>
                    <a:pt x="383" y="232"/>
                  </a:cubicBezTo>
                  <a:cubicBezTo>
                    <a:pt x="385" y="232"/>
                    <a:pt x="387" y="234"/>
                    <a:pt x="389" y="234"/>
                  </a:cubicBezTo>
                  <a:cubicBezTo>
                    <a:pt x="389" y="234"/>
                    <a:pt x="390" y="233"/>
                    <a:pt x="390" y="233"/>
                  </a:cubicBezTo>
                  <a:cubicBezTo>
                    <a:pt x="392" y="231"/>
                    <a:pt x="393" y="235"/>
                    <a:pt x="397" y="225"/>
                  </a:cubicBezTo>
                  <a:cubicBezTo>
                    <a:pt x="397" y="224"/>
                    <a:pt x="397" y="224"/>
                    <a:pt x="397" y="224"/>
                  </a:cubicBezTo>
                  <a:cubicBezTo>
                    <a:pt x="397" y="224"/>
                    <a:pt x="398" y="226"/>
                    <a:pt x="399" y="226"/>
                  </a:cubicBezTo>
                  <a:cubicBezTo>
                    <a:pt x="402" y="226"/>
                    <a:pt x="403" y="228"/>
                    <a:pt x="406" y="228"/>
                  </a:cubicBezTo>
                  <a:lnTo>
                    <a:pt x="407" y="226"/>
                  </a:lnTo>
                  <a:cubicBezTo>
                    <a:pt x="410" y="226"/>
                    <a:pt x="413" y="232"/>
                    <a:pt x="415" y="232"/>
                  </a:cubicBezTo>
                  <a:cubicBezTo>
                    <a:pt x="416" y="232"/>
                    <a:pt x="417" y="231"/>
                    <a:pt x="419" y="229"/>
                  </a:cubicBezTo>
                  <a:cubicBezTo>
                    <a:pt x="420" y="226"/>
                    <a:pt x="421" y="225"/>
                    <a:pt x="423" y="225"/>
                  </a:cubicBezTo>
                  <a:cubicBezTo>
                    <a:pt x="425" y="225"/>
                    <a:pt x="428" y="228"/>
                    <a:pt x="429" y="236"/>
                  </a:cubicBezTo>
                  <a:cubicBezTo>
                    <a:pt x="429" y="238"/>
                    <a:pt x="430" y="240"/>
                    <a:pt x="430" y="240"/>
                  </a:cubicBezTo>
                  <a:cubicBezTo>
                    <a:pt x="430" y="240"/>
                    <a:pt x="430" y="240"/>
                    <a:pt x="430" y="239"/>
                  </a:cubicBezTo>
                  <a:cubicBezTo>
                    <a:pt x="431" y="237"/>
                    <a:pt x="433" y="233"/>
                    <a:pt x="434" y="233"/>
                  </a:cubicBezTo>
                  <a:cubicBezTo>
                    <a:pt x="435" y="233"/>
                    <a:pt x="436" y="235"/>
                    <a:pt x="437" y="238"/>
                  </a:cubicBezTo>
                  <a:lnTo>
                    <a:pt x="438" y="236"/>
                  </a:lnTo>
                  <a:cubicBezTo>
                    <a:pt x="439" y="230"/>
                    <a:pt x="440" y="229"/>
                    <a:pt x="441" y="229"/>
                  </a:cubicBezTo>
                  <a:cubicBezTo>
                    <a:pt x="442" y="229"/>
                    <a:pt x="443" y="229"/>
                    <a:pt x="443" y="229"/>
                  </a:cubicBezTo>
                  <a:cubicBezTo>
                    <a:pt x="443" y="229"/>
                    <a:pt x="444" y="229"/>
                    <a:pt x="444" y="229"/>
                  </a:cubicBezTo>
                  <a:cubicBezTo>
                    <a:pt x="445" y="228"/>
                    <a:pt x="446" y="229"/>
                    <a:pt x="446" y="225"/>
                  </a:cubicBezTo>
                  <a:cubicBezTo>
                    <a:pt x="447" y="220"/>
                    <a:pt x="447" y="218"/>
                    <a:pt x="448" y="218"/>
                  </a:cubicBezTo>
                  <a:cubicBezTo>
                    <a:pt x="449" y="218"/>
                    <a:pt x="449" y="220"/>
                    <a:pt x="450" y="224"/>
                  </a:cubicBezTo>
                  <a:cubicBezTo>
                    <a:pt x="450" y="227"/>
                    <a:pt x="451" y="230"/>
                    <a:pt x="452" y="230"/>
                  </a:cubicBezTo>
                  <a:cubicBezTo>
                    <a:pt x="453" y="230"/>
                    <a:pt x="454" y="227"/>
                    <a:pt x="454" y="219"/>
                  </a:cubicBezTo>
                  <a:cubicBezTo>
                    <a:pt x="454" y="217"/>
                    <a:pt x="455" y="214"/>
                    <a:pt x="455" y="214"/>
                  </a:cubicBezTo>
                  <a:cubicBezTo>
                    <a:pt x="456" y="215"/>
                    <a:pt x="458" y="215"/>
                    <a:pt x="459" y="219"/>
                  </a:cubicBezTo>
                  <a:cubicBezTo>
                    <a:pt x="461" y="225"/>
                    <a:pt x="463" y="226"/>
                    <a:pt x="464" y="226"/>
                  </a:cubicBezTo>
                  <a:cubicBezTo>
                    <a:pt x="465" y="226"/>
                    <a:pt x="466" y="225"/>
                    <a:pt x="468" y="225"/>
                  </a:cubicBezTo>
                  <a:cubicBezTo>
                    <a:pt x="469" y="225"/>
                    <a:pt x="470" y="226"/>
                    <a:pt x="471" y="228"/>
                  </a:cubicBezTo>
                  <a:lnTo>
                    <a:pt x="472" y="226"/>
                  </a:lnTo>
                  <a:cubicBezTo>
                    <a:pt x="474" y="221"/>
                    <a:pt x="474" y="216"/>
                    <a:pt x="476" y="216"/>
                  </a:cubicBezTo>
                  <a:cubicBezTo>
                    <a:pt x="476" y="216"/>
                    <a:pt x="477" y="217"/>
                    <a:pt x="477" y="218"/>
                  </a:cubicBezTo>
                  <a:cubicBezTo>
                    <a:pt x="478" y="220"/>
                    <a:pt x="479" y="221"/>
                    <a:pt x="480" y="221"/>
                  </a:cubicBezTo>
                  <a:cubicBezTo>
                    <a:pt x="481" y="221"/>
                    <a:pt x="482" y="219"/>
                    <a:pt x="482" y="218"/>
                  </a:cubicBezTo>
                  <a:cubicBezTo>
                    <a:pt x="485" y="218"/>
                    <a:pt x="485" y="217"/>
                    <a:pt x="486" y="214"/>
                  </a:cubicBezTo>
                  <a:cubicBezTo>
                    <a:pt x="486" y="209"/>
                    <a:pt x="487" y="207"/>
                    <a:pt x="488" y="207"/>
                  </a:cubicBezTo>
                  <a:cubicBezTo>
                    <a:pt x="490" y="207"/>
                    <a:pt x="491" y="209"/>
                    <a:pt x="492" y="215"/>
                  </a:cubicBezTo>
                  <a:cubicBezTo>
                    <a:pt x="493" y="221"/>
                    <a:pt x="494" y="225"/>
                    <a:pt x="496" y="225"/>
                  </a:cubicBezTo>
                  <a:cubicBezTo>
                    <a:pt x="496" y="225"/>
                    <a:pt x="497" y="224"/>
                    <a:pt x="497" y="223"/>
                  </a:cubicBezTo>
                  <a:cubicBezTo>
                    <a:pt x="498" y="217"/>
                    <a:pt x="499" y="215"/>
                    <a:pt x="500" y="215"/>
                  </a:cubicBezTo>
                  <a:cubicBezTo>
                    <a:pt x="502" y="215"/>
                    <a:pt x="503" y="219"/>
                    <a:pt x="503" y="223"/>
                  </a:cubicBezTo>
                  <a:cubicBezTo>
                    <a:pt x="506" y="227"/>
                    <a:pt x="508" y="232"/>
                    <a:pt x="510" y="232"/>
                  </a:cubicBezTo>
                  <a:cubicBezTo>
                    <a:pt x="512" y="232"/>
                    <a:pt x="514" y="229"/>
                    <a:pt x="516" y="219"/>
                  </a:cubicBezTo>
                  <a:cubicBezTo>
                    <a:pt x="516" y="219"/>
                    <a:pt x="516" y="219"/>
                    <a:pt x="516" y="219"/>
                  </a:cubicBezTo>
                  <a:cubicBezTo>
                    <a:pt x="517" y="219"/>
                    <a:pt x="517" y="219"/>
                    <a:pt x="517" y="219"/>
                  </a:cubicBezTo>
                  <a:cubicBezTo>
                    <a:pt x="519" y="223"/>
                    <a:pt x="522" y="223"/>
                    <a:pt x="524" y="228"/>
                  </a:cubicBezTo>
                  <a:cubicBezTo>
                    <a:pt x="525" y="229"/>
                    <a:pt x="526" y="230"/>
                    <a:pt x="527" y="230"/>
                  </a:cubicBezTo>
                  <a:cubicBezTo>
                    <a:pt x="527" y="230"/>
                    <a:pt x="528" y="229"/>
                    <a:pt x="529" y="224"/>
                  </a:cubicBezTo>
                  <a:cubicBezTo>
                    <a:pt x="529" y="216"/>
                    <a:pt x="531" y="212"/>
                    <a:pt x="533" y="212"/>
                  </a:cubicBezTo>
                  <a:cubicBezTo>
                    <a:pt x="533" y="212"/>
                    <a:pt x="534" y="213"/>
                    <a:pt x="535" y="214"/>
                  </a:cubicBezTo>
                  <a:cubicBezTo>
                    <a:pt x="536" y="217"/>
                    <a:pt x="537" y="218"/>
                    <a:pt x="538" y="218"/>
                  </a:cubicBezTo>
                  <a:cubicBezTo>
                    <a:pt x="540" y="218"/>
                    <a:pt x="542" y="215"/>
                    <a:pt x="544" y="215"/>
                  </a:cubicBezTo>
                  <a:cubicBezTo>
                    <a:pt x="545" y="215"/>
                    <a:pt x="545" y="215"/>
                    <a:pt x="545" y="215"/>
                  </a:cubicBezTo>
                  <a:cubicBezTo>
                    <a:pt x="546" y="217"/>
                    <a:pt x="548" y="217"/>
                    <a:pt x="549" y="217"/>
                  </a:cubicBezTo>
                  <a:cubicBezTo>
                    <a:pt x="551" y="217"/>
                    <a:pt x="554" y="215"/>
                    <a:pt x="556" y="215"/>
                  </a:cubicBezTo>
                  <a:cubicBezTo>
                    <a:pt x="560" y="215"/>
                    <a:pt x="565" y="217"/>
                    <a:pt x="569" y="217"/>
                  </a:cubicBezTo>
                  <a:lnTo>
                    <a:pt x="570" y="214"/>
                  </a:lnTo>
                  <a:lnTo>
                    <a:pt x="570" y="197"/>
                  </a:lnTo>
                  <a:cubicBezTo>
                    <a:pt x="575" y="208"/>
                    <a:pt x="580" y="224"/>
                    <a:pt x="584" y="224"/>
                  </a:cubicBezTo>
                  <a:cubicBezTo>
                    <a:pt x="586" y="224"/>
                    <a:pt x="588" y="221"/>
                    <a:pt x="590" y="212"/>
                  </a:cubicBezTo>
                  <a:cubicBezTo>
                    <a:pt x="590" y="212"/>
                    <a:pt x="590" y="211"/>
                    <a:pt x="589" y="211"/>
                  </a:cubicBezTo>
                  <a:cubicBezTo>
                    <a:pt x="588" y="211"/>
                    <a:pt x="587" y="213"/>
                    <a:pt x="585" y="214"/>
                  </a:cubicBezTo>
                  <a:cubicBezTo>
                    <a:pt x="585" y="215"/>
                    <a:pt x="585" y="215"/>
                    <a:pt x="584" y="215"/>
                  </a:cubicBezTo>
                  <a:cubicBezTo>
                    <a:pt x="583" y="215"/>
                    <a:pt x="582" y="211"/>
                    <a:pt x="581" y="200"/>
                  </a:cubicBezTo>
                  <a:lnTo>
                    <a:pt x="581" y="200"/>
                  </a:lnTo>
                  <a:cubicBezTo>
                    <a:pt x="582" y="203"/>
                    <a:pt x="584" y="204"/>
                    <a:pt x="585" y="207"/>
                  </a:cubicBezTo>
                  <a:cubicBezTo>
                    <a:pt x="586" y="200"/>
                    <a:pt x="586" y="192"/>
                    <a:pt x="587" y="184"/>
                  </a:cubicBezTo>
                  <a:cubicBezTo>
                    <a:pt x="589" y="184"/>
                    <a:pt x="590" y="185"/>
                    <a:pt x="591" y="185"/>
                  </a:cubicBezTo>
                  <a:cubicBezTo>
                    <a:pt x="592" y="185"/>
                    <a:pt x="592" y="185"/>
                    <a:pt x="592" y="183"/>
                  </a:cubicBezTo>
                  <a:cubicBezTo>
                    <a:pt x="595" y="167"/>
                    <a:pt x="597" y="172"/>
                    <a:pt x="598" y="166"/>
                  </a:cubicBezTo>
                  <a:cubicBezTo>
                    <a:pt x="599" y="162"/>
                    <a:pt x="601" y="160"/>
                    <a:pt x="602" y="160"/>
                  </a:cubicBezTo>
                  <a:cubicBezTo>
                    <a:pt x="604" y="160"/>
                    <a:pt x="606" y="163"/>
                    <a:pt x="607" y="167"/>
                  </a:cubicBezTo>
                  <a:cubicBezTo>
                    <a:pt x="608" y="170"/>
                    <a:pt x="610" y="171"/>
                    <a:pt x="611" y="172"/>
                  </a:cubicBezTo>
                  <a:cubicBezTo>
                    <a:pt x="608" y="166"/>
                    <a:pt x="608" y="155"/>
                    <a:pt x="608" y="143"/>
                  </a:cubicBezTo>
                  <a:cubicBezTo>
                    <a:pt x="610" y="139"/>
                    <a:pt x="611" y="135"/>
                    <a:pt x="613" y="135"/>
                  </a:cubicBezTo>
                  <a:cubicBezTo>
                    <a:pt x="614" y="135"/>
                    <a:pt x="616" y="138"/>
                    <a:pt x="618" y="146"/>
                  </a:cubicBezTo>
                  <a:lnTo>
                    <a:pt x="618" y="118"/>
                  </a:lnTo>
                  <a:cubicBezTo>
                    <a:pt x="618" y="104"/>
                    <a:pt x="617" y="87"/>
                    <a:pt x="616" y="78"/>
                  </a:cubicBezTo>
                  <a:cubicBezTo>
                    <a:pt x="610" y="46"/>
                    <a:pt x="605" y="29"/>
                    <a:pt x="598" y="23"/>
                  </a:cubicBezTo>
                  <a:cubicBezTo>
                    <a:pt x="590" y="16"/>
                    <a:pt x="581" y="14"/>
                    <a:pt x="574" y="13"/>
                  </a:cubicBezTo>
                  <a:cubicBezTo>
                    <a:pt x="555" y="11"/>
                    <a:pt x="537" y="11"/>
                    <a:pt x="518" y="11"/>
                  </a:cubicBezTo>
                  <a:cubicBezTo>
                    <a:pt x="507" y="11"/>
                    <a:pt x="495" y="11"/>
                    <a:pt x="482" y="13"/>
                  </a:cubicBezTo>
                  <a:cubicBezTo>
                    <a:pt x="470" y="14"/>
                    <a:pt x="458" y="16"/>
                    <a:pt x="445" y="18"/>
                  </a:cubicBezTo>
                  <a:cubicBezTo>
                    <a:pt x="435" y="19"/>
                    <a:pt x="427" y="19"/>
                    <a:pt x="416" y="21"/>
                  </a:cubicBezTo>
                  <a:cubicBezTo>
                    <a:pt x="412" y="21"/>
                    <a:pt x="409" y="26"/>
                    <a:pt x="406" y="26"/>
                  </a:cubicBezTo>
                  <a:cubicBezTo>
                    <a:pt x="401" y="26"/>
                    <a:pt x="395" y="21"/>
                    <a:pt x="390" y="21"/>
                  </a:cubicBezTo>
                  <a:cubicBezTo>
                    <a:pt x="383" y="23"/>
                    <a:pt x="375" y="27"/>
                    <a:pt x="368" y="27"/>
                  </a:cubicBezTo>
                  <a:cubicBezTo>
                    <a:pt x="365" y="27"/>
                    <a:pt x="363" y="27"/>
                    <a:pt x="361" y="26"/>
                  </a:cubicBezTo>
                  <a:cubicBezTo>
                    <a:pt x="359" y="25"/>
                    <a:pt x="356" y="25"/>
                    <a:pt x="354" y="25"/>
                  </a:cubicBezTo>
                  <a:cubicBezTo>
                    <a:pt x="352" y="25"/>
                    <a:pt x="350" y="25"/>
                    <a:pt x="348" y="26"/>
                  </a:cubicBezTo>
                  <a:cubicBezTo>
                    <a:pt x="344" y="26"/>
                    <a:pt x="339" y="29"/>
                    <a:pt x="335" y="29"/>
                  </a:cubicBezTo>
                  <a:cubicBezTo>
                    <a:pt x="330" y="30"/>
                    <a:pt x="325" y="31"/>
                    <a:pt x="322" y="31"/>
                  </a:cubicBezTo>
                  <a:cubicBezTo>
                    <a:pt x="318" y="32"/>
                    <a:pt x="313" y="32"/>
                    <a:pt x="308" y="32"/>
                  </a:cubicBezTo>
                  <a:cubicBezTo>
                    <a:pt x="306" y="32"/>
                    <a:pt x="303" y="30"/>
                    <a:pt x="301" y="30"/>
                  </a:cubicBezTo>
                  <a:cubicBezTo>
                    <a:pt x="294" y="31"/>
                    <a:pt x="287" y="35"/>
                    <a:pt x="281" y="35"/>
                  </a:cubicBezTo>
                  <a:cubicBezTo>
                    <a:pt x="276" y="35"/>
                    <a:pt x="271" y="32"/>
                    <a:pt x="265" y="31"/>
                  </a:cubicBezTo>
                  <a:cubicBezTo>
                    <a:pt x="260" y="29"/>
                    <a:pt x="255" y="25"/>
                    <a:pt x="250" y="23"/>
                  </a:cubicBezTo>
                  <a:cubicBezTo>
                    <a:pt x="240" y="20"/>
                    <a:pt x="231" y="23"/>
                    <a:pt x="223" y="18"/>
                  </a:cubicBezTo>
                  <a:cubicBezTo>
                    <a:pt x="216" y="14"/>
                    <a:pt x="209" y="10"/>
                    <a:pt x="202" y="10"/>
                  </a:cubicBezTo>
                  <a:cubicBezTo>
                    <a:pt x="201" y="10"/>
                    <a:pt x="199" y="10"/>
                    <a:pt x="197" y="11"/>
                  </a:cubicBezTo>
                  <a:cubicBezTo>
                    <a:pt x="193" y="13"/>
                    <a:pt x="189" y="18"/>
                    <a:pt x="186" y="18"/>
                  </a:cubicBezTo>
                  <a:cubicBezTo>
                    <a:pt x="177" y="18"/>
                    <a:pt x="171" y="15"/>
                    <a:pt x="163" y="14"/>
                  </a:cubicBezTo>
                  <a:lnTo>
                    <a:pt x="152" y="14"/>
                  </a:lnTo>
                  <a:cubicBezTo>
                    <a:pt x="146" y="14"/>
                    <a:pt x="140" y="15"/>
                    <a:pt x="133" y="15"/>
                  </a:cubicBezTo>
                  <a:cubicBezTo>
                    <a:pt x="131" y="15"/>
                    <a:pt x="130" y="13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>
              <a:off x="2248930" y="3901854"/>
              <a:ext cx="112" cy="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>
              <a:off x="2248874" y="3901966"/>
              <a:ext cx="3967" cy="2347"/>
            </a:xfrm>
            <a:custGeom>
              <a:avLst/>
              <a:gdLst/>
              <a:ahLst/>
              <a:cxnLst/>
              <a:rect l="l" t="t" r="r" b="b"/>
              <a:pathLst>
                <a:path w="71" h="42" extrusionOk="0">
                  <a:moveTo>
                    <a:pt x="1" y="0"/>
                  </a:moveTo>
                  <a:cubicBezTo>
                    <a:pt x="5" y="4"/>
                    <a:pt x="6" y="6"/>
                    <a:pt x="8" y="6"/>
                  </a:cubicBezTo>
                  <a:cubicBezTo>
                    <a:pt x="11" y="6"/>
                    <a:pt x="13" y="6"/>
                    <a:pt x="13" y="25"/>
                  </a:cubicBezTo>
                  <a:cubicBezTo>
                    <a:pt x="15" y="24"/>
                    <a:pt x="17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5" y="26"/>
                    <a:pt x="29" y="27"/>
                  </a:cubicBezTo>
                  <a:cubicBezTo>
                    <a:pt x="38" y="31"/>
                    <a:pt x="48" y="37"/>
                    <a:pt x="57" y="39"/>
                  </a:cubicBezTo>
                  <a:cubicBezTo>
                    <a:pt x="58" y="39"/>
                    <a:pt x="59" y="39"/>
                    <a:pt x="60" y="39"/>
                  </a:cubicBezTo>
                  <a:cubicBezTo>
                    <a:pt x="61" y="39"/>
                    <a:pt x="62" y="39"/>
                    <a:pt x="64" y="39"/>
                  </a:cubicBezTo>
                  <a:cubicBezTo>
                    <a:pt x="66" y="39"/>
                    <a:pt x="68" y="40"/>
                    <a:pt x="70" y="42"/>
                  </a:cubicBezTo>
                  <a:cubicBezTo>
                    <a:pt x="70" y="42"/>
                    <a:pt x="71" y="38"/>
                    <a:pt x="71" y="36"/>
                  </a:cubicBezTo>
                  <a:cubicBezTo>
                    <a:pt x="69" y="31"/>
                    <a:pt x="68" y="31"/>
                    <a:pt x="65" y="31"/>
                  </a:cubicBezTo>
                  <a:cubicBezTo>
                    <a:pt x="57" y="29"/>
                    <a:pt x="49" y="27"/>
                    <a:pt x="41" y="24"/>
                  </a:cubicBezTo>
                  <a:cubicBezTo>
                    <a:pt x="32" y="19"/>
                    <a:pt x="23" y="12"/>
                    <a:pt x="13" y="6"/>
                  </a:cubicBezTo>
                  <a:cubicBezTo>
                    <a:pt x="12" y="5"/>
                    <a:pt x="11" y="3"/>
                    <a:pt x="8" y="3"/>
                  </a:cubicBezTo>
                  <a:cubicBezTo>
                    <a:pt x="6" y="1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>
              <a:off x="2277871" y="3903195"/>
              <a:ext cx="559" cy="1117"/>
            </a:xfrm>
            <a:custGeom>
              <a:avLst/>
              <a:gdLst/>
              <a:ahLst/>
              <a:cxnLst/>
              <a:rect l="l" t="t" r="r" b="b"/>
              <a:pathLst>
                <a:path w="10" h="20" extrusionOk="0">
                  <a:moveTo>
                    <a:pt x="10" y="0"/>
                  </a:moveTo>
                  <a:cubicBezTo>
                    <a:pt x="6" y="5"/>
                    <a:pt x="2" y="11"/>
                    <a:pt x="0" y="15"/>
                  </a:cubicBezTo>
                  <a:cubicBezTo>
                    <a:pt x="2" y="18"/>
                    <a:pt x="3" y="20"/>
                    <a:pt x="5" y="20"/>
                  </a:cubicBezTo>
                  <a:cubicBezTo>
                    <a:pt x="7" y="20"/>
                    <a:pt x="8" y="13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>
              <a:off x="2274351" y="3905430"/>
              <a:ext cx="168" cy="559"/>
            </a:xfrm>
            <a:custGeom>
              <a:avLst/>
              <a:gdLst/>
              <a:ahLst/>
              <a:cxnLst/>
              <a:rect l="l" t="t" r="r" b="b"/>
              <a:pathLst>
                <a:path w="3" h="10" extrusionOk="0">
                  <a:moveTo>
                    <a:pt x="1" y="1"/>
                  </a:moveTo>
                  <a:lnTo>
                    <a:pt x="1" y="6"/>
                  </a:lnTo>
                  <a:lnTo>
                    <a:pt x="3" y="9"/>
                  </a:lnTo>
                  <a:lnTo>
                    <a:pt x="3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>
              <a:off x="2119479" y="3910123"/>
              <a:ext cx="75648" cy="15197"/>
            </a:xfrm>
            <a:custGeom>
              <a:avLst/>
              <a:gdLst/>
              <a:ahLst/>
              <a:cxnLst/>
              <a:rect l="l" t="t" r="r" b="b"/>
              <a:pathLst>
                <a:path w="1354" h="272" extrusionOk="0">
                  <a:moveTo>
                    <a:pt x="903" y="149"/>
                  </a:moveTo>
                  <a:cubicBezTo>
                    <a:pt x="902" y="151"/>
                    <a:pt x="902" y="152"/>
                    <a:pt x="901" y="153"/>
                  </a:cubicBezTo>
                  <a:cubicBezTo>
                    <a:pt x="897" y="153"/>
                    <a:pt x="895" y="153"/>
                    <a:pt x="892" y="150"/>
                  </a:cubicBezTo>
                  <a:cubicBezTo>
                    <a:pt x="896" y="150"/>
                    <a:pt x="899" y="149"/>
                    <a:pt x="903" y="149"/>
                  </a:cubicBezTo>
                  <a:close/>
                  <a:moveTo>
                    <a:pt x="952" y="146"/>
                  </a:moveTo>
                  <a:cubicBezTo>
                    <a:pt x="952" y="149"/>
                    <a:pt x="952" y="150"/>
                    <a:pt x="954" y="153"/>
                  </a:cubicBezTo>
                  <a:cubicBezTo>
                    <a:pt x="950" y="153"/>
                    <a:pt x="947" y="153"/>
                    <a:pt x="944" y="154"/>
                  </a:cubicBezTo>
                  <a:lnTo>
                    <a:pt x="944" y="151"/>
                  </a:lnTo>
                  <a:cubicBezTo>
                    <a:pt x="945" y="149"/>
                    <a:pt x="946" y="149"/>
                    <a:pt x="947" y="149"/>
                  </a:cubicBezTo>
                  <a:cubicBezTo>
                    <a:pt x="949" y="147"/>
                    <a:pt x="951" y="146"/>
                    <a:pt x="952" y="146"/>
                  </a:cubicBezTo>
                  <a:close/>
                  <a:moveTo>
                    <a:pt x="880" y="150"/>
                  </a:moveTo>
                  <a:cubicBezTo>
                    <a:pt x="882" y="150"/>
                    <a:pt x="884" y="151"/>
                    <a:pt x="886" y="152"/>
                  </a:cubicBezTo>
                  <a:cubicBezTo>
                    <a:pt x="882" y="153"/>
                    <a:pt x="880" y="154"/>
                    <a:pt x="875" y="155"/>
                  </a:cubicBezTo>
                  <a:cubicBezTo>
                    <a:pt x="877" y="151"/>
                    <a:pt x="878" y="150"/>
                    <a:pt x="880" y="150"/>
                  </a:cubicBezTo>
                  <a:close/>
                  <a:moveTo>
                    <a:pt x="1195" y="164"/>
                  </a:moveTo>
                  <a:lnTo>
                    <a:pt x="1195" y="168"/>
                  </a:lnTo>
                  <a:cubicBezTo>
                    <a:pt x="1192" y="167"/>
                    <a:pt x="1190" y="167"/>
                    <a:pt x="1187" y="165"/>
                  </a:cubicBezTo>
                  <a:lnTo>
                    <a:pt x="1187" y="164"/>
                  </a:lnTo>
                  <a:close/>
                  <a:moveTo>
                    <a:pt x="1130" y="164"/>
                  </a:moveTo>
                  <a:cubicBezTo>
                    <a:pt x="1133" y="166"/>
                    <a:pt x="1134" y="167"/>
                    <a:pt x="1137" y="168"/>
                  </a:cubicBezTo>
                  <a:lnTo>
                    <a:pt x="1137" y="176"/>
                  </a:lnTo>
                  <a:cubicBezTo>
                    <a:pt x="1134" y="175"/>
                    <a:pt x="1133" y="175"/>
                    <a:pt x="1130" y="174"/>
                  </a:cubicBezTo>
                  <a:lnTo>
                    <a:pt x="1130" y="164"/>
                  </a:lnTo>
                  <a:close/>
                  <a:moveTo>
                    <a:pt x="1103" y="164"/>
                  </a:moveTo>
                  <a:cubicBezTo>
                    <a:pt x="1109" y="164"/>
                    <a:pt x="1115" y="164"/>
                    <a:pt x="1122" y="166"/>
                  </a:cubicBezTo>
                  <a:lnTo>
                    <a:pt x="1122" y="172"/>
                  </a:lnTo>
                  <a:cubicBezTo>
                    <a:pt x="1114" y="173"/>
                    <a:pt x="1107" y="176"/>
                    <a:pt x="1100" y="176"/>
                  </a:cubicBezTo>
                  <a:cubicBezTo>
                    <a:pt x="1099" y="176"/>
                    <a:pt x="1097" y="176"/>
                    <a:pt x="1096" y="176"/>
                  </a:cubicBezTo>
                  <a:cubicBezTo>
                    <a:pt x="1095" y="176"/>
                    <a:pt x="1095" y="176"/>
                    <a:pt x="1094" y="176"/>
                  </a:cubicBezTo>
                  <a:cubicBezTo>
                    <a:pt x="1090" y="176"/>
                    <a:pt x="1086" y="178"/>
                    <a:pt x="1082" y="178"/>
                  </a:cubicBezTo>
                  <a:cubicBezTo>
                    <a:pt x="1078" y="178"/>
                    <a:pt x="1075" y="176"/>
                    <a:pt x="1070" y="170"/>
                  </a:cubicBezTo>
                  <a:cubicBezTo>
                    <a:pt x="1081" y="166"/>
                    <a:pt x="1092" y="164"/>
                    <a:pt x="1103" y="164"/>
                  </a:cubicBezTo>
                  <a:close/>
                  <a:moveTo>
                    <a:pt x="1055" y="169"/>
                  </a:moveTo>
                  <a:cubicBezTo>
                    <a:pt x="1059" y="169"/>
                    <a:pt x="1062" y="172"/>
                    <a:pt x="1065" y="176"/>
                  </a:cubicBezTo>
                  <a:cubicBezTo>
                    <a:pt x="1062" y="179"/>
                    <a:pt x="1058" y="181"/>
                    <a:pt x="1055" y="181"/>
                  </a:cubicBezTo>
                  <a:cubicBezTo>
                    <a:pt x="1051" y="181"/>
                    <a:pt x="1047" y="179"/>
                    <a:pt x="1043" y="179"/>
                  </a:cubicBezTo>
                  <a:cubicBezTo>
                    <a:pt x="1047" y="173"/>
                    <a:pt x="1051" y="169"/>
                    <a:pt x="1055" y="169"/>
                  </a:cubicBezTo>
                  <a:close/>
                  <a:moveTo>
                    <a:pt x="1025" y="178"/>
                  </a:moveTo>
                  <a:cubicBezTo>
                    <a:pt x="1024" y="181"/>
                    <a:pt x="1024" y="184"/>
                    <a:pt x="1024" y="184"/>
                  </a:cubicBezTo>
                  <a:cubicBezTo>
                    <a:pt x="1023" y="184"/>
                    <a:pt x="1020" y="183"/>
                    <a:pt x="1019" y="181"/>
                  </a:cubicBezTo>
                  <a:lnTo>
                    <a:pt x="1019" y="179"/>
                  </a:lnTo>
                  <a:cubicBezTo>
                    <a:pt x="1021" y="178"/>
                    <a:pt x="1023" y="178"/>
                    <a:pt x="1025" y="178"/>
                  </a:cubicBezTo>
                  <a:close/>
                  <a:moveTo>
                    <a:pt x="679" y="179"/>
                  </a:moveTo>
                  <a:cubicBezTo>
                    <a:pt x="682" y="179"/>
                    <a:pt x="685" y="180"/>
                    <a:pt x="688" y="182"/>
                  </a:cubicBezTo>
                  <a:cubicBezTo>
                    <a:pt x="686" y="186"/>
                    <a:pt x="683" y="187"/>
                    <a:pt x="681" y="187"/>
                  </a:cubicBezTo>
                  <a:cubicBezTo>
                    <a:pt x="677" y="187"/>
                    <a:pt x="672" y="184"/>
                    <a:pt x="668" y="184"/>
                  </a:cubicBezTo>
                  <a:cubicBezTo>
                    <a:pt x="667" y="184"/>
                    <a:pt x="666" y="184"/>
                    <a:pt x="666" y="184"/>
                  </a:cubicBezTo>
                  <a:cubicBezTo>
                    <a:pt x="671" y="181"/>
                    <a:pt x="675" y="179"/>
                    <a:pt x="679" y="179"/>
                  </a:cubicBezTo>
                  <a:close/>
                  <a:moveTo>
                    <a:pt x="1218" y="182"/>
                  </a:moveTo>
                  <a:lnTo>
                    <a:pt x="1218" y="185"/>
                  </a:lnTo>
                  <a:cubicBezTo>
                    <a:pt x="1216" y="187"/>
                    <a:pt x="1215" y="187"/>
                    <a:pt x="1212" y="188"/>
                  </a:cubicBezTo>
                  <a:lnTo>
                    <a:pt x="1212" y="184"/>
                  </a:lnTo>
                  <a:cubicBezTo>
                    <a:pt x="1213" y="183"/>
                    <a:pt x="1216" y="183"/>
                    <a:pt x="1218" y="182"/>
                  </a:cubicBezTo>
                  <a:close/>
                  <a:moveTo>
                    <a:pt x="1012" y="182"/>
                  </a:moveTo>
                  <a:cubicBezTo>
                    <a:pt x="1010" y="189"/>
                    <a:pt x="1008" y="191"/>
                    <a:pt x="1006" y="191"/>
                  </a:cubicBezTo>
                  <a:cubicBezTo>
                    <a:pt x="1003" y="191"/>
                    <a:pt x="1000" y="186"/>
                    <a:pt x="997" y="183"/>
                  </a:cubicBezTo>
                  <a:cubicBezTo>
                    <a:pt x="1002" y="183"/>
                    <a:pt x="1006" y="183"/>
                    <a:pt x="1012" y="182"/>
                  </a:cubicBezTo>
                  <a:close/>
                  <a:moveTo>
                    <a:pt x="594" y="185"/>
                  </a:moveTo>
                  <a:cubicBezTo>
                    <a:pt x="596" y="185"/>
                    <a:pt x="598" y="187"/>
                    <a:pt x="602" y="190"/>
                  </a:cubicBezTo>
                  <a:cubicBezTo>
                    <a:pt x="597" y="190"/>
                    <a:pt x="592" y="193"/>
                    <a:pt x="587" y="193"/>
                  </a:cubicBezTo>
                  <a:cubicBezTo>
                    <a:pt x="589" y="188"/>
                    <a:pt x="591" y="185"/>
                    <a:pt x="594" y="185"/>
                  </a:cubicBezTo>
                  <a:close/>
                  <a:moveTo>
                    <a:pt x="498" y="189"/>
                  </a:moveTo>
                  <a:lnTo>
                    <a:pt x="498" y="196"/>
                  </a:lnTo>
                  <a:cubicBezTo>
                    <a:pt x="492" y="195"/>
                    <a:pt x="487" y="195"/>
                    <a:pt x="479" y="194"/>
                  </a:cubicBezTo>
                  <a:lnTo>
                    <a:pt x="479" y="190"/>
                  </a:lnTo>
                  <a:cubicBezTo>
                    <a:pt x="487" y="190"/>
                    <a:pt x="493" y="190"/>
                    <a:pt x="498" y="189"/>
                  </a:cubicBezTo>
                  <a:close/>
                  <a:moveTo>
                    <a:pt x="885" y="189"/>
                  </a:moveTo>
                  <a:lnTo>
                    <a:pt x="885" y="196"/>
                  </a:lnTo>
                  <a:cubicBezTo>
                    <a:pt x="881" y="196"/>
                    <a:pt x="877" y="196"/>
                    <a:pt x="872" y="198"/>
                  </a:cubicBezTo>
                  <a:lnTo>
                    <a:pt x="872" y="195"/>
                  </a:lnTo>
                  <a:cubicBezTo>
                    <a:pt x="877" y="193"/>
                    <a:pt x="881" y="190"/>
                    <a:pt x="885" y="189"/>
                  </a:cubicBezTo>
                  <a:close/>
                  <a:moveTo>
                    <a:pt x="914" y="189"/>
                  </a:moveTo>
                  <a:lnTo>
                    <a:pt x="914" y="195"/>
                  </a:lnTo>
                  <a:cubicBezTo>
                    <a:pt x="910" y="196"/>
                    <a:pt x="906" y="198"/>
                    <a:pt x="902" y="199"/>
                  </a:cubicBezTo>
                  <a:lnTo>
                    <a:pt x="902" y="194"/>
                  </a:lnTo>
                  <a:cubicBezTo>
                    <a:pt x="907" y="193"/>
                    <a:pt x="911" y="190"/>
                    <a:pt x="914" y="189"/>
                  </a:cubicBezTo>
                  <a:close/>
                  <a:moveTo>
                    <a:pt x="1142" y="187"/>
                  </a:moveTo>
                  <a:cubicBezTo>
                    <a:pt x="1144" y="187"/>
                    <a:pt x="1146" y="187"/>
                    <a:pt x="1148" y="187"/>
                  </a:cubicBezTo>
                  <a:cubicBezTo>
                    <a:pt x="1155" y="188"/>
                    <a:pt x="1165" y="188"/>
                    <a:pt x="1172" y="189"/>
                  </a:cubicBezTo>
                  <a:cubicBezTo>
                    <a:pt x="1180" y="190"/>
                    <a:pt x="1190" y="190"/>
                    <a:pt x="1197" y="193"/>
                  </a:cubicBezTo>
                  <a:cubicBezTo>
                    <a:pt x="1187" y="197"/>
                    <a:pt x="1176" y="199"/>
                    <a:pt x="1164" y="199"/>
                  </a:cubicBezTo>
                  <a:cubicBezTo>
                    <a:pt x="1151" y="199"/>
                    <a:pt x="1138" y="197"/>
                    <a:pt x="1125" y="196"/>
                  </a:cubicBezTo>
                  <a:cubicBezTo>
                    <a:pt x="1127" y="191"/>
                    <a:pt x="1134" y="187"/>
                    <a:pt x="1142" y="187"/>
                  </a:cubicBezTo>
                  <a:close/>
                  <a:moveTo>
                    <a:pt x="516" y="189"/>
                  </a:moveTo>
                  <a:cubicBezTo>
                    <a:pt x="516" y="199"/>
                    <a:pt x="515" y="202"/>
                    <a:pt x="514" y="202"/>
                  </a:cubicBezTo>
                  <a:cubicBezTo>
                    <a:pt x="513" y="202"/>
                    <a:pt x="512" y="199"/>
                    <a:pt x="510" y="196"/>
                  </a:cubicBezTo>
                  <a:cubicBezTo>
                    <a:pt x="511" y="194"/>
                    <a:pt x="514" y="193"/>
                    <a:pt x="516" y="189"/>
                  </a:cubicBezTo>
                  <a:close/>
                  <a:moveTo>
                    <a:pt x="390" y="198"/>
                  </a:moveTo>
                  <a:cubicBezTo>
                    <a:pt x="414" y="200"/>
                    <a:pt x="439" y="202"/>
                    <a:pt x="463" y="204"/>
                  </a:cubicBezTo>
                  <a:cubicBezTo>
                    <a:pt x="450" y="207"/>
                    <a:pt x="439" y="208"/>
                    <a:pt x="427" y="208"/>
                  </a:cubicBezTo>
                  <a:cubicBezTo>
                    <a:pt x="415" y="208"/>
                    <a:pt x="403" y="207"/>
                    <a:pt x="390" y="204"/>
                  </a:cubicBezTo>
                  <a:lnTo>
                    <a:pt x="390" y="198"/>
                  </a:lnTo>
                  <a:close/>
                  <a:moveTo>
                    <a:pt x="384" y="201"/>
                  </a:moveTo>
                  <a:lnTo>
                    <a:pt x="384" y="201"/>
                  </a:lnTo>
                  <a:cubicBezTo>
                    <a:pt x="384" y="207"/>
                    <a:pt x="383" y="208"/>
                    <a:pt x="382" y="208"/>
                  </a:cubicBezTo>
                  <a:cubicBezTo>
                    <a:pt x="381" y="208"/>
                    <a:pt x="379" y="206"/>
                    <a:pt x="378" y="206"/>
                  </a:cubicBezTo>
                  <a:cubicBezTo>
                    <a:pt x="378" y="206"/>
                    <a:pt x="378" y="206"/>
                    <a:pt x="378" y="206"/>
                  </a:cubicBezTo>
                  <a:cubicBezTo>
                    <a:pt x="380" y="205"/>
                    <a:pt x="383" y="204"/>
                    <a:pt x="384" y="201"/>
                  </a:cubicBezTo>
                  <a:close/>
                  <a:moveTo>
                    <a:pt x="576" y="204"/>
                  </a:moveTo>
                  <a:lnTo>
                    <a:pt x="576" y="204"/>
                  </a:lnTo>
                  <a:cubicBezTo>
                    <a:pt x="578" y="209"/>
                    <a:pt x="580" y="210"/>
                    <a:pt x="582" y="210"/>
                  </a:cubicBezTo>
                  <a:cubicBezTo>
                    <a:pt x="584" y="210"/>
                    <a:pt x="587" y="209"/>
                    <a:pt x="589" y="209"/>
                  </a:cubicBezTo>
                  <a:cubicBezTo>
                    <a:pt x="592" y="209"/>
                    <a:pt x="595" y="211"/>
                    <a:pt x="599" y="216"/>
                  </a:cubicBezTo>
                  <a:cubicBezTo>
                    <a:pt x="598" y="219"/>
                    <a:pt x="597" y="224"/>
                    <a:pt x="595" y="224"/>
                  </a:cubicBezTo>
                  <a:cubicBezTo>
                    <a:pt x="595" y="224"/>
                    <a:pt x="595" y="224"/>
                    <a:pt x="595" y="224"/>
                  </a:cubicBezTo>
                  <a:cubicBezTo>
                    <a:pt x="589" y="222"/>
                    <a:pt x="583" y="220"/>
                    <a:pt x="578" y="216"/>
                  </a:cubicBezTo>
                  <a:cubicBezTo>
                    <a:pt x="577" y="215"/>
                    <a:pt x="576" y="209"/>
                    <a:pt x="576" y="204"/>
                  </a:cubicBezTo>
                  <a:close/>
                  <a:moveTo>
                    <a:pt x="622" y="206"/>
                  </a:moveTo>
                  <a:cubicBezTo>
                    <a:pt x="627" y="206"/>
                    <a:pt x="631" y="211"/>
                    <a:pt x="634" y="225"/>
                  </a:cubicBezTo>
                  <a:cubicBezTo>
                    <a:pt x="625" y="221"/>
                    <a:pt x="618" y="217"/>
                    <a:pt x="608" y="215"/>
                  </a:cubicBezTo>
                  <a:lnTo>
                    <a:pt x="608" y="209"/>
                  </a:lnTo>
                  <a:cubicBezTo>
                    <a:pt x="612" y="208"/>
                    <a:pt x="616" y="208"/>
                    <a:pt x="621" y="206"/>
                  </a:cubicBezTo>
                  <a:cubicBezTo>
                    <a:pt x="621" y="206"/>
                    <a:pt x="622" y="206"/>
                    <a:pt x="622" y="206"/>
                  </a:cubicBezTo>
                  <a:close/>
                  <a:moveTo>
                    <a:pt x="693" y="201"/>
                  </a:moveTo>
                  <a:cubicBezTo>
                    <a:pt x="698" y="201"/>
                    <a:pt x="701" y="206"/>
                    <a:pt x="701" y="226"/>
                  </a:cubicBezTo>
                  <a:cubicBezTo>
                    <a:pt x="696" y="225"/>
                    <a:pt x="689" y="225"/>
                    <a:pt x="684" y="224"/>
                  </a:cubicBezTo>
                  <a:cubicBezTo>
                    <a:pt x="684" y="217"/>
                    <a:pt x="683" y="211"/>
                    <a:pt x="683" y="206"/>
                  </a:cubicBezTo>
                  <a:cubicBezTo>
                    <a:pt x="687" y="205"/>
                    <a:pt x="691" y="203"/>
                    <a:pt x="693" y="201"/>
                  </a:cubicBezTo>
                  <a:close/>
                  <a:moveTo>
                    <a:pt x="674" y="201"/>
                  </a:moveTo>
                  <a:cubicBezTo>
                    <a:pt x="677" y="201"/>
                    <a:pt x="679" y="202"/>
                    <a:pt x="681" y="216"/>
                  </a:cubicBezTo>
                  <a:cubicBezTo>
                    <a:pt x="677" y="216"/>
                    <a:pt x="674" y="213"/>
                    <a:pt x="671" y="213"/>
                  </a:cubicBezTo>
                  <a:cubicBezTo>
                    <a:pt x="668" y="213"/>
                    <a:pt x="665" y="217"/>
                    <a:pt x="665" y="232"/>
                  </a:cubicBezTo>
                  <a:cubicBezTo>
                    <a:pt x="662" y="223"/>
                    <a:pt x="661" y="218"/>
                    <a:pt x="660" y="212"/>
                  </a:cubicBezTo>
                  <a:cubicBezTo>
                    <a:pt x="654" y="211"/>
                    <a:pt x="649" y="209"/>
                    <a:pt x="644" y="207"/>
                  </a:cubicBezTo>
                  <a:lnTo>
                    <a:pt x="644" y="202"/>
                  </a:lnTo>
                  <a:cubicBezTo>
                    <a:pt x="654" y="201"/>
                    <a:pt x="665" y="201"/>
                    <a:pt x="673" y="201"/>
                  </a:cubicBezTo>
                  <a:cubicBezTo>
                    <a:pt x="674" y="201"/>
                    <a:pt x="674" y="201"/>
                    <a:pt x="674" y="201"/>
                  </a:cubicBezTo>
                  <a:close/>
                  <a:moveTo>
                    <a:pt x="485" y="205"/>
                  </a:moveTo>
                  <a:cubicBezTo>
                    <a:pt x="490" y="205"/>
                    <a:pt x="494" y="207"/>
                    <a:pt x="499" y="209"/>
                  </a:cubicBezTo>
                  <a:cubicBezTo>
                    <a:pt x="504" y="211"/>
                    <a:pt x="509" y="224"/>
                    <a:pt x="514" y="237"/>
                  </a:cubicBezTo>
                  <a:cubicBezTo>
                    <a:pt x="511" y="237"/>
                    <a:pt x="508" y="237"/>
                    <a:pt x="506" y="237"/>
                  </a:cubicBezTo>
                  <a:cubicBezTo>
                    <a:pt x="500" y="237"/>
                    <a:pt x="495" y="235"/>
                    <a:pt x="489" y="225"/>
                  </a:cubicBezTo>
                  <a:cubicBezTo>
                    <a:pt x="483" y="216"/>
                    <a:pt x="477" y="215"/>
                    <a:pt x="469" y="209"/>
                  </a:cubicBezTo>
                  <a:cubicBezTo>
                    <a:pt x="475" y="207"/>
                    <a:pt x="480" y="205"/>
                    <a:pt x="485" y="205"/>
                  </a:cubicBezTo>
                  <a:close/>
                  <a:moveTo>
                    <a:pt x="557" y="210"/>
                  </a:moveTo>
                  <a:cubicBezTo>
                    <a:pt x="563" y="210"/>
                    <a:pt x="565" y="214"/>
                    <a:pt x="570" y="226"/>
                  </a:cubicBezTo>
                  <a:cubicBezTo>
                    <a:pt x="565" y="225"/>
                    <a:pt x="561" y="222"/>
                    <a:pt x="556" y="221"/>
                  </a:cubicBezTo>
                  <a:lnTo>
                    <a:pt x="556" y="221"/>
                  </a:lnTo>
                  <a:cubicBezTo>
                    <a:pt x="557" y="232"/>
                    <a:pt x="556" y="238"/>
                    <a:pt x="552" y="238"/>
                  </a:cubicBezTo>
                  <a:lnTo>
                    <a:pt x="539" y="238"/>
                  </a:lnTo>
                  <a:cubicBezTo>
                    <a:pt x="537" y="238"/>
                    <a:pt x="535" y="236"/>
                    <a:pt x="534" y="231"/>
                  </a:cubicBezTo>
                  <a:cubicBezTo>
                    <a:pt x="531" y="226"/>
                    <a:pt x="529" y="220"/>
                    <a:pt x="525" y="214"/>
                  </a:cubicBezTo>
                  <a:lnTo>
                    <a:pt x="526" y="210"/>
                  </a:lnTo>
                  <a:close/>
                  <a:moveTo>
                    <a:pt x="523" y="248"/>
                  </a:moveTo>
                  <a:cubicBezTo>
                    <a:pt x="524" y="249"/>
                    <a:pt x="526" y="250"/>
                    <a:pt x="527" y="250"/>
                  </a:cubicBezTo>
                  <a:cubicBezTo>
                    <a:pt x="529" y="250"/>
                    <a:pt x="531" y="249"/>
                    <a:pt x="532" y="248"/>
                  </a:cubicBezTo>
                  <a:lnTo>
                    <a:pt x="532" y="248"/>
                  </a:lnTo>
                  <a:cubicBezTo>
                    <a:pt x="531" y="256"/>
                    <a:pt x="529" y="258"/>
                    <a:pt x="527" y="258"/>
                  </a:cubicBezTo>
                  <a:cubicBezTo>
                    <a:pt x="526" y="258"/>
                    <a:pt x="524" y="256"/>
                    <a:pt x="523" y="254"/>
                  </a:cubicBezTo>
                  <a:lnTo>
                    <a:pt x="523" y="248"/>
                  </a:lnTo>
                  <a:close/>
                  <a:moveTo>
                    <a:pt x="563" y="252"/>
                  </a:moveTo>
                  <a:cubicBezTo>
                    <a:pt x="565" y="254"/>
                    <a:pt x="567" y="256"/>
                    <a:pt x="568" y="259"/>
                  </a:cubicBezTo>
                  <a:lnTo>
                    <a:pt x="568" y="259"/>
                  </a:lnTo>
                  <a:cubicBezTo>
                    <a:pt x="567" y="258"/>
                    <a:pt x="565" y="258"/>
                    <a:pt x="563" y="258"/>
                  </a:cubicBezTo>
                  <a:lnTo>
                    <a:pt x="563" y="252"/>
                  </a:lnTo>
                  <a:close/>
                  <a:moveTo>
                    <a:pt x="1253" y="1"/>
                  </a:moveTo>
                  <a:cubicBezTo>
                    <a:pt x="1212" y="2"/>
                    <a:pt x="1172" y="5"/>
                    <a:pt x="1132" y="7"/>
                  </a:cubicBezTo>
                  <a:cubicBezTo>
                    <a:pt x="1106" y="8"/>
                    <a:pt x="1080" y="11"/>
                    <a:pt x="1054" y="13"/>
                  </a:cubicBezTo>
                  <a:cubicBezTo>
                    <a:pt x="1025" y="16"/>
                    <a:pt x="998" y="22"/>
                    <a:pt x="971" y="26"/>
                  </a:cubicBezTo>
                  <a:lnTo>
                    <a:pt x="908" y="33"/>
                  </a:lnTo>
                  <a:cubicBezTo>
                    <a:pt x="900" y="34"/>
                    <a:pt x="893" y="38"/>
                    <a:pt x="886" y="38"/>
                  </a:cubicBezTo>
                  <a:cubicBezTo>
                    <a:pt x="876" y="38"/>
                    <a:pt x="866" y="37"/>
                    <a:pt x="857" y="37"/>
                  </a:cubicBezTo>
                  <a:cubicBezTo>
                    <a:pt x="855" y="37"/>
                    <a:pt x="853" y="37"/>
                    <a:pt x="850" y="37"/>
                  </a:cubicBezTo>
                  <a:cubicBezTo>
                    <a:pt x="831" y="39"/>
                    <a:pt x="813" y="47"/>
                    <a:pt x="793" y="47"/>
                  </a:cubicBezTo>
                  <a:cubicBezTo>
                    <a:pt x="791" y="47"/>
                    <a:pt x="789" y="47"/>
                    <a:pt x="786" y="47"/>
                  </a:cubicBezTo>
                  <a:cubicBezTo>
                    <a:pt x="783" y="46"/>
                    <a:pt x="780" y="46"/>
                    <a:pt x="777" y="46"/>
                  </a:cubicBezTo>
                  <a:cubicBezTo>
                    <a:pt x="771" y="46"/>
                    <a:pt x="764" y="47"/>
                    <a:pt x="757" y="48"/>
                  </a:cubicBezTo>
                  <a:cubicBezTo>
                    <a:pt x="748" y="49"/>
                    <a:pt x="737" y="52"/>
                    <a:pt x="729" y="53"/>
                  </a:cubicBezTo>
                  <a:cubicBezTo>
                    <a:pt x="718" y="54"/>
                    <a:pt x="709" y="57"/>
                    <a:pt x="698" y="58"/>
                  </a:cubicBezTo>
                  <a:cubicBezTo>
                    <a:pt x="689" y="59"/>
                    <a:pt x="678" y="61"/>
                    <a:pt x="669" y="63"/>
                  </a:cubicBezTo>
                  <a:cubicBezTo>
                    <a:pt x="664" y="63"/>
                    <a:pt x="659" y="60"/>
                    <a:pt x="655" y="60"/>
                  </a:cubicBezTo>
                  <a:cubicBezTo>
                    <a:pt x="654" y="60"/>
                    <a:pt x="653" y="60"/>
                    <a:pt x="652" y="61"/>
                  </a:cubicBezTo>
                  <a:cubicBezTo>
                    <a:pt x="638" y="64"/>
                    <a:pt x="625" y="68"/>
                    <a:pt x="610" y="69"/>
                  </a:cubicBezTo>
                  <a:cubicBezTo>
                    <a:pt x="607" y="69"/>
                    <a:pt x="604" y="69"/>
                    <a:pt x="601" y="69"/>
                  </a:cubicBezTo>
                  <a:cubicBezTo>
                    <a:pt x="593" y="69"/>
                    <a:pt x="585" y="69"/>
                    <a:pt x="577" y="68"/>
                  </a:cubicBezTo>
                  <a:cubicBezTo>
                    <a:pt x="564" y="66"/>
                    <a:pt x="552" y="64"/>
                    <a:pt x="540" y="63"/>
                  </a:cubicBezTo>
                  <a:cubicBezTo>
                    <a:pt x="536" y="62"/>
                    <a:pt x="533" y="62"/>
                    <a:pt x="529" y="62"/>
                  </a:cubicBezTo>
                  <a:cubicBezTo>
                    <a:pt x="520" y="62"/>
                    <a:pt x="511" y="63"/>
                    <a:pt x="502" y="63"/>
                  </a:cubicBezTo>
                  <a:cubicBezTo>
                    <a:pt x="495" y="63"/>
                    <a:pt x="488" y="62"/>
                    <a:pt x="480" y="61"/>
                  </a:cubicBezTo>
                  <a:cubicBezTo>
                    <a:pt x="469" y="58"/>
                    <a:pt x="456" y="56"/>
                    <a:pt x="444" y="56"/>
                  </a:cubicBezTo>
                  <a:cubicBezTo>
                    <a:pt x="437" y="56"/>
                    <a:pt x="431" y="57"/>
                    <a:pt x="425" y="58"/>
                  </a:cubicBezTo>
                  <a:cubicBezTo>
                    <a:pt x="415" y="61"/>
                    <a:pt x="407" y="66"/>
                    <a:pt x="399" y="68"/>
                  </a:cubicBezTo>
                  <a:cubicBezTo>
                    <a:pt x="396" y="68"/>
                    <a:pt x="394" y="68"/>
                    <a:pt x="392" y="68"/>
                  </a:cubicBezTo>
                  <a:cubicBezTo>
                    <a:pt x="378" y="68"/>
                    <a:pt x="363" y="66"/>
                    <a:pt x="349" y="66"/>
                  </a:cubicBezTo>
                  <a:cubicBezTo>
                    <a:pt x="342" y="66"/>
                    <a:pt x="336" y="68"/>
                    <a:pt x="327" y="68"/>
                  </a:cubicBezTo>
                  <a:cubicBezTo>
                    <a:pt x="313" y="69"/>
                    <a:pt x="300" y="70"/>
                    <a:pt x="285" y="73"/>
                  </a:cubicBezTo>
                  <a:cubicBezTo>
                    <a:pt x="283" y="73"/>
                    <a:pt x="280" y="71"/>
                    <a:pt x="280" y="58"/>
                  </a:cubicBezTo>
                  <a:cubicBezTo>
                    <a:pt x="278" y="59"/>
                    <a:pt x="276" y="61"/>
                    <a:pt x="274" y="61"/>
                  </a:cubicBezTo>
                  <a:cubicBezTo>
                    <a:pt x="269" y="64"/>
                    <a:pt x="263" y="66"/>
                    <a:pt x="257" y="66"/>
                  </a:cubicBezTo>
                  <a:cubicBezTo>
                    <a:pt x="248" y="66"/>
                    <a:pt x="239" y="65"/>
                    <a:pt x="231" y="65"/>
                  </a:cubicBezTo>
                  <a:cubicBezTo>
                    <a:pt x="226" y="65"/>
                    <a:pt x="222" y="65"/>
                    <a:pt x="217" y="66"/>
                  </a:cubicBezTo>
                  <a:cubicBezTo>
                    <a:pt x="206" y="68"/>
                    <a:pt x="195" y="71"/>
                    <a:pt x="185" y="75"/>
                  </a:cubicBezTo>
                  <a:cubicBezTo>
                    <a:pt x="181" y="76"/>
                    <a:pt x="176" y="78"/>
                    <a:pt x="171" y="78"/>
                  </a:cubicBezTo>
                  <a:cubicBezTo>
                    <a:pt x="163" y="79"/>
                    <a:pt x="153" y="81"/>
                    <a:pt x="144" y="81"/>
                  </a:cubicBezTo>
                  <a:cubicBezTo>
                    <a:pt x="138" y="81"/>
                    <a:pt x="131" y="79"/>
                    <a:pt x="123" y="75"/>
                  </a:cubicBezTo>
                  <a:cubicBezTo>
                    <a:pt x="122" y="74"/>
                    <a:pt x="120" y="74"/>
                    <a:pt x="119" y="74"/>
                  </a:cubicBezTo>
                  <a:cubicBezTo>
                    <a:pt x="115" y="74"/>
                    <a:pt x="111" y="77"/>
                    <a:pt x="107" y="77"/>
                  </a:cubicBezTo>
                  <a:cubicBezTo>
                    <a:pt x="105" y="77"/>
                    <a:pt x="104" y="77"/>
                    <a:pt x="103" y="76"/>
                  </a:cubicBezTo>
                  <a:cubicBezTo>
                    <a:pt x="95" y="74"/>
                    <a:pt x="88" y="74"/>
                    <a:pt x="80" y="74"/>
                  </a:cubicBezTo>
                  <a:cubicBezTo>
                    <a:pt x="74" y="74"/>
                    <a:pt x="69" y="74"/>
                    <a:pt x="64" y="74"/>
                  </a:cubicBezTo>
                  <a:cubicBezTo>
                    <a:pt x="59" y="74"/>
                    <a:pt x="55" y="74"/>
                    <a:pt x="50" y="76"/>
                  </a:cubicBezTo>
                  <a:cubicBezTo>
                    <a:pt x="42" y="80"/>
                    <a:pt x="35" y="89"/>
                    <a:pt x="28" y="91"/>
                  </a:cubicBezTo>
                  <a:cubicBezTo>
                    <a:pt x="21" y="94"/>
                    <a:pt x="13" y="92"/>
                    <a:pt x="3" y="94"/>
                  </a:cubicBezTo>
                  <a:cubicBezTo>
                    <a:pt x="8" y="100"/>
                    <a:pt x="9" y="102"/>
                    <a:pt x="11" y="106"/>
                  </a:cubicBezTo>
                  <a:cubicBezTo>
                    <a:pt x="7" y="112"/>
                    <a:pt x="3" y="118"/>
                    <a:pt x="0" y="125"/>
                  </a:cubicBezTo>
                  <a:cubicBezTo>
                    <a:pt x="2" y="140"/>
                    <a:pt x="6" y="149"/>
                    <a:pt x="10" y="159"/>
                  </a:cubicBezTo>
                  <a:cubicBezTo>
                    <a:pt x="7" y="161"/>
                    <a:pt x="4" y="162"/>
                    <a:pt x="1" y="164"/>
                  </a:cubicBezTo>
                  <a:cubicBezTo>
                    <a:pt x="7" y="170"/>
                    <a:pt x="12" y="172"/>
                    <a:pt x="16" y="178"/>
                  </a:cubicBezTo>
                  <a:cubicBezTo>
                    <a:pt x="22" y="187"/>
                    <a:pt x="28" y="193"/>
                    <a:pt x="34" y="195"/>
                  </a:cubicBezTo>
                  <a:cubicBezTo>
                    <a:pt x="52" y="200"/>
                    <a:pt x="68" y="206"/>
                    <a:pt x="85" y="211"/>
                  </a:cubicBezTo>
                  <a:cubicBezTo>
                    <a:pt x="89" y="212"/>
                    <a:pt x="94" y="217"/>
                    <a:pt x="97" y="217"/>
                  </a:cubicBezTo>
                  <a:cubicBezTo>
                    <a:pt x="97" y="217"/>
                    <a:pt x="97" y="217"/>
                    <a:pt x="98" y="217"/>
                  </a:cubicBezTo>
                  <a:cubicBezTo>
                    <a:pt x="99" y="216"/>
                    <a:pt x="100" y="216"/>
                    <a:pt x="102" y="216"/>
                  </a:cubicBezTo>
                  <a:cubicBezTo>
                    <a:pt x="110" y="216"/>
                    <a:pt x="118" y="221"/>
                    <a:pt x="126" y="223"/>
                  </a:cubicBezTo>
                  <a:cubicBezTo>
                    <a:pt x="138" y="226"/>
                    <a:pt x="148" y="232"/>
                    <a:pt x="160" y="238"/>
                  </a:cubicBezTo>
                  <a:cubicBezTo>
                    <a:pt x="162" y="238"/>
                    <a:pt x="162" y="233"/>
                    <a:pt x="163" y="231"/>
                  </a:cubicBezTo>
                  <a:cubicBezTo>
                    <a:pt x="156" y="226"/>
                    <a:pt x="148" y="221"/>
                    <a:pt x="141" y="215"/>
                  </a:cubicBezTo>
                  <a:cubicBezTo>
                    <a:pt x="142" y="215"/>
                    <a:pt x="144" y="214"/>
                    <a:pt x="146" y="214"/>
                  </a:cubicBezTo>
                  <a:cubicBezTo>
                    <a:pt x="147" y="214"/>
                    <a:pt x="147" y="214"/>
                    <a:pt x="148" y="215"/>
                  </a:cubicBezTo>
                  <a:cubicBezTo>
                    <a:pt x="160" y="218"/>
                    <a:pt x="172" y="222"/>
                    <a:pt x="184" y="225"/>
                  </a:cubicBezTo>
                  <a:cubicBezTo>
                    <a:pt x="190" y="226"/>
                    <a:pt x="196" y="226"/>
                    <a:pt x="205" y="227"/>
                  </a:cubicBezTo>
                  <a:cubicBezTo>
                    <a:pt x="208" y="227"/>
                    <a:pt x="210" y="226"/>
                    <a:pt x="213" y="226"/>
                  </a:cubicBezTo>
                  <a:cubicBezTo>
                    <a:pt x="214" y="226"/>
                    <a:pt x="214" y="226"/>
                    <a:pt x="215" y="226"/>
                  </a:cubicBezTo>
                  <a:cubicBezTo>
                    <a:pt x="222" y="228"/>
                    <a:pt x="231" y="233"/>
                    <a:pt x="240" y="237"/>
                  </a:cubicBezTo>
                  <a:cubicBezTo>
                    <a:pt x="242" y="237"/>
                    <a:pt x="244" y="237"/>
                    <a:pt x="246" y="237"/>
                  </a:cubicBezTo>
                  <a:cubicBezTo>
                    <a:pt x="253" y="237"/>
                    <a:pt x="260" y="235"/>
                    <a:pt x="267" y="231"/>
                  </a:cubicBezTo>
                  <a:cubicBezTo>
                    <a:pt x="273" y="228"/>
                    <a:pt x="280" y="230"/>
                    <a:pt x="289" y="228"/>
                  </a:cubicBezTo>
                  <a:cubicBezTo>
                    <a:pt x="300" y="227"/>
                    <a:pt x="311" y="227"/>
                    <a:pt x="324" y="226"/>
                  </a:cubicBezTo>
                  <a:cubicBezTo>
                    <a:pt x="321" y="220"/>
                    <a:pt x="320" y="217"/>
                    <a:pt x="317" y="212"/>
                  </a:cubicBezTo>
                  <a:lnTo>
                    <a:pt x="317" y="212"/>
                  </a:lnTo>
                  <a:cubicBezTo>
                    <a:pt x="321" y="215"/>
                    <a:pt x="326" y="222"/>
                    <a:pt x="330" y="225"/>
                  </a:cubicBezTo>
                  <a:cubicBezTo>
                    <a:pt x="338" y="230"/>
                    <a:pt x="347" y="232"/>
                    <a:pt x="356" y="233"/>
                  </a:cubicBezTo>
                  <a:cubicBezTo>
                    <a:pt x="380" y="238"/>
                    <a:pt x="405" y="241"/>
                    <a:pt x="429" y="244"/>
                  </a:cubicBezTo>
                  <a:cubicBezTo>
                    <a:pt x="435" y="246"/>
                    <a:pt x="441" y="248"/>
                    <a:pt x="447" y="249"/>
                  </a:cubicBezTo>
                  <a:cubicBezTo>
                    <a:pt x="446" y="254"/>
                    <a:pt x="443" y="257"/>
                    <a:pt x="441" y="257"/>
                  </a:cubicBezTo>
                  <a:cubicBezTo>
                    <a:pt x="441" y="257"/>
                    <a:pt x="441" y="257"/>
                    <a:pt x="441" y="257"/>
                  </a:cubicBezTo>
                  <a:cubicBezTo>
                    <a:pt x="438" y="254"/>
                    <a:pt x="435" y="253"/>
                    <a:pt x="433" y="253"/>
                  </a:cubicBezTo>
                  <a:cubicBezTo>
                    <a:pt x="428" y="253"/>
                    <a:pt x="424" y="255"/>
                    <a:pt x="420" y="255"/>
                  </a:cubicBezTo>
                  <a:cubicBezTo>
                    <a:pt x="417" y="255"/>
                    <a:pt x="414" y="254"/>
                    <a:pt x="410" y="249"/>
                  </a:cubicBezTo>
                  <a:cubicBezTo>
                    <a:pt x="410" y="249"/>
                    <a:pt x="410" y="249"/>
                    <a:pt x="410" y="249"/>
                  </a:cubicBezTo>
                  <a:cubicBezTo>
                    <a:pt x="410" y="249"/>
                    <a:pt x="409" y="249"/>
                    <a:pt x="409" y="249"/>
                  </a:cubicBezTo>
                  <a:cubicBezTo>
                    <a:pt x="400" y="249"/>
                    <a:pt x="391" y="248"/>
                    <a:pt x="383" y="248"/>
                  </a:cubicBezTo>
                  <a:cubicBezTo>
                    <a:pt x="376" y="248"/>
                    <a:pt x="369" y="246"/>
                    <a:pt x="362" y="246"/>
                  </a:cubicBezTo>
                  <a:cubicBezTo>
                    <a:pt x="360" y="246"/>
                    <a:pt x="357" y="246"/>
                    <a:pt x="355" y="247"/>
                  </a:cubicBezTo>
                  <a:cubicBezTo>
                    <a:pt x="351" y="248"/>
                    <a:pt x="348" y="248"/>
                    <a:pt x="344" y="248"/>
                  </a:cubicBezTo>
                  <a:cubicBezTo>
                    <a:pt x="341" y="248"/>
                    <a:pt x="337" y="248"/>
                    <a:pt x="333" y="248"/>
                  </a:cubicBezTo>
                  <a:cubicBezTo>
                    <a:pt x="330" y="248"/>
                    <a:pt x="327" y="249"/>
                    <a:pt x="323" y="251"/>
                  </a:cubicBezTo>
                  <a:cubicBezTo>
                    <a:pt x="325" y="259"/>
                    <a:pt x="327" y="263"/>
                    <a:pt x="328" y="263"/>
                  </a:cubicBezTo>
                  <a:cubicBezTo>
                    <a:pt x="331" y="263"/>
                    <a:pt x="333" y="263"/>
                    <a:pt x="335" y="263"/>
                  </a:cubicBezTo>
                  <a:cubicBezTo>
                    <a:pt x="340" y="263"/>
                    <a:pt x="344" y="263"/>
                    <a:pt x="349" y="263"/>
                  </a:cubicBezTo>
                  <a:cubicBezTo>
                    <a:pt x="360" y="263"/>
                    <a:pt x="370" y="262"/>
                    <a:pt x="381" y="262"/>
                  </a:cubicBezTo>
                  <a:cubicBezTo>
                    <a:pt x="387" y="262"/>
                    <a:pt x="393" y="262"/>
                    <a:pt x="399" y="263"/>
                  </a:cubicBezTo>
                  <a:cubicBezTo>
                    <a:pt x="402" y="263"/>
                    <a:pt x="406" y="268"/>
                    <a:pt x="410" y="268"/>
                  </a:cubicBezTo>
                  <a:cubicBezTo>
                    <a:pt x="415" y="267"/>
                    <a:pt x="420" y="266"/>
                    <a:pt x="426" y="266"/>
                  </a:cubicBezTo>
                  <a:cubicBezTo>
                    <a:pt x="435" y="266"/>
                    <a:pt x="445" y="268"/>
                    <a:pt x="454" y="270"/>
                  </a:cubicBezTo>
                  <a:cubicBezTo>
                    <a:pt x="456" y="271"/>
                    <a:pt x="458" y="271"/>
                    <a:pt x="460" y="271"/>
                  </a:cubicBezTo>
                  <a:cubicBezTo>
                    <a:pt x="465" y="271"/>
                    <a:pt x="468" y="269"/>
                    <a:pt x="472" y="262"/>
                  </a:cubicBezTo>
                  <a:lnTo>
                    <a:pt x="456" y="253"/>
                  </a:lnTo>
                  <a:lnTo>
                    <a:pt x="456" y="248"/>
                  </a:lnTo>
                  <a:cubicBezTo>
                    <a:pt x="464" y="249"/>
                    <a:pt x="472" y="251"/>
                    <a:pt x="480" y="252"/>
                  </a:cubicBezTo>
                  <a:lnTo>
                    <a:pt x="480" y="258"/>
                  </a:lnTo>
                  <a:cubicBezTo>
                    <a:pt x="479" y="260"/>
                    <a:pt x="479" y="263"/>
                    <a:pt x="477" y="268"/>
                  </a:cubicBezTo>
                  <a:cubicBezTo>
                    <a:pt x="483" y="268"/>
                    <a:pt x="490" y="267"/>
                    <a:pt x="495" y="267"/>
                  </a:cubicBezTo>
                  <a:lnTo>
                    <a:pt x="495" y="260"/>
                  </a:lnTo>
                  <a:cubicBezTo>
                    <a:pt x="491" y="258"/>
                    <a:pt x="489" y="253"/>
                    <a:pt x="483" y="249"/>
                  </a:cubicBezTo>
                  <a:cubicBezTo>
                    <a:pt x="493" y="249"/>
                    <a:pt x="500" y="249"/>
                    <a:pt x="510" y="251"/>
                  </a:cubicBezTo>
                  <a:cubicBezTo>
                    <a:pt x="512" y="251"/>
                    <a:pt x="516" y="257"/>
                    <a:pt x="519" y="260"/>
                  </a:cubicBezTo>
                  <a:lnTo>
                    <a:pt x="524" y="265"/>
                  </a:lnTo>
                  <a:cubicBezTo>
                    <a:pt x="531" y="267"/>
                    <a:pt x="536" y="268"/>
                    <a:pt x="542" y="269"/>
                  </a:cubicBezTo>
                  <a:cubicBezTo>
                    <a:pt x="543" y="269"/>
                    <a:pt x="543" y="268"/>
                    <a:pt x="545" y="268"/>
                  </a:cubicBezTo>
                  <a:lnTo>
                    <a:pt x="545" y="249"/>
                  </a:lnTo>
                  <a:cubicBezTo>
                    <a:pt x="548" y="253"/>
                    <a:pt x="553" y="257"/>
                    <a:pt x="557" y="260"/>
                  </a:cubicBezTo>
                  <a:cubicBezTo>
                    <a:pt x="560" y="264"/>
                    <a:pt x="563" y="268"/>
                    <a:pt x="566" y="268"/>
                  </a:cubicBezTo>
                  <a:cubicBezTo>
                    <a:pt x="568" y="268"/>
                    <a:pt x="570" y="265"/>
                    <a:pt x="572" y="260"/>
                  </a:cubicBezTo>
                  <a:cubicBezTo>
                    <a:pt x="571" y="260"/>
                    <a:pt x="571" y="259"/>
                    <a:pt x="570" y="259"/>
                  </a:cubicBezTo>
                  <a:lnTo>
                    <a:pt x="570" y="259"/>
                  </a:lnTo>
                  <a:cubicBezTo>
                    <a:pt x="572" y="256"/>
                    <a:pt x="572" y="252"/>
                    <a:pt x="573" y="251"/>
                  </a:cubicBezTo>
                  <a:cubicBezTo>
                    <a:pt x="575" y="249"/>
                    <a:pt x="578" y="249"/>
                    <a:pt x="580" y="249"/>
                  </a:cubicBezTo>
                  <a:cubicBezTo>
                    <a:pt x="583" y="249"/>
                    <a:pt x="585" y="249"/>
                    <a:pt x="588" y="249"/>
                  </a:cubicBezTo>
                  <a:cubicBezTo>
                    <a:pt x="594" y="249"/>
                    <a:pt x="600" y="250"/>
                    <a:pt x="606" y="258"/>
                  </a:cubicBezTo>
                  <a:cubicBezTo>
                    <a:pt x="609" y="260"/>
                    <a:pt x="612" y="261"/>
                    <a:pt x="615" y="261"/>
                  </a:cubicBezTo>
                  <a:cubicBezTo>
                    <a:pt x="619" y="261"/>
                    <a:pt x="622" y="260"/>
                    <a:pt x="626" y="260"/>
                  </a:cubicBezTo>
                  <a:cubicBezTo>
                    <a:pt x="627" y="260"/>
                    <a:pt x="629" y="259"/>
                    <a:pt x="630" y="259"/>
                  </a:cubicBezTo>
                  <a:cubicBezTo>
                    <a:pt x="635" y="258"/>
                    <a:pt x="639" y="256"/>
                    <a:pt x="644" y="256"/>
                  </a:cubicBezTo>
                  <a:cubicBezTo>
                    <a:pt x="646" y="256"/>
                    <a:pt x="649" y="257"/>
                    <a:pt x="651" y="258"/>
                  </a:cubicBezTo>
                  <a:cubicBezTo>
                    <a:pt x="652" y="258"/>
                    <a:pt x="654" y="258"/>
                    <a:pt x="655" y="258"/>
                  </a:cubicBezTo>
                  <a:cubicBezTo>
                    <a:pt x="657" y="258"/>
                    <a:pt x="660" y="257"/>
                    <a:pt x="664" y="257"/>
                  </a:cubicBezTo>
                  <a:cubicBezTo>
                    <a:pt x="664" y="257"/>
                    <a:pt x="666" y="253"/>
                    <a:pt x="666" y="251"/>
                  </a:cubicBezTo>
                  <a:cubicBezTo>
                    <a:pt x="667" y="243"/>
                    <a:pt x="668" y="239"/>
                    <a:pt x="669" y="239"/>
                  </a:cubicBezTo>
                  <a:cubicBezTo>
                    <a:pt x="671" y="239"/>
                    <a:pt x="673" y="242"/>
                    <a:pt x="676" y="247"/>
                  </a:cubicBezTo>
                  <a:cubicBezTo>
                    <a:pt x="677" y="249"/>
                    <a:pt x="679" y="252"/>
                    <a:pt x="681" y="252"/>
                  </a:cubicBezTo>
                  <a:cubicBezTo>
                    <a:pt x="681" y="252"/>
                    <a:pt x="681" y="252"/>
                    <a:pt x="682" y="252"/>
                  </a:cubicBezTo>
                  <a:cubicBezTo>
                    <a:pt x="683" y="250"/>
                    <a:pt x="685" y="249"/>
                    <a:pt x="686" y="249"/>
                  </a:cubicBezTo>
                  <a:cubicBezTo>
                    <a:pt x="691" y="249"/>
                    <a:pt x="695" y="256"/>
                    <a:pt x="699" y="264"/>
                  </a:cubicBezTo>
                  <a:cubicBezTo>
                    <a:pt x="702" y="245"/>
                    <a:pt x="706" y="235"/>
                    <a:pt x="712" y="235"/>
                  </a:cubicBezTo>
                  <a:cubicBezTo>
                    <a:pt x="713" y="235"/>
                    <a:pt x="714" y="235"/>
                    <a:pt x="715" y="236"/>
                  </a:cubicBezTo>
                  <a:cubicBezTo>
                    <a:pt x="716" y="236"/>
                    <a:pt x="716" y="236"/>
                    <a:pt x="716" y="236"/>
                  </a:cubicBezTo>
                  <a:cubicBezTo>
                    <a:pt x="719" y="236"/>
                    <a:pt x="719" y="233"/>
                    <a:pt x="720" y="233"/>
                  </a:cubicBezTo>
                  <a:cubicBezTo>
                    <a:pt x="726" y="233"/>
                    <a:pt x="730" y="236"/>
                    <a:pt x="735" y="237"/>
                  </a:cubicBezTo>
                  <a:lnTo>
                    <a:pt x="735" y="242"/>
                  </a:lnTo>
                  <a:cubicBezTo>
                    <a:pt x="732" y="243"/>
                    <a:pt x="731" y="246"/>
                    <a:pt x="729" y="247"/>
                  </a:cubicBezTo>
                  <a:cubicBezTo>
                    <a:pt x="730" y="251"/>
                    <a:pt x="732" y="251"/>
                    <a:pt x="734" y="252"/>
                  </a:cubicBezTo>
                  <a:cubicBezTo>
                    <a:pt x="735" y="253"/>
                    <a:pt x="736" y="258"/>
                    <a:pt x="737" y="262"/>
                  </a:cubicBezTo>
                  <a:cubicBezTo>
                    <a:pt x="739" y="257"/>
                    <a:pt x="740" y="251"/>
                    <a:pt x="740" y="246"/>
                  </a:cubicBezTo>
                  <a:cubicBezTo>
                    <a:pt x="740" y="243"/>
                    <a:pt x="740" y="239"/>
                    <a:pt x="741" y="233"/>
                  </a:cubicBezTo>
                  <a:cubicBezTo>
                    <a:pt x="748" y="236"/>
                    <a:pt x="755" y="233"/>
                    <a:pt x="761" y="241"/>
                  </a:cubicBezTo>
                  <a:cubicBezTo>
                    <a:pt x="767" y="246"/>
                    <a:pt x="773" y="247"/>
                    <a:pt x="779" y="247"/>
                  </a:cubicBezTo>
                  <a:cubicBezTo>
                    <a:pt x="781" y="247"/>
                    <a:pt x="783" y="247"/>
                    <a:pt x="784" y="247"/>
                  </a:cubicBezTo>
                  <a:cubicBezTo>
                    <a:pt x="786" y="247"/>
                    <a:pt x="789" y="247"/>
                    <a:pt x="791" y="247"/>
                  </a:cubicBezTo>
                  <a:cubicBezTo>
                    <a:pt x="792" y="247"/>
                    <a:pt x="793" y="247"/>
                    <a:pt x="794" y="247"/>
                  </a:cubicBezTo>
                  <a:cubicBezTo>
                    <a:pt x="796" y="248"/>
                    <a:pt x="798" y="249"/>
                    <a:pt x="800" y="249"/>
                  </a:cubicBezTo>
                  <a:cubicBezTo>
                    <a:pt x="803" y="249"/>
                    <a:pt x="805" y="247"/>
                    <a:pt x="807" y="241"/>
                  </a:cubicBezTo>
                  <a:cubicBezTo>
                    <a:pt x="808" y="237"/>
                    <a:pt x="810" y="235"/>
                    <a:pt x="811" y="235"/>
                  </a:cubicBezTo>
                  <a:cubicBezTo>
                    <a:pt x="814" y="235"/>
                    <a:pt x="817" y="243"/>
                    <a:pt x="820" y="257"/>
                  </a:cubicBezTo>
                  <a:cubicBezTo>
                    <a:pt x="820" y="245"/>
                    <a:pt x="822" y="243"/>
                    <a:pt x="823" y="243"/>
                  </a:cubicBezTo>
                  <a:cubicBezTo>
                    <a:pt x="825" y="243"/>
                    <a:pt x="827" y="244"/>
                    <a:pt x="828" y="244"/>
                  </a:cubicBezTo>
                  <a:cubicBezTo>
                    <a:pt x="829" y="244"/>
                    <a:pt x="830" y="243"/>
                    <a:pt x="830" y="237"/>
                  </a:cubicBezTo>
                  <a:cubicBezTo>
                    <a:pt x="835" y="249"/>
                    <a:pt x="837" y="255"/>
                    <a:pt x="840" y="255"/>
                  </a:cubicBezTo>
                  <a:cubicBezTo>
                    <a:pt x="841" y="255"/>
                    <a:pt x="842" y="254"/>
                    <a:pt x="844" y="251"/>
                  </a:cubicBezTo>
                  <a:cubicBezTo>
                    <a:pt x="847" y="248"/>
                    <a:pt x="850" y="247"/>
                    <a:pt x="853" y="247"/>
                  </a:cubicBezTo>
                  <a:cubicBezTo>
                    <a:pt x="857" y="247"/>
                    <a:pt x="860" y="248"/>
                    <a:pt x="863" y="248"/>
                  </a:cubicBezTo>
                  <a:cubicBezTo>
                    <a:pt x="864" y="248"/>
                    <a:pt x="865" y="247"/>
                    <a:pt x="866" y="247"/>
                  </a:cubicBezTo>
                  <a:cubicBezTo>
                    <a:pt x="871" y="244"/>
                    <a:pt x="875" y="248"/>
                    <a:pt x="879" y="238"/>
                  </a:cubicBezTo>
                  <a:cubicBezTo>
                    <a:pt x="879" y="237"/>
                    <a:pt x="880" y="237"/>
                    <a:pt x="880" y="237"/>
                  </a:cubicBezTo>
                  <a:cubicBezTo>
                    <a:pt x="882" y="237"/>
                    <a:pt x="883" y="239"/>
                    <a:pt x="884" y="239"/>
                  </a:cubicBezTo>
                  <a:lnTo>
                    <a:pt x="900" y="239"/>
                  </a:lnTo>
                  <a:cubicBezTo>
                    <a:pt x="902" y="239"/>
                    <a:pt x="902" y="238"/>
                    <a:pt x="903" y="238"/>
                  </a:cubicBezTo>
                  <a:cubicBezTo>
                    <a:pt x="903" y="238"/>
                    <a:pt x="903" y="238"/>
                    <a:pt x="904" y="238"/>
                  </a:cubicBezTo>
                  <a:cubicBezTo>
                    <a:pt x="909" y="238"/>
                    <a:pt x="914" y="242"/>
                    <a:pt x="920" y="242"/>
                  </a:cubicBezTo>
                  <a:cubicBezTo>
                    <a:pt x="923" y="242"/>
                    <a:pt x="925" y="241"/>
                    <a:pt x="928" y="239"/>
                  </a:cubicBezTo>
                  <a:cubicBezTo>
                    <a:pt x="930" y="236"/>
                    <a:pt x="934" y="234"/>
                    <a:pt x="937" y="234"/>
                  </a:cubicBezTo>
                  <a:cubicBezTo>
                    <a:pt x="942" y="234"/>
                    <a:pt x="947" y="237"/>
                    <a:pt x="952" y="246"/>
                  </a:cubicBezTo>
                  <a:cubicBezTo>
                    <a:pt x="954" y="247"/>
                    <a:pt x="955" y="248"/>
                    <a:pt x="956" y="248"/>
                  </a:cubicBezTo>
                  <a:cubicBezTo>
                    <a:pt x="959" y="245"/>
                    <a:pt x="962" y="241"/>
                    <a:pt x="965" y="241"/>
                  </a:cubicBezTo>
                  <a:cubicBezTo>
                    <a:pt x="966" y="241"/>
                    <a:pt x="968" y="243"/>
                    <a:pt x="970" y="246"/>
                  </a:cubicBezTo>
                  <a:cubicBezTo>
                    <a:pt x="970" y="246"/>
                    <a:pt x="971" y="246"/>
                    <a:pt x="971" y="244"/>
                  </a:cubicBezTo>
                  <a:cubicBezTo>
                    <a:pt x="972" y="237"/>
                    <a:pt x="974" y="236"/>
                    <a:pt x="976" y="236"/>
                  </a:cubicBezTo>
                  <a:cubicBezTo>
                    <a:pt x="977" y="236"/>
                    <a:pt x="978" y="236"/>
                    <a:pt x="979" y="236"/>
                  </a:cubicBezTo>
                  <a:cubicBezTo>
                    <a:pt x="979" y="236"/>
                    <a:pt x="980" y="236"/>
                    <a:pt x="981" y="236"/>
                  </a:cubicBezTo>
                  <a:cubicBezTo>
                    <a:pt x="982" y="233"/>
                    <a:pt x="986" y="233"/>
                    <a:pt x="987" y="231"/>
                  </a:cubicBezTo>
                  <a:cubicBezTo>
                    <a:pt x="988" y="226"/>
                    <a:pt x="989" y="224"/>
                    <a:pt x="990" y="224"/>
                  </a:cubicBezTo>
                  <a:cubicBezTo>
                    <a:pt x="991" y="224"/>
                    <a:pt x="992" y="227"/>
                    <a:pt x="994" y="230"/>
                  </a:cubicBezTo>
                  <a:cubicBezTo>
                    <a:pt x="995" y="233"/>
                    <a:pt x="997" y="236"/>
                    <a:pt x="999" y="236"/>
                  </a:cubicBezTo>
                  <a:cubicBezTo>
                    <a:pt x="1000" y="236"/>
                    <a:pt x="1002" y="233"/>
                    <a:pt x="1002" y="225"/>
                  </a:cubicBezTo>
                  <a:cubicBezTo>
                    <a:pt x="1002" y="222"/>
                    <a:pt x="1003" y="220"/>
                    <a:pt x="1004" y="220"/>
                  </a:cubicBezTo>
                  <a:cubicBezTo>
                    <a:pt x="1008" y="221"/>
                    <a:pt x="1012" y="221"/>
                    <a:pt x="1014" y="225"/>
                  </a:cubicBezTo>
                  <a:cubicBezTo>
                    <a:pt x="1017" y="230"/>
                    <a:pt x="1020" y="231"/>
                    <a:pt x="1024" y="231"/>
                  </a:cubicBezTo>
                  <a:cubicBezTo>
                    <a:pt x="1027" y="231"/>
                    <a:pt x="1030" y="229"/>
                    <a:pt x="1034" y="229"/>
                  </a:cubicBezTo>
                  <a:cubicBezTo>
                    <a:pt x="1036" y="229"/>
                    <a:pt x="1038" y="230"/>
                    <a:pt x="1040" y="231"/>
                  </a:cubicBezTo>
                  <a:cubicBezTo>
                    <a:pt x="1040" y="231"/>
                    <a:pt x="1041" y="231"/>
                    <a:pt x="1041" y="230"/>
                  </a:cubicBezTo>
                  <a:cubicBezTo>
                    <a:pt x="1044" y="225"/>
                    <a:pt x="1045" y="220"/>
                    <a:pt x="1048" y="220"/>
                  </a:cubicBezTo>
                  <a:cubicBezTo>
                    <a:pt x="1049" y="220"/>
                    <a:pt x="1050" y="220"/>
                    <a:pt x="1052" y="221"/>
                  </a:cubicBezTo>
                  <a:cubicBezTo>
                    <a:pt x="1053" y="222"/>
                    <a:pt x="1054" y="222"/>
                    <a:pt x="1055" y="222"/>
                  </a:cubicBezTo>
                  <a:cubicBezTo>
                    <a:pt x="1058" y="222"/>
                    <a:pt x="1061" y="221"/>
                    <a:pt x="1062" y="220"/>
                  </a:cubicBezTo>
                  <a:cubicBezTo>
                    <a:pt x="1064" y="220"/>
                    <a:pt x="1066" y="218"/>
                    <a:pt x="1067" y="215"/>
                  </a:cubicBezTo>
                  <a:cubicBezTo>
                    <a:pt x="1070" y="210"/>
                    <a:pt x="1072" y="206"/>
                    <a:pt x="1074" y="206"/>
                  </a:cubicBezTo>
                  <a:cubicBezTo>
                    <a:pt x="1076" y="206"/>
                    <a:pt x="1078" y="209"/>
                    <a:pt x="1081" y="215"/>
                  </a:cubicBezTo>
                  <a:cubicBezTo>
                    <a:pt x="1082" y="219"/>
                    <a:pt x="1087" y="223"/>
                    <a:pt x="1090" y="223"/>
                  </a:cubicBezTo>
                  <a:cubicBezTo>
                    <a:pt x="1091" y="223"/>
                    <a:pt x="1092" y="222"/>
                    <a:pt x="1092" y="221"/>
                  </a:cubicBezTo>
                  <a:cubicBezTo>
                    <a:pt x="1095" y="215"/>
                    <a:pt x="1097" y="213"/>
                    <a:pt x="1099" y="213"/>
                  </a:cubicBezTo>
                  <a:cubicBezTo>
                    <a:pt x="1102" y="213"/>
                    <a:pt x="1105" y="217"/>
                    <a:pt x="1108" y="220"/>
                  </a:cubicBezTo>
                  <a:cubicBezTo>
                    <a:pt x="1113" y="224"/>
                    <a:pt x="1118" y="228"/>
                    <a:pt x="1123" y="228"/>
                  </a:cubicBezTo>
                  <a:cubicBezTo>
                    <a:pt x="1127" y="228"/>
                    <a:pt x="1130" y="225"/>
                    <a:pt x="1133" y="216"/>
                  </a:cubicBezTo>
                  <a:cubicBezTo>
                    <a:pt x="1133" y="215"/>
                    <a:pt x="1133" y="215"/>
                    <a:pt x="1134" y="215"/>
                  </a:cubicBezTo>
                  <a:cubicBezTo>
                    <a:pt x="1134" y="215"/>
                    <a:pt x="1135" y="216"/>
                    <a:pt x="1135" y="216"/>
                  </a:cubicBezTo>
                  <a:cubicBezTo>
                    <a:pt x="1143" y="217"/>
                    <a:pt x="1148" y="218"/>
                    <a:pt x="1154" y="222"/>
                  </a:cubicBezTo>
                  <a:cubicBezTo>
                    <a:pt x="1156" y="223"/>
                    <a:pt x="1158" y="225"/>
                    <a:pt x="1159" y="225"/>
                  </a:cubicBezTo>
                  <a:cubicBezTo>
                    <a:pt x="1161" y="225"/>
                    <a:pt x="1162" y="223"/>
                    <a:pt x="1164" y="218"/>
                  </a:cubicBezTo>
                  <a:cubicBezTo>
                    <a:pt x="1165" y="209"/>
                    <a:pt x="1168" y="206"/>
                    <a:pt x="1172" y="206"/>
                  </a:cubicBezTo>
                  <a:cubicBezTo>
                    <a:pt x="1173" y="206"/>
                    <a:pt x="1175" y="206"/>
                    <a:pt x="1176" y="207"/>
                  </a:cubicBezTo>
                  <a:cubicBezTo>
                    <a:pt x="1179" y="210"/>
                    <a:pt x="1181" y="210"/>
                    <a:pt x="1183" y="210"/>
                  </a:cubicBezTo>
                  <a:cubicBezTo>
                    <a:pt x="1188" y="210"/>
                    <a:pt x="1192" y="207"/>
                    <a:pt x="1197" y="207"/>
                  </a:cubicBezTo>
                  <a:cubicBezTo>
                    <a:pt x="1198" y="207"/>
                    <a:pt x="1199" y="207"/>
                    <a:pt x="1200" y="207"/>
                  </a:cubicBezTo>
                  <a:cubicBezTo>
                    <a:pt x="1202" y="208"/>
                    <a:pt x="1204" y="208"/>
                    <a:pt x="1206" y="208"/>
                  </a:cubicBezTo>
                  <a:cubicBezTo>
                    <a:pt x="1211" y="208"/>
                    <a:pt x="1216" y="206"/>
                    <a:pt x="1222" y="205"/>
                  </a:cubicBezTo>
                  <a:lnTo>
                    <a:pt x="1253" y="205"/>
                  </a:lnTo>
                  <a:cubicBezTo>
                    <a:pt x="1254" y="205"/>
                    <a:pt x="1255" y="202"/>
                    <a:pt x="1256" y="201"/>
                  </a:cubicBezTo>
                  <a:cubicBezTo>
                    <a:pt x="1256" y="195"/>
                    <a:pt x="1255" y="190"/>
                    <a:pt x="1255" y="184"/>
                  </a:cubicBezTo>
                  <a:lnTo>
                    <a:pt x="1255" y="184"/>
                  </a:lnTo>
                  <a:cubicBezTo>
                    <a:pt x="1266" y="193"/>
                    <a:pt x="1276" y="209"/>
                    <a:pt x="1285" y="209"/>
                  </a:cubicBezTo>
                  <a:cubicBezTo>
                    <a:pt x="1289" y="209"/>
                    <a:pt x="1293" y="205"/>
                    <a:pt x="1297" y="196"/>
                  </a:cubicBezTo>
                  <a:cubicBezTo>
                    <a:pt x="1296" y="196"/>
                    <a:pt x="1295" y="195"/>
                    <a:pt x="1295" y="195"/>
                  </a:cubicBezTo>
                  <a:cubicBezTo>
                    <a:pt x="1292" y="195"/>
                    <a:pt x="1290" y="197"/>
                    <a:pt x="1286" y="199"/>
                  </a:cubicBezTo>
                  <a:cubicBezTo>
                    <a:pt x="1286" y="199"/>
                    <a:pt x="1285" y="199"/>
                    <a:pt x="1285" y="199"/>
                  </a:cubicBezTo>
                  <a:cubicBezTo>
                    <a:pt x="1282" y="199"/>
                    <a:pt x="1280" y="195"/>
                    <a:pt x="1276" y="185"/>
                  </a:cubicBezTo>
                  <a:lnTo>
                    <a:pt x="1276" y="185"/>
                  </a:lnTo>
                  <a:cubicBezTo>
                    <a:pt x="1279" y="186"/>
                    <a:pt x="1282" y="189"/>
                    <a:pt x="1285" y="190"/>
                  </a:cubicBezTo>
                  <a:cubicBezTo>
                    <a:pt x="1286" y="183"/>
                    <a:pt x="1287" y="176"/>
                    <a:pt x="1289" y="168"/>
                  </a:cubicBezTo>
                  <a:cubicBezTo>
                    <a:pt x="1291" y="168"/>
                    <a:pt x="1294" y="170"/>
                    <a:pt x="1296" y="170"/>
                  </a:cubicBezTo>
                  <a:cubicBezTo>
                    <a:pt x="1298" y="170"/>
                    <a:pt x="1299" y="169"/>
                    <a:pt x="1300" y="167"/>
                  </a:cubicBezTo>
                  <a:cubicBezTo>
                    <a:pt x="1302" y="152"/>
                    <a:pt x="1307" y="155"/>
                    <a:pt x="1311" y="149"/>
                  </a:cubicBezTo>
                  <a:cubicBezTo>
                    <a:pt x="1314" y="144"/>
                    <a:pt x="1317" y="142"/>
                    <a:pt x="1320" y="142"/>
                  </a:cubicBezTo>
                  <a:cubicBezTo>
                    <a:pt x="1324" y="142"/>
                    <a:pt x="1328" y="145"/>
                    <a:pt x="1332" y="149"/>
                  </a:cubicBezTo>
                  <a:cubicBezTo>
                    <a:pt x="1335" y="152"/>
                    <a:pt x="1338" y="153"/>
                    <a:pt x="1340" y="154"/>
                  </a:cubicBezTo>
                  <a:cubicBezTo>
                    <a:pt x="1335" y="147"/>
                    <a:pt x="1333" y="137"/>
                    <a:pt x="1333" y="125"/>
                  </a:cubicBezTo>
                  <a:cubicBezTo>
                    <a:pt x="1337" y="121"/>
                    <a:pt x="1340" y="117"/>
                    <a:pt x="1343" y="117"/>
                  </a:cubicBezTo>
                  <a:cubicBezTo>
                    <a:pt x="1346" y="117"/>
                    <a:pt x="1349" y="120"/>
                    <a:pt x="1353" y="128"/>
                  </a:cubicBezTo>
                  <a:lnTo>
                    <a:pt x="1353" y="99"/>
                  </a:lnTo>
                  <a:cubicBezTo>
                    <a:pt x="1352" y="86"/>
                    <a:pt x="1349" y="70"/>
                    <a:pt x="1347" y="59"/>
                  </a:cubicBezTo>
                  <a:cubicBezTo>
                    <a:pt x="1335" y="27"/>
                    <a:pt x="1322" y="12"/>
                    <a:pt x="1308" y="7"/>
                  </a:cubicBezTo>
                  <a:cubicBezTo>
                    <a:pt x="1291" y="2"/>
                    <a:pt x="1271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>
              <a:off x="2128530" y="3922973"/>
              <a:ext cx="112" cy="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>
              <a:off x="2128642" y="3923029"/>
              <a:ext cx="8716" cy="1788"/>
            </a:xfrm>
            <a:custGeom>
              <a:avLst/>
              <a:gdLst/>
              <a:ahLst/>
              <a:cxnLst/>
              <a:rect l="l" t="t" r="r" b="b"/>
              <a:pathLst>
                <a:path w="156" h="32" extrusionOk="0">
                  <a:moveTo>
                    <a:pt x="1" y="0"/>
                  </a:moveTo>
                  <a:cubicBezTo>
                    <a:pt x="5" y="6"/>
                    <a:pt x="10" y="9"/>
                    <a:pt x="14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20" y="7"/>
                    <a:pt x="24" y="11"/>
                    <a:pt x="26" y="22"/>
                  </a:cubicBezTo>
                  <a:cubicBezTo>
                    <a:pt x="30" y="21"/>
                    <a:pt x="34" y="19"/>
                    <a:pt x="36" y="19"/>
                  </a:cubicBezTo>
                  <a:cubicBezTo>
                    <a:pt x="45" y="19"/>
                    <a:pt x="52" y="21"/>
                    <a:pt x="61" y="22"/>
                  </a:cubicBezTo>
                  <a:cubicBezTo>
                    <a:pt x="82" y="26"/>
                    <a:pt x="103" y="30"/>
                    <a:pt x="123" y="31"/>
                  </a:cubicBezTo>
                  <a:cubicBezTo>
                    <a:pt x="130" y="31"/>
                    <a:pt x="136" y="29"/>
                    <a:pt x="141" y="29"/>
                  </a:cubicBezTo>
                  <a:cubicBezTo>
                    <a:pt x="145" y="29"/>
                    <a:pt x="149" y="30"/>
                    <a:pt x="153" y="32"/>
                  </a:cubicBezTo>
                  <a:cubicBezTo>
                    <a:pt x="155" y="32"/>
                    <a:pt x="155" y="28"/>
                    <a:pt x="156" y="26"/>
                  </a:cubicBezTo>
                  <a:cubicBezTo>
                    <a:pt x="152" y="23"/>
                    <a:pt x="149" y="22"/>
                    <a:pt x="146" y="22"/>
                  </a:cubicBezTo>
                  <a:cubicBezTo>
                    <a:pt x="144" y="22"/>
                    <a:pt x="143" y="22"/>
                    <a:pt x="141" y="22"/>
                  </a:cubicBezTo>
                  <a:cubicBezTo>
                    <a:pt x="125" y="21"/>
                    <a:pt x="108" y="21"/>
                    <a:pt x="90" y="19"/>
                  </a:cubicBezTo>
                  <a:cubicBezTo>
                    <a:pt x="69" y="16"/>
                    <a:pt x="50" y="10"/>
                    <a:pt x="29" y="6"/>
                  </a:cubicBezTo>
                  <a:cubicBezTo>
                    <a:pt x="25" y="5"/>
                    <a:pt x="21" y="3"/>
                    <a:pt x="19" y="1"/>
                  </a:cubicBezTo>
                  <a:cubicBezTo>
                    <a:pt x="13" y="0"/>
                    <a:pt x="6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>
              <a:off x="2192222" y="3919733"/>
              <a:ext cx="1173" cy="1173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14" y="7"/>
                    <a:pt x="7" y="12"/>
                    <a:pt x="0" y="17"/>
                  </a:cubicBezTo>
                  <a:cubicBezTo>
                    <a:pt x="4" y="19"/>
                    <a:pt x="7" y="20"/>
                    <a:pt x="10" y="20"/>
                  </a:cubicBezTo>
                  <a:cubicBezTo>
                    <a:pt x="16" y="20"/>
                    <a:pt x="19" y="15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>
              <a:off x="2184512" y="3922638"/>
              <a:ext cx="447" cy="44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1" y="4"/>
                  </a:lnTo>
                  <a:cubicBezTo>
                    <a:pt x="4" y="6"/>
                    <a:pt x="5" y="6"/>
                    <a:pt x="7" y="7"/>
                  </a:cubicBezTo>
                  <a:lnTo>
                    <a:pt x="7" y="1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>
              <a:off x="2171047" y="3845817"/>
              <a:ext cx="71514" cy="13353"/>
            </a:xfrm>
            <a:custGeom>
              <a:avLst/>
              <a:gdLst/>
              <a:ahLst/>
              <a:cxnLst/>
              <a:rect l="l" t="t" r="r" b="b"/>
              <a:pathLst>
                <a:path w="1280" h="239" extrusionOk="0">
                  <a:moveTo>
                    <a:pt x="861" y="130"/>
                  </a:moveTo>
                  <a:cubicBezTo>
                    <a:pt x="860" y="131"/>
                    <a:pt x="860" y="133"/>
                    <a:pt x="859" y="133"/>
                  </a:cubicBezTo>
                  <a:cubicBezTo>
                    <a:pt x="856" y="133"/>
                    <a:pt x="854" y="133"/>
                    <a:pt x="853" y="130"/>
                  </a:cubicBezTo>
                  <a:close/>
                  <a:moveTo>
                    <a:pt x="910" y="129"/>
                  </a:moveTo>
                  <a:lnTo>
                    <a:pt x="910" y="135"/>
                  </a:lnTo>
                  <a:lnTo>
                    <a:pt x="901" y="135"/>
                  </a:lnTo>
                  <a:lnTo>
                    <a:pt x="901" y="131"/>
                  </a:lnTo>
                  <a:cubicBezTo>
                    <a:pt x="902" y="131"/>
                    <a:pt x="902" y="132"/>
                    <a:pt x="903" y="132"/>
                  </a:cubicBezTo>
                  <a:cubicBezTo>
                    <a:pt x="904" y="132"/>
                    <a:pt x="904" y="132"/>
                    <a:pt x="905" y="131"/>
                  </a:cubicBezTo>
                  <a:cubicBezTo>
                    <a:pt x="906" y="131"/>
                    <a:pt x="908" y="130"/>
                    <a:pt x="910" y="129"/>
                  </a:cubicBezTo>
                  <a:close/>
                  <a:moveTo>
                    <a:pt x="841" y="130"/>
                  </a:moveTo>
                  <a:cubicBezTo>
                    <a:pt x="842" y="130"/>
                    <a:pt x="844" y="132"/>
                    <a:pt x="845" y="133"/>
                  </a:cubicBezTo>
                  <a:cubicBezTo>
                    <a:pt x="843" y="134"/>
                    <a:pt x="839" y="135"/>
                    <a:pt x="837" y="136"/>
                  </a:cubicBezTo>
                  <a:cubicBezTo>
                    <a:pt x="838" y="132"/>
                    <a:pt x="839" y="130"/>
                    <a:pt x="841" y="130"/>
                  </a:cubicBezTo>
                  <a:close/>
                  <a:moveTo>
                    <a:pt x="649" y="151"/>
                  </a:moveTo>
                  <a:cubicBezTo>
                    <a:pt x="652" y="151"/>
                    <a:pt x="656" y="153"/>
                    <a:pt x="659" y="155"/>
                  </a:cubicBezTo>
                  <a:cubicBezTo>
                    <a:pt x="657" y="159"/>
                    <a:pt x="654" y="160"/>
                    <a:pt x="652" y="160"/>
                  </a:cubicBezTo>
                  <a:cubicBezTo>
                    <a:pt x="648" y="160"/>
                    <a:pt x="644" y="156"/>
                    <a:pt x="641" y="156"/>
                  </a:cubicBezTo>
                  <a:cubicBezTo>
                    <a:pt x="640" y="156"/>
                    <a:pt x="639" y="157"/>
                    <a:pt x="638" y="157"/>
                  </a:cubicBezTo>
                  <a:cubicBezTo>
                    <a:pt x="642" y="153"/>
                    <a:pt x="646" y="151"/>
                    <a:pt x="649" y="151"/>
                  </a:cubicBezTo>
                  <a:close/>
                  <a:moveTo>
                    <a:pt x="569" y="154"/>
                  </a:moveTo>
                  <a:cubicBezTo>
                    <a:pt x="571" y="154"/>
                    <a:pt x="573" y="156"/>
                    <a:pt x="576" y="160"/>
                  </a:cubicBezTo>
                  <a:lnTo>
                    <a:pt x="561" y="160"/>
                  </a:lnTo>
                  <a:cubicBezTo>
                    <a:pt x="564" y="156"/>
                    <a:pt x="566" y="154"/>
                    <a:pt x="569" y="154"/>
                  </a:cubicBezTo>
                  <a:close/>
                  <a:moveTo>
                    <a:pt x="1138" y="157"/>
                  </a:moveTo>
                  <a:lnTo>
                    <a:pt x="1138" y="161"/>
                  </a:lnTo>
                  <a:cubicBezTo>
                    <a:pt x="1136" y="160"/>
                    <a:pt x="1133" y="160"/>
                    <a:pt x="1132" y="158"/>
                  </a:cubicBezTo>
                  <a:lnTo>
                    <a:pt x="1132" y="157"/>
                  </a:lnTo>
                  <a:close/>
                  <a:moveTo>
                    <a:pt x="479" y="156"/>
                  </a:moveTo>
                  <a:lnTo>
                    <a:pt x="479" y="162"/>
                  </a:lnTo>
                  <a:cubicBezTo>
                    <a:pt x="473" y="161"/>
                    <a:pt x="467" y="161"/>
                    <a:pt x="462" y="160"/>
                  </a:cubicBezTo>
                  <a:lnTo>
                    <a:pt x="462" y="157"/>
                  </a:lnTo>
                  <a:cubicBezTo>
                    <a:pt x="467" y="156"/>
                    <a:pt x="472" y="156"/>
                    <a:pt x="479" y="156"/>
                  </a:cubicBezTo>
                  <a:close/>
                  <a:moveTo>
                    <a:pt x="1052" y="152"/>
                  </a:moveTo>
                  <a:cubicBezTo>
                    <a:pt x="1057" y="152"/>
                    <a:pt x="1063" y="153"/>
                    <a:pt x="1069" y="155"/>
                  </a:cubicBezTo>
                  <a:lnTo>
                    <a:pt x="1069" y="160"/>
                  </a:lnTo>
                  <a:cubicBezTo>
                    <a:pt x="1062" y="161"/>
                    <a:pt x="1056" y="164"/>
                    <a:pt x="1049" y="164"/>
                  </a:cubicBezTo>
                  <a:cubicBezTo>
                    <a:pt x="1047" y="164"/>
                    <a:pt x="1045" y="164"/>
                    <a:pt x="1044" y="163"/>
                  </a:cubicBezTo>
                  <a:cubicBezTo>
                    <a:pt x="1043" y="163"/>
                    <a:pt x="1043" y="163"/>
                    <a:pt x="1042" y="163"/>
                  </a:cubicBezTo>
                  <a:cubicBezTo>
                    <a:pt x="1039" y="163"/>
                    <a:pt x="1035" y="165"/>
                    <a:pt x="1031" y="165"/>
                  </a:cubicBezTo>
                  <a:cubicBezTo>
                    <a:pt x="1028" y="165"/>
                    <a:pt x="1024" y="163"/>
                    <a:pt x="1020" y="156"/>
                  </a:cubicBezTo>
                  <a:cubicBezTo>
                    <a:pt x="1031" y="155"/>
                    <a:pt x="1041" y="152"/>
                    <a:pt x="1052" y="152"/>
                  </a:cubicBezTo>
                  <a:close/>
                  <a:moveTo>
                    <a:pt x="1076" y="154"/>
                  </a:moveTo>
                  <a:cubicBezTo>
                    <a:pt x="1078" y="155"/>
                    <a:pt x="1080" y="156"/>
                    <a:pt x="1081" y="157"/>
                  </a:cubicBezTo>
                  <a:lnTo>
                    <a:pt x="1081" y="166"/>
                  </a:lnTo>
                  <a:cubicBezTo>
                    <a:pt x="1080" y="164"/>
                    <a:pt x="1077" y="164"/>
                    <a:pt x="1076" y="162"/>
                  </a:cubicBezTo>
                  <a:lnTo>
                    <a:pt x="1076" y="154"/>
                  </a:lnTo>
                  <a:close/>
                  <a:moveTo>
                    <a:pt x="494" y="155"/>
                  </a:moveTo>
                  <a:cubicBezTo>
                    <a:pt x="494" y="164"/>
                    <a:pt x="494" y="167"/>
                    <a:pt x="493" y="167"/>
                  </a:cubicBezTo>
                  <a:cubicBezTo>
                    <a:pt x="492" y="167"/>
                    <a:pt x="490" y="164"/>
                    <a:pt x="488" y="161"/>
                  </a:cubicBezTo>
                  <a:lnTo>
                    <a:pt x="494" y="155"/>
                  </a:lnTo>
                  <a:close/>
                  <a:moveTo>
                    <a:pt x="1005" y="156"/>
                  </a:moveTo>
                  <a:cubicBezTo>
                    <a:pt x="1008" y="156"/>
                    <a:pt x="1012" y="159"/>
                    <a:pt x="1015" y="164"/>
                  </a:cubicBezTo>
                  <a:cubicBezTo>
                    <a:pt x="1012" y="167"/>
                    <a:pt x="1009" y="167"/>
                    <a:pt x="1006" y="167"/>
                  </a:cubicBezTo>
                  <a:cubicBezTo>
                    <a:pt x="1001" y="167"/>
                    <a:pt x="997" y="166"/>
                    <a:pt x="992" y="166"/>
                  </a:cubicBezTo>
                  <a:cubicBezTo>
                    <a:pt x="997" y="159"/>
                    <a:pt x="1001" y="156"/>
                    <a:pt x="1005" y="156"/>
                  </a:cubicBezTo>
                  <a:close/>
                  <a:moveTo>
                    <a:pt x="371" y="162"/>
                  </a:moveTo>
                  <a:lnTo>
                    <a:pt x="371" y="162"/>
                  </a:lnTo>
                  <a:cubicBezTo>
                    <a:pt x="370" y="168"/>
                    <a:pt x="369" y="170"/>
                    <a:pt x="368" y="170"/>
                  </a:cubicBezTo>
                  <a:cubicBezTo>
                    <a:pt x="367" y="170"/>
                    <a:pt x="365" y="168"/>
                    <a:pt x="364" y="168"/>
                  </a:cubicBezTo>
                  <a:cubicBezTo>
                    <a:pt x="364" y="168"/>
                    <a:pt x="363" y="168"/>
                    <a:pt x="363" y="168"/>
                  </a:cubicBezTo>
                  <a:cubicBezTo>
                    <a:pt x="366" y="167"/>
                    <a:pt x="368" y="164"/>
                    <a:pt x="371" y="162"/>
                  </a:cubicBezTo>
                  <a:close/>
                  <a:moveTo>
                    <a:pt x="376" y="158"/>
                  </a:moveTo>
                  <a:cubicBezTo>
                    <a:pt x="399" y="162"/>
                    <a:pt x="421" y="166"/>
                    <a:pt x="443" y="168"/>
                  </a:cubicBezTo>
                  <a:cubicBezTo>
                    <a:pt x="434" y="169"/>
                    <a:pt x="425" y="170"/>
                    <a:pt x="415" y="170"/>
                  </a:cubicBezTo>
                  <a:cubicBezTo>
                    <a:pt x="402" y="170"/>
                    <a:pt x="389" y="169"/>
                    <a:pt x="376" y="166"/>
                  </a:cubicBezTo>
                  <a:lnTo>
                    <a:pt x="376" y="158"/>
                  </a:lnTo>
                  <a:close/>
                  <a:moveTo>
                    <a:pt x="979" y="164"/>
                  </a:moveTo>
                  <a:cubicBezTo>
                    <a:pt x="976" y="168"/>
                    <a:pt x="976" y="171"/>
                    <a:pt x="976" y="171"/>
                  </a:cubicBezTo>
                  <a:cubicBezTo>
                    <a:pt x="975" y="171"/>
                    <a:pt x="972" y="168"/>
                    <a:pt x="971" y="168"/>
                  </a:cubicBezTo>
                  <a:lnTo>
                    <a:pt x="971" y="164"/>
                  </a:lnTo>
                  <a:close/>
                  <a:moveTo>
                    <a:pt x="964" y="167"/>
                  </a:moveTo>
                  <a:cubicBezTo>
                    <a:pt x="962" y="173"/>
                    <a:pt x="960" y="175"/>
                    <a:pt x="958" y="175"/>
                  </a:cubicBezTo>
                  <a:cubicBezTo>
                    <a:pt x="955" y="175"/>
                    <a:pt x="953" y="170"/>
                    <a:pt x="950" y="167"/>
                  </a:cubicBezTo>
                  <a:lnTo>
                    <a:pt x="950" y="167"/>
                  </a:lnTo>
                  <a:cubicBezTo>
                    <a:pt x="952" y="167"/>
                    <a:pt x="954" y="167"/>
                    <a:pt x="957" y="167"/>
                  </a:cubicBezTo>
                  <a:cubicBezTo>
                    <a:pt x="959" y="167"/>
                    <a:pt x="961" y="167"/>
                    <a:pt x="964" y="167"/>
                  </a:cubicBezTo>
                  <a:close/>
                  <a:moveTo>
                    <a:pt x="843" y="170"/>
                  </a:moveTo>
                  <a:lnTo>
                    <a:pt x="843" y="176"/>
                  </a:lnTo>
                  <a:lnTo>
                    <a:pt x="832" y="176"/>
                  </a:lnTo>
                  <a:lnTo>
                    <a:pt x="832" y="173"/>
                  </a:lnTo>
                  <a:lnTo>
                    <a:pt x="843" y="170"/>
                  </a:lnTo>
                  <a:close/>
                  <a:moveTo>
                    <a:pt x="872" y="171"/>
                  </a:moveTo>
                  <a:lnTo>
                    <a:pt x="872" y="176"/>
                  </a:lnTo>
                  <a:lnTo>
                    <a:pt x="860" y="179"/>
                  </a:lnTo>
                  <a:lnTo>
                    <a:pt x="860" y="174"/>
                  </a:lnTo>
                  <a:lnTo>
                    <a:pt x="872" y="171"/>
                  </a:lnTo>
                  <a:close/>
                  <a:moveTo>
                    <a:pt x="1159" y="174"/>
                  </a:moveTo>
                  <a:lnTo>
                    <a:pt x="1159" y="178"/>
                  </a:lnTo>
                  <a:cubicBezTo>
                    <a:pt x="1157" y="179"/>
                    <a:pt x="1155" y="179"/>
                    <a:pt x="1153" y="181"/>
                  </a:cubicBezTo>
                  <a:lnTo>
                    <a:pt x="1153" y="177"/>
                  </a:lnTo>
                  <a:cubicBezTo>
                    <a:pt x="1155" y="176"/>
                    <a:pt x="1158" y="176"/>
                    <a:pt x="1159" y="174"/>
                  </a:cubicBezTo>
                  <a:close/>
                  <a:moveTo>
                    <a:pt x="1087" y="177"/>
                  </a:moveTo>
                  <a:cubicBezTo>
                    <a:pt x="1089" y="177"/>
                    <a:pt x="1090" y="177"/>
                    <a:pt x="1092" y="177"/>
                  </a:cubicBezTo>
                  <a:lnTo>
                    <a:pt x="1116" y="181"/>
                  </a:lnTo>
                  <a:lnTo>
                    <a:pt x="1139" y="184"/>
                  </a:lnTo>
                  <a:cubicBezTo>
                    <a:pt x="1130" y="188"/>
                    <a:pt x="1121" y="190"/>
                    <a:pt x="1111" y="190"/>
                  </a:cubicBezTo>
                  <a:cubicBezTo>
                    <a:pt x="1098" y="190"/>
                    <a:pt x="1084" y="187"/>
                    <a:pt x="1071" y="184"/>
                  </a:cubicBezTo>
                  <a:cubicBezTo>
                    <a:pt x="1072" y="179"/>
                    <a:pt x="1080" y="177"/>
                    <a:pt x="1087" y="177"/>
                  </a:cubicBezTo>
                  <a:close/>
                  <a:moveTo>
                    <a:pt x="550" y="173"/>
                  </a:moveTo>
                  <a:cubicBezTo>
                    <a:pt x="552" y="178"/>
                    <a:pt x="555" y="179"/>
                    <a:pt x="558" y="179"/>
                  </a:cubicBezTo>
                  <a:cubicBezTo>
                    <a:pt x="559" y="179"/>
                    <a:pt x="561" y="179"/>
                    <a:pt x="563" y="179"/>
                  </a:cubicBezTo>
                  <a:cubicBezTo>
                    <a:pt x="566" y="179"/>
                    <a:pt x="569" y="180"/>
                    <a:pt x="572" y="185"/>
                  </a:cubicBezTo>
                  <a:cubicBezTo>
                    <a:pt x="571" y="189"/>
                    <a:pt x="570" y="193"/>
                    <a:pt x="568" y="193"/>
                  </a:cubicBezTo>
                  <a:lnTo>
                    <a:pt x="552" y="185"/>
                  </a:lnTo>
                  <a:cubicBezTo>
                    <a:pt x="551" y="183"/>
                    <a:pt x="551" y="178"/>
                    <a:pt x="550" y="173"/>
                  </a:cubicBezTo>
                  <a:close/>
                  <a:moveTo>
                    <a:pt x="596" y="175"/>
                  </a:moveTo>
                  <a:cubicBezTo>
                    <a:pt x="600" y="175"/>
                    <a:pt x="604" y="181"/>
                    <a:pt x="605" y="196"/>
                  </a:cubicBezTo>
                  <a:cubicBezTo>
                    <a:pt x="598" y="192"/>
                    <a:pt x="590" y="188"/>
                    <a:pt x="581" y="183"/>
                  </a:cubicBezTo>
                  <a:lnTo>
                    <a:pt x="581" y="178"/>
                  </a:lnTo>
                  <a:cubicBezTo>
                    <a:pt x="586" y="177"/>
                    <a:pt x="590" y="177"/>
                    <a:pt x="594" y="176"/>
                  </a:cubicBezTo>
                  <a:cubicBezTo>
                    <a:pt x="595" y="176"/>
                    <a:pt x="595" y="175"/>
                    <a:pt x="596" y="175"/>
                  </a:cubicBezTo>
                  <a:close/>
                  <a:moveTo>
                    <a:pt x="665" y="176"/>
                  </a:moveTo>
                  <a:cubicBezTo>
                    <a:pt x="668" y="176"/>
                    <a:pt x="669" y="182"/>
                    <a:pt x="669" y="199"/>
                  </a:cubicBezTo>
                  <a:cubicBezTo>
                    <a:pt x="664" y="198"/>
                    <a:pt x="659" y="197"/>
                    <a:pt x="654" y="197"/>
                  </a:cubicBezTo>
                  <a:lnTo>
                    <a:pt x="654" y="180"/>
                  </a:lnTo>
                  <a:cubicBezTo>
                    <a:pt x="657" y="178"/>
                    <a:pt x="660" y="176"/>
                    <a:pt x="664" y="176"/>
                  </a:cubicBezTo>
                  <a:cubicBezTo>
                    <a:pt x="664" y="176"/>
                    <a:pt x="665" y="176"/>
                    <a:pt x="665" y="176"/>
                  </a:cubicBezTo>
                  <a:close/>
                  <a:moveTo>
                    <a:pt x="465" y="171"/>
                  </a:moveTo>
                  <a:cubicBezTo>
                    <a:pt x="469" y="171"/>
                    <a:pt x="474" y="172"/>
                    <a:pt x="479" y="174"/>
                  </a:cubicBezTo>
                  <a:cubicBezTo>
                    <a:pt x="483" y="177"/>
                    <a:pt x="487" y="189"/>
                    <a:pt x="492" y="203"/>
                  </a:cubicBezTo>
                  <a:cubicBezTo>
                    <a:pt x="491" y="203"/>
                    <a:pt x="489" y="203"/>
                    <a:pt x="488" y="203"/>
                  </a:cubicBezTo>
                  <a:cubicBezTo>
                    <a:pt x="487" y="203"/>
                    <a:pt x="486" y="203"/>
                    <a:pt x="486" y="203"/>
                  </a:cubicBezTo>
                  <a:cubicBezTo>
                    <a:pt x="480" y="203"/>
                    <a:pt x="474" y="202"/>
                    <a:pt x="468" y="191"/>
                  </a:cubicBezTo>
                  <a:cubicBezTo>
                    <a:pt x="463" y="181"/>
                    <a:pt x="458" y="180"/>
                    <a:pt x="451" y="174"/>
                  </a:cubicBezTo>
                  <a:cubicBezTo>
                    <a:pt x="456" y="172"/>
                    <a:pt x="461" y="171"/>
                    <a:pt x="465" y="171"/>
                  </a:cubicBezTo>
                  <a:close/>
                  <a:moveTo>
                    <a:pt x="645" y="173"/>
                  </a:moveTo>
                  <a:cubicBezTo>
                    <a:pt x="647" y="173"/>
                    <a:pt x="650" y="174"/>
                    <a:pt x="650" y="188"/>
                  </a:cubicBezTo>
                  <a:cubicBezTo>
                    <a:pt x="648" y="188"/>
                    <a:pt x="645" y="185"/>
                    <a:pt x="642" y="185"/>
                  </a:cubicBezTo>
                  <a:cubicBezTo>
                    <a:pt x="639" y="185"/>
                    <a:pt x="637" y="189"/>
                    <a:pt x="635" y="204"/>
                  </a:cubicBezTo>
                  <a:cubicBezTo>
                    <a:pt x="633" y="196"/>
                    <a:pt x="631" y="191"/>
                    <a:pt x="631" y="185"/>
                  </a:cubicBezTo>
                  <a:cubicBezTo>
                    <a:pt x="625" y="182"/>
                    <a:pt x="620" y="181"/>
                    <a:pt x="616" y="178"/>
                  </a:cubicBezTo>
                  <a:cubicBezTo>
                    <a:pt x="615" y="176"/>
                    <a:pt x="615" y="173"/>
                    <a:pt x="615" y="173"/>
                  </a:cubicBezTo>
                  <a:lnTo>
                    <a:pt x="644" y="173"/>
                  </a:lnTo>
                  <a:cubicBezTo>
                    <a:pt x="644" y="173"/>
                    <a:pt x="645" y="173"/>
                    <a:pt x="645" y="173"/>
                  </a:cubicBezTo>
                  <a:close/>
                  <a:moveTo>
                    <a:pt x="505" y="177"/>
                  </a:moveTo>
                  <a:cubicBezTo>
                    <a:pt x="514" y="177"/>
                    <a:pt x="525" y="177"/>
                    <a:pt x="534" y="178"/>
                  </a:cubicBezTo>
                  <a:cubicBezTo>
                    <a:pt x="539" y="178"/>
                    <a:pt x="541" y="181"/>
                    <a:pt x="546" y="194"/>
                  </a:cubicBezTo>
                  <a:cubicBezTo>
                    <a:pt x="540" y="192"/>
                    <a:pt x="536" y="191"/>
                    <a:pt x="533" y="189"/>
                  </a:cubicBezTo>
                  <a:cubicBezTo>
                    <a:pt x="533" y="201"/>
                    <a:pt x="531" y="206"/>
                    <a:pt x="528" y="206"/>
                  </a:cubicBezTo>
                  <a:cubicBezTo>
                    <a:pt x="526" y="205"/>
                    <a:pt x="523" y="205"/>
                    <a:pt x="521" y="205"/>
                  </a:cubicBezTo>
                  <a:cubicBezTo>
                    <a:pt x="519" y="205"/>
                    <a:pt x="516" y="205"/>
                    <a:pt x="514" y="204"/>
                  </a:cubicBezTo>
                  <a:cubicBezTo>
                    <a:pt x="513" y="204"/>
                    <a:pt x="512" y="201"/>
                    <a:pt x="510" y="198"/>
                  </a:cubicBezTo>
                  <a:cubicBezTo>
                    <a:pt x="508" y="193"/>
                    <a:pt x="505" y="186"/>
                    <a:pt x="503" y="180"/>
                  </a:cubicBezTo>
                  <a:cubicBezTo>
                    <a:pt x="504" y="180"/>
                    <a:pt x="504" y="177"/>
                    <a:pt x="505" y="177"/>
                  </a:cubicBezTo>
                  <a:close/>
                  <a:moveTo>
                    <a:pt x="509" y="217"/>
                  </a:moveTo>
                  <a:cubicBezTo>
                    <a:pt x="508" y="224"/>
                    <a:pt x="507" y="226"/>
                    <a:pt x="505" y="226"/>
                  </a:cubicBezTo>
                  <a:cubicBezTo>
                    <a:pt x="503" y="226"/>
                    <a:pt x="502" y="224"/>
                    <a:pt x="500" y="223"/>
                  </a:cubicBezTo>
                  <a:lnTo>
                    <a:pt x="500" y="217"/>
                  </a:lnTo>
                  <a:close/>
                  <a:moveTo>
                    <a:pt x="530" y="220"/>
                  </a:moveTo>
                  <a:cubicBezTo>
                    <a:pt x="532" y="223"/>
                    <a:pt x="533" y="224"/>
                    <a:pt x="535" y="227"/>
                  </a:cubicBezTo>
                  <a:lnTo>
                    <a:pt x="535" y="227"/>
                  </a:lnTo>
                  <a:cubicBezTo>
                    <a:pt x="533" y="226"/>
                    <a:pt x="532" y="225"/>
                    <a:pt x="530" y="225"/>
                  </a:cubicBezTo>
                  <a:lnTo>
                    <a:pt x="530" y="220"/>
                  </a:lnTo>
                  <a:close/>
                  <a:moveTo>
                    <a:pt x="1185" y="1"/>
                  </a:moveTo>
                  <a:cubicBezTo>
                    <a:pt x="1147" y="1"/>
                    <a:pt x="1110" y="3"/>
                    <a:pt x="1071" y="4"/>
                  </a:cubicBezTo>
                  <a:cubicBezTo>
                    <a:pt x="1047" y="5"/>
                    <a:pt x="1022" y="5"/>
                    <a:pt x="996" y="8"/>
                  </a:cubicBezTo>
                  <a:lnTo>
                    <a:pt x="918" y="16"/>
                  </a:lnTo>
                  <a:cubicBezTo>
                    <a:pt x="898" y="19"/>
                    <a:pt x="879" y="20"/>
                    <a:pt x="859" y="21"/>
                  </a:cubicBezTo>
                  <a:cubicBezTo>
                    <a:pt x="851" y="22"/>
                    <a:pt x="844" y="25"/>
                    <a:pt x="837" y="25"/>
                  </a:cubicBezTo>
                  <a:cubicBezTo>
                    <a:pt x="826" y="25"/>
                    <a:pt x="816" y="22"/>
                    <a:pt x="806" y="22"/>
                  </a:cubicBezTo>
                  <a:cubicBezTo>
                    <a:pt x="805" y="22"/>
                    <a:pt x="804" y="22"/>
                    <a:pt x="802" y="22"/>
                  </a:cubicBezTo>
                  <a:cubicBezTo>
                    <a:pt x="785" y="25"/>
                    <a:pt x="767" y="30"/>
                    <a:pt x="751" y="30"/>
                  </a:cubicBezTo>
                  <a:cubicBezTo>
                    <a:pt x="748" y="30"/>
                    <a:pt x="745" y="30"/>
                    <a:pt x="743" y="29"/>
                  </a:cubicBezTo>
                  <a:cubicBezTo>
                    <a:pt x="740" y="29"/>
                    <a:pt x="736" y="28"/>
                    <a:pt x="733" y="28"/>
                  </a:cubicBezTo>
                  <a:cubicBezTo>
                    <a:pt x="727" y="28"/>
                    <a:pt x="721" y="29"/>
                    <a:pt x="714" y="29"/>
                  </a:cubicBezTo>
                  <a:lnTo>
                    <a:pt x="687" y="32"/>
                  </a:lnTo>
                  <a:lnTo>
                    <a:pt x="660" y="37"/>
                  </a:lnTo>
                  <a:cubicBezTo>
                    <a:pt x="650" y="38"/>
                    <a:pt x="641" y="40"/>
                    <a:pt x="632" y="40"/>
                  </a:cubicBezTo>
                  <a:cubicBezTo>
                    <a:pt x="627" y="40"/>
                    <a:pt x="623" y="37"/>
                    <a:pt x="618" y="37"/>
                  </a:cubicBezTo>
                  <a:cubicBezTo>
                    <a:pt x="617" y="37"/>
                    <a:pt x="617" y="37"/>
                    <a:pt x="616" y="38"/>
                  </a:cubicBezTo>
                  <a:cubicBezTo>
                    <a:pt x="603" y="40"/>
                    <a:pt x="590" y="43"/>
                    <a:pt x="576" y="45"/>
                  </a:cubicBezTo>
                  <a:cubicBezTo>
                    <a:pt x="575" y="45"/>
                    <a:pt x="573" y="45"/>
                    <a:pt x="572" y="45"/>
                  </a:cubicBezTo>
                  <a:cubicBezTo>
                    <a:pt x="563" y="45"/>
                    <a:pt x="554" y="43"/>
                    <a:pt x="545" y="42"/>
                  </a:cubicBezTo>
                  <a:cubicBezTo>
                    <a:pt x="532" y="41"/>
                    <a:pt x="522" y="37"/>
                    <a:pt x="510" y="36"/>
                  </a:cubicBezTo>
                  <a:cubicBezTo>
                    <a:pt x="492" y="34"/>
                    <a:pt x="472" y="37"/>
                    <a:pt x="453" y="32"/>
                  </a:cubicBezTo>
                  <a:cubicBezTo>
                    <a:pt x="441" y="29"/>
                    <a:pt x="428" y="26"/>
                    <a:pt x="416" y="26"/>
                  </a:cubicBezTo>
                  <a:cubicBezTo>
                    <a:pt x="411" y="26"/>
                    <a:pt x="406" y="26"/>
                    <a:pt x="401" y="27"/>
                  </a:cubicBezTo>
                  <a:cubicBezTo>
                    <a:pt x="393" y="29"/>
                    <a:pt x="384" y="36"/>
                    <a:pt x="377" y="36"/>
                  </a:cubicBezTo>
                  <a:cubicBezTo>
                    <a:pt x="361" y="36"/>
                    <a:pt x="347" y="32"/>
                    <a:pt x="331" y="32"/>
                  </a:cubicBezTo>
                  <a:cubicBezTo>
                    <a:pt x="325" y="32"/>
                    <a:pt x="316" y="32"/>
                    <a:pt x="310" y="34"/>
                  </a:cubicBezTo>
                  <a:cubicBezTo>
                    <a:pt x="296" y="36"/>
                    <a:pt x="284" y="37"/>
                    <a:pt x="270" y="37"/>
                  </a:cubicBezTo>
                  <a:cubicBezTo>
                    <a:pt x="268" y="37"/>
                    <a:pt x="265" y="34"/>
                    <a:pt x="267" y="22"/>
                  </a:cubicBezTo>
                  <a:lnTo>
                    <a:pt x="267" y="22"/>
                  </a:lnTo>
                  <a:cubicBezTo>
                    <a:pt x="264" y="24"/>
                    <a:pt x="263" y="25"/>
                    <a:pt x="260" y="25"/>
                  </a:cubicBezTo>
                  <a:cubicBezTo>
                    <a:pt x="254" y="26"/>
                    <a:pt x="249" y="30"/>
                    <a:pt x="244" y="30"/>
                  </a:cubicBezTo>
                  <a:cubicBezTo>
                    <a:pt x="235" y="30"/>
                    <a:pt x="226" y="29"/>
                    <a:pt x="217" y="29"/>
                  </a:cubicBezTo>
                  <a:cubicBezTo>
                    <a:pt x="213" y="29"/>
                    <a:pt x="210" y="29"/>
                    <a:pt x="207" y="29"/>
                  </a:cubicBezTo>
                  <a:cubicBezTo>
                    <a:pt x="197" y="30"/>
                    <a:pt x="186" y="34"/>
                    <a:pt x="176" y="37"/>
                  </a:cubicBezTo>
                  <a:cubicBezTo>
                    <a:pt x="173" y="38"/>
                    <a:pt x="168" y="38"/>
                    <a:pt x="164" y="40"/>
                  </a:cubicBezTo>
                  <a:cubicBezTo>
                    <a:pt x="157" y="41"/>
                    <a:pt x="150" y="42"/>
                    <a:pt x="143" y="42"/>
                  </a:cubicBezTo>
                  <a:cubicBezTo>
                    <a:pt x="142" y="42"/>
                    <a:pt x="140" y="42"/>
                    <a:pt x="138" y="42"/>
                  </a:cubicBezTo>
                  <a:cubicBezTo>
                    <a:pt x="132" y="42"/>
                    <a:pt x="125" y="38"/>
                    <a:pt x="118" y="34"/>
                  </a:cubicBezTo>
                  <a:cubicBezTo>
                    <a:pt x="117" y="34"/>
                    <a:pt x="115" y="33"/>
                    <a:pt x="114" y="33"/>
                  </a:cubicBezTo>
                  <a:cubicBezTo>
                    <a:pt x="110" y="33"/>
                    <a:pt x="107" y="36"/>
                    <a:pt x="103" y="36"/>
                  </a:cubicBezTo>
                  <a:cubicBezTo>
                    <a:pt x="102" y="36"/>
                    <a:pt x="101" y="36"/>
                    <a:pt x="100" y="36"/>
                  </a:cubicBezTo>
                  <a:cubicBezTo>
                    <a:pt x="89" y="30"/>
                    <a:pt x="75" y="32"/>
                    <a:pt x="64" y="31"/>
                  </a:cubicBezTo>
                  <a:cubicBezTo>
                    <a:pt x="59" y="31"/>
                    <a:pt x="54" y="31"/>
                    <a:pt x="50" y="32"/>
                  </a:cubicBezTo>
                  <a:cubicBezTo>
                    <a:pt x="43" y="37"/>
                    <a:pt x="36" y="43"/>
                    <a:pt x="28" y="46"/>
                  </a:cubicBezTo>
                  <a:cubicBezTo>
                    <a:pt x="25" y="47"/>
                    <a:pt x="22" y="47"/>
                    <a:pt x="18" y="47"/>
                  </a:cubicBezTo>
                  <a:cubicBezTo>
                    <a:pt x="15" y="47"/>
                    <a:pt x="11" y="47"/>
                    <a:pt x="6" y="47"/>
                  </a:cubicBezTo>
                  <a:cubicBezTo>
                    <a:pt x="8" y="53"/>
                    <a:pt x="10" y="57"/>
                    <a:pt x="11" y="59"/>
                  </a:cubicBezTo>
                  <a:cubicBezTo>
                    <a:pt x="7" y="66"/>
                    <a:pt x="5" y="71"/>
                    <a:pt x="1" y="77"/>
                  </a:cubicBezTo>
                  <a:cubicBezTo>
                    <a:pt x="11" y="86"/>
                    <a:pt x="14" y="94"/>
                    <a:pt x="16" y="107"/>
                  </a:cubicBezTo>
                  <a:cubicBezTo>
                    <a:pt x="14" y="108"/>
                    <a:pt x="12" y="109"/>
                    <a:pt x="10" y="110"/>
                  </a:cubicBezTo>
                  <a:cubicBezTo>
                    <a:pt x="15" y="115"/>
                    <a:pt x="20" y="118"/>
                    <a:pt x="23" y="125"/>
                  </a:cubicBezTo>
                  <a:cubicBezTo>
                    <a:pt x="28" y="134"/>
                    <a:pt x="33" y="139"/>
                    <a:pt x="41" y="141"/>
                  </a:cubicBezTo>
                  <a:lnTo>
                    <a:pt x="88" y="161"/>
                  </a:lnTo>
                  <a:cubicBezTo>
                    <a:pt x="91" y="162"/>
                    <a:pt x="94" y="167"/>
                    <a:pt x="98" y="167"/>
                  </a:cubicBezTo>
                  <a:cubicBezTo>
                    <a:pt x="98" y="167"/>
                    <a:pt x="99" y="167"/>
                    <a:pt x="99" y="167"/>
                  </a:cubicBezTo>
                  <a:cubicBezTo>
                    <a:pt x="101" y="166"/>
                    <a:pt x="102" y="166"/>
                    <a:pt x="104" y="166"/>
                  </a:cubicBezTo>
                  <a:cubicBezTo>
                    <a:pt x="111" y="166"/>
                    <a:pt x="118" y="171"/>
                    <a:pt x="125" y="174"/>
                  </a:cubicBezTo>
                  <a:cubicBezTo>
                    <a:pt x="136" y="178"/>
                    <a:pt x="146" y="184"/>
                    <a:pt x="157" y="191"/>
                  </a:cubicBezTo>
                  <a:cubicBezTo>
                    <a:pt x="158" y="191"/>
                    <a:pt x="159" y="186"/>
                    <a:pt x="159" y="183"/>
                  </a:cubicBezTo>
                  <a:cubicBezTo>
                    <a:pt x="153" y="178"/>
                    <a:pt x="146" y="172"/>
                    <a:pt x="138" y="166"/>
                  </a:cubicBezTo>
                  <a:cubicBezTo>
                    <a:pt x="140" y="166"/>
                    <a:pt x="142" y="165"/>
                    <a:pt x="143" y="165"/>
                  </a:cubicBezTo>
                  <a:cubicBezTo>
                    <a:pt x="143" y="165"/>
                    <a:pt x="144" y="165"/>
                    <a:pt x="144" y="166"/>
                  </a:cubicBezTo>
                  <a:cubicBezTo>
                    <a:pt x="155" y="170"/>
                    <a:pt x="167" y="175"/>
                    <a:pt x="178" y="177"/>
                  </a:cubicBezTo>
                  <a:cubicBezTo>
                    <a:pt x="184" y="180"/>
                    <a:pt x="190" y="180"/>
                    <a:pt x="197" y="180"/>
                  </a:cubicBezTo>
                  <a:cubicBezTo>
                    <a:pt x="199" y="180"/>
                    <a:pt x="203" y="178"/>
                    <a:pt x="205" y="178"/>
                  </a:cubicBezTo>
                  <a:cubicBezTo>
                    <a:pt x="205" y="178"/>
                    <a:pt x="206" y="178"/>
                    <a:pt x="206" y="178"/>
                  </a:cubicBezTo>
                  <a:cubicBezTo>
                    <a:pt x="214" y="181"/>
                    <a:pt x="222" y="186"/>
                    <a:pt x="228" y="191"/>
                  </a:cubicBezTo>
                  <a:cubicBezTo>
                    <a:pt x="231" y="192"/>
                    <a:pt x="233" y="192"/>
                    <a:pt x="236" y="192"/>
                  </a:cubicBezTo>
                  <a:cubicBezTo>
                    <a:pt x="242" y="192"/>
                    <a:pt x="248" y="189"/>
                    <a:pt x="253" y="186"/>
                  </a:cubicBezTo>
                  <a:cubicBezTo>
                    <a:pt x="256" y="185"/>
                    <a:pt x="259" y="185"/>
                    <a:pt x="262" y="185"/>
                  </a:cubicBezTo>
                  <a:cubicBezTo>
                    <a:pt x="266" y="185"/>
                    <a:pt x="271" y="185"/>
                    <a:pt x="274" y="185"/>
                  </a:cubicBezTo>
                  <a:cubicBezTo>
                    <a:pt x="285" y="185"/>
                    <a:pt x="295" y="183"/>
                    <a:pt x="307" y="183"/>
                  </a:cubicBezTo>
                  <a:cubicBezTo>
                    <a:pt x="305" y="177"/>
                    <a:pt x="304" y="174"/>
                    <a:pt x="301" y="171"/>
                  </a:cubicBezTo>
                  <a:lnTo>
                    <a:pt x="301" y="171"/>
                  </a:lnTo>
                  <a:cubicBezTo>
                    <a:pt x="306" y="172"/>
                    <a:pt x="310" y="180"/>
                    <a:pt x="314" y="182"/>
                  </a:cubicBezTo>
                  <a:cubicBezTo>
                    <a:pt x="321" y="188"/>
                    <a:pt x="330" y="191"/>
                    <a:pt x="336" y="193"/>
                  </a:cubicBezTo>
                  <a:cubicBezTo>
                    <a:pt x="359" y="198"/>
                    <a:pt x="382" y="202"/>
                    <a:pt x="405" y="205"/>
                  </a:cubicBezTo>
                  <a:cubicBezTo>
                    <a:pt x="410" y="207"/>
                    <a:pt x="417" y="210"/>
                    <a:pt x="422" y="213"/>
                  </a:cubicBezTo>
                  <a:cubicBezTo>
                    <a:pt x="420" y="217"/>
                    <a:pt x="419" y="219"/>
                    <a:pt x="418" y="219"/>
                  </a:cubicBezTo>
                  <a:cubicBezTo>
                    <a:pt x="417" y="219"/>
                    <a:pt x="417" y="218"/>
                    <a:pt x="416" y="218"/>
                  </a:cubicBezTo>
                  <a:cubicBezTo>
                    <a:pt x="413" y="215"/>
                    <a:pt x="411" y="214"/>
                    <a:pt x="408" y="214"/>
                  </a:cubicBezTo>
                  <a:cubicBezTo>
                    <a:pt x="404" y="214"/>
                    <a:pt x="400" y="216"/>
                    <a:pt x="397" y="216"/>
                  </a:cubicBezTo>
                  <a:cubicBezTo>
                    <a:pt x="393" y="216"/>
                    <a:pt x="390" y="215"/>
                    <a:pt x="387" y="210"/>
                  </a:cubicBezTo>
                  <a:cubicBezTo>
                    <a:pt x="387" y="209"/>
                    <a:pt x="387" y="209"/>
                    <a:pt x="387" y="209"/>
                  </a:cubicBezTo>
                  <a:cubicBezTo>
                    <a:pt x="386" y="209"/>
                    <a:pt x="385" y="210"/>
                    <a:pt x="385" y="210"/>
                  </a:cubicBezTo>
                  <a:cubicBezTo>
                    <a:pt x="378" y="208"/>
                    <a:pt x="369" y="208"/>
                    <a:pt x="361" y="207"/>
                  </a:cubicBezTo>
                  <a:cubicBezTo>
                    <a:pt x="355" y="206"/>
                    <a:pt x="348" y="204"/>
                    <a:pt x="342" y="204"/>
                  </a:cubicBezTo>
                  <a:cubicBezTo>
                    <a:pt x="340" y="204"/>
                    <a:pt x="337" y="205"/>
                    <a:pt x="335" y="205"/>
                  </a:cubicBezTo>
                  <a:cubicBezTo>
                    <a:pt x="332" y="207"/>
                    <a:pt x="329" y="207"/>
                    <a:pt x="326" y="207"/>
                  </a:cubicBezTo>
                  <a:cubicBezTo>
                    <a:pt x="322" y="207"/>
                    <a:pt x="318" y="206"/>
                    <a:pt x="314" y="205"/>
                  </a:cubicBezTo>
                  <a:cubicBezTo>
                    <a:pt x="311" y="205"/>
                    <a:pt x="309" y="207"/>
                    <a:pt x="306" y="207"/>
                  </a:cubicBezTo>
                  <a:cubicBezTo>
                    <a:pt x="307" y="215"/>
                    <a:pt x="309" y="219"/>
                    <a:pt x="310" y="219"/>
                  </a:cubicBezTo>
                  <a:cubicBezTo>
                    <a:pt x="316" y="220"/>
                    <a:pt x="322" y="220"/>
                    <a:pt x="330" y="220"/>
                  </a:cubicBezTo>
                  <a:cubicBezTo>
                    <a:pt x="345" y="220"/>
                    <a:pt x="359" y="220"/>
                    <a:pt x="375" y="221"/>
                  </a:cubicBezTo>
                  <a:cubicBezTo>
                    <a:pt x="379" y="221"/>
                    <a:pt x="381" y="227"/>
                    <a:pt x="384" y="227"/>
                  </a:cubicBezTo>
                  <a:cubicBezTo>
                    <a:pt x="385" y="227"/>
                    <a:pt x="385" y="227"/>
                    <a:pt x="385" y="226"/>
                  </a:cubicBezTo>
                  <a:cubicBezTo>
                    <a:pt x="389" y="226"/>
                    <a:pt x="393" y="225"/>
                    <a:pt x="397" y="225"/>
                  </a:cubicBezTo>
                  <a:cubicBezTo>
                    <a:pt x="407" y="225"/>
                    <a:pt x="417" y="228"/>
                    <a:pt x="427" y="232"/>
                  </a:cubicBezTo>
                  <a:cubicBezTo>
                    <a:pt x="429" y="233"/>
                    <a:pt x="431" y="233"/>
                    <a:pt x="432" y="233"/>
                  </a:cubicBezTo>
                  <a:cubicBezTo>
                    <a:pt x="436" y="233"/>
                    <a:pt x="439" y="231"/>
                    <a:pt x="443" y="224"/>
                  </a:cubicBezTo>
                  <a:cubicBezTo>
                    <a:pt x="438" y="221"/>
                    <a:pt x="432" y="219"/>
                    <a:pt x="429" y="216"/>
                  </a:cubicBezTo>
                  <a:lnTo>
                    <a:pt x="429" y="211"/>
                  </a:lnTo>
                  <a:cubicBezTo>
                    <a:pt x="437" y="213"/>
                    <a:pt x="445" y="215"/>
                    <a:pt x="452" y="216"/>
                  </a:cubicBezTo>
                  <a:lnTo>
                    <a:pt x="452" y="221"/>
                  </a:lnTo>
                  <a:cubicBezTo>
                    <a:pt x="451" y="224"/>
                    <a:pt x="451" y="226"/>
                    <a:pt x="448" y="232"/>
                  </a:cubicBezTo>
                  <a:cubicBezTo>
                    <a:pt x="456" y="232"/>
                    <a:pt x="461" y="232"/>
                    <a:pt x="466" y="230"/>
                  </a:cubicBezTo>
                  <a:lnTo>
                    <a:pt x="466" y="224"/>
                  </a:lnTo>
                  <a:cubicBezTo>
                    <a:pt x="463" y="220"/>
                    <a:pt x="459" y="218"/>
                    <a:pt x="453" y="213"/>
                  </a:cubicBezTo>
                  <a:cubicBezTo>
                    <a:pt x="463" y="213"/>
                    <a:pt x="471" y="213"/>
                    <a:pt x="478" y="215"/>
                  </a:cubicBezTo>
                  <a:cubicBezTo>
                    <a:pt x="480" y="215"/>
                    <a:pt x="483" y="221"/>
                    <a:pt x="485" y="224"/>
                  </a:cubicBezTo>
                  <a:cubicBezTo>
                    <a:pt x="487" y="225"/>
                    <a:pt x="488" y="228"/>
                    <a:pt x="490" y="229"/>
                  </a:cubicBezTo>
                  <a:cubicBezTo>
                    <a:pt x="495" y="232"/>
                    <a:pt x="503" y="234"/>
                    <a:pt x="508" y="235"/>
                  </a:cubicBezTo>
                  <a:cubicBezTo>
                    <a:pt x="509" y="235"/>
                    <a:pt x="509" y="234"/>
                    <a:pt x="510" y="234"/>
                  </a:cubicBezTo>
                  <a:cubicBezTo>
                    <a:pt x="510" y="228"/>
                    <a:pt x="510" y="223"/>
                    <a:pt x="511" y="215"/>
                  </a:cubicBezTo>
                  <a:cubicBezTo>
                    <a:pt x="515" y="219"/>
                    <a:pt x="519" y="221"/>
                    <a:pt x="524" y="226"/>
                  </a:cubicBezTo>
                  <a:cubicBezTo>
                    <a:pt x="527" y="231"/>
                    <a:pt x="529" y="235"/>
                    <a:pt x="532" y="235"/>
                  </a:cubicBezTo>
                  <a:cubicBezTo>
                    <a:pt x="533" y="235"/>
                    <a:pt x="534" y="233"/>
                    <a:pt x="536" y="229"/>
                  </a:cubicBezTo>
                  <a:lnTo>
                    <a:pt x="536" y="229"/>
                  </a:lnTo>
                  <a:cubicBezTo>
                    <a:pt x="536" y="229"/>
                    <a:pt x="536" y="229"/>
                    <a:pt x="536" y="229"/>
                  </a:cubicBezTo>
                  <a:cubicBezTo>
                    <a:pt x="537" y="225"/>
                    <a:pt x="537" y="220"/>
                    <a:pt x="539" y="219"/>
                  </a:cubicBezTo>
                  <a:cubicBezTo>
                    <a:pt x="541" y="218"/>
                    <a:pt x="545" y="218"/>
                    <a:pt x="547" y="218"/>
                  </a:cubicBezTo>
                  <a:cubicBezTo>
                    <a:pt x="549" y="218"/>
                    <a:pt x="551" y="218"/>
                    <a:pt x="554" y="218"/>
                  </a:cubicBezTo>
                  <a:cubicBezTo>
                    <a:pt x="559" y="218"/>
                    <a:pt x="565" y="219"/>
                    <a:pt x="572" y="226"/>
                  </a:cubicBezTo>
                  <a:cubicBezTo>
                    <a:pt x="575" y="230"/>
                    <a:pt x="577" y="231"/>
                    <a:pt x="580" y="231"/>
                  </a:cubicBezTo>
                  <a:cubicBezTo>
                    <a:pt x="583" y="231"/>
                    <a:pt x="585" y="230"/>
                    <a:pt x="587" y="230"/>
                  </a:cubicBezTo>
                  <a:cubicBezTo>
                    <a:pt x="588" y="230"/>
                    <a:pt x="589" y="230"/>
                    <a:pt x="590" y="230"/>
                  </a:cubicBezTo>
                  <a:cubicBezTo>
                    <a:pt x="592" y="230"/>
                    <a:pt x="593" y="229"/>
                    <a:pt x="594" y="229"/>
                  </a:cubicBezTo>
                  <a:cubicBezTo>
                    <a:pt x="598" y="229"/>
                    <a:pt x="603" y="228"/>
                    <a:pt x="607" y="228"/>
                  </a:cubicBezTo>
                  <a:cubicBezTo>
                    <a:pt x="609" y="228"/>
                    <a:pt x="612" y="228"/>
                    <a:pt x="614" y="229"/>
                  </a:cubicBezTo>
                  <a:cubicBezTo>
                    <a:pt x="615" y="230"/>
                    <a:pt x="616" y="230"/>
                    <a:pt x="618" y="230"/>
                  </a:cubicBezTo>
                  <a:cubicBezTo>
                    <a:pt x="620" y="230"/>
                    <a:pt x="623" y="229"/>
                    <a:pt x="626" y="229"/>
                  </a:cubicBezTo>
                  <a:cubicBezTo>
                    <a:pt x="626" y="229"/>
                    <a:pt x="628" y="226"/>
                    <a:pt x="628" y="224"/>
                  </a:cubicBezTo>
                  <a:cubicBezTo>
                    <a:pt x="630" y="216"/>
                    <a:pt x="630" y="212"/>
                    <a:pt x="632" y="212"/>
                  </a:cubicBezTo>
                  <a:cubicBezTo>
                    <a:pt x="633" y="212"/>
                    <a:pt x="634" y="215"/>
                    <a:pt x="637" y="220"/>
                  </a:cubicBezTo>
                  <a:cubicBezTo>
                    <a:pt x="639" y="223"/>
                    <a:pt x="640" y="225"/>
                    <a:pt x="641" y="225"/>
                  </a:cubicBezTo>
                  <a:cubicBezTo>
                    <a:pt x="641" y="225"/>
                    <a:pt x="641" y="225"/>
                    <a:pt x="641" y="225"/>
                  </a:cubicBezTo>
                  <a:cubicBezTo>
                    <a:pt x="643" y="223"/>
                    <a:pt x="644" y="222"/>
                    <a:pt x="646" y="222"/>
                  </a:cubicBezTo>
                  <a:cubicBezTo>
                    <a:pt x="650" y="222"/>
                    <a:pt x="654" y="229"/>
                    <a:pt x="658" y="237"/>
                  </a:cubicBezTo>
                  <a:cubicBezTo>
                    <a:pt x="660" y="218"/>
                    <a:pt x="665" y="209"/>
                    <a:pt x="670" y="209"/>
                  </a:cubicBezTo>
                  <a:cubicBezTo>
                    <a:pt x="671" y="209"/>
                    <a:pt x="672" y="209"/>
                    <a:pt x="674" y="210"/>
                  </a:cubicBezTo>
                  <a:cubicBezTo>
                    <a:pt x="674" y="210"/>
                    <a:pt x="674" y="210"/>
                    <a:pt x="675" y="210"/>
                  </a:cubicBezTo>
                  <a:cubicBezTo>
                    <a:pt x="676" y="210"/>
                    <a:pt x="678" y="208"/>
                    <a:pt x="679" y="208"/>
                  </a:cubicBezTo>
                  <a:cubicBezTo>
                    <a:pt x="683" y="210"/>
                    <a:pt x="688" y="211"/>
                    <a:pt x="692" y="213"/>
                  </a:cubicBezTo>
                  <a:lnTo>
                    <a:pt x="692" y="218"/>
                  </a:lnTo>
                  <a:cubicBezTo>
                    <a:pt x="689" y="219"/>
                    <a:pt x="688" y="221"/>
                    <a:pt x="686" y="223"/>
                  </a:cubicBezTo>
                  <a:cubicBezTo>
                    <a:pt x="687" y="226"/>
                    <a:pt x="688" y="226"/>
                    <a:pt x="689" y="229"/>
                  </a:cubicBezTo>
                  <a:cubicBezTo>
                    <a:pt x="691" y="230"/>
                    <a:pt x="692" y="236"/>
                    <a:pt x="693" y="239"/>
                  </a:cubicBezTo>
                  <a:cubicBezTo>
                    <a:pt x="695" y="234"/>
                    <a:pt x="697" y="228"/>
                    <a:pt x="697" y="223"/>
                  </a:cubicBezTo>
                  <a:cubicBezTo>
                    <a:pt x="697" y="220"/>
                    <a:pt x="697" y="216"/>
                    <a:pt x="698" y="211"/>
                  </a:cubicBezTo>
                  <a:cubicBezTo>
                    <a:pt x="704" y="214"/>
                    <a:pt x="710" y="213"/>
                    <a:pt x="715" y="218"/>
                  </a:cubicBezTo>
                  <a:cubicBezTo>
                    <a:pt x="722" y="224"/>
                    <a:pt x="727" y="226"/>
                    <a:pt x="733" y="226"/>
                  </a:cubicBezTo>
                  <a:cubicBezTo>
                    <a:pt x="734" y="226"/>
                    <a:pt x="735" y="225"/>
                    <a:pt x="736" y="225"/>
                  </a:cubicBezTo>
                  <a:cubicBezTo>
                    <a:pt x="739" y="225"/>
                    <a:pt x="740" y="225"/>
                    <a:pt x="742" y="225"/>
                  </a:cubicBezTo>
                  <a:cubicBezTo>
                    <a:pt x="743" y="225"/>
                    <a:pt x="744" y="225"/>
                    <a:pt x="746" y="225"/>
                  </a:cubicBezTo>
                  <a:cubicBezTo>
                    <a:pt x="748" y="226"/>
                    <a:pt x="750" y="227"/>
                    <a:pt x="752" y="227"/>
                  </a:cubicBezTo>
                  <a:cubicBezTo>
                    <a:pt x="755" y="227"/>
                    <a:pt x="757" y="225"/>
                    <a:pt x="759" y="220"/>
                  </a:cubicBezTo>
                  <a:cubicBezTo>
                    <a:pt x="760" y="217"/>
                    <a:pt x="762" y="215"/>
                    <a:pt x="763" y="215"/>
                  </a:cubicBezTo>
                  <a:cubicBezTo>
                    <a:pt x="766" y="215"/>
                    <a:pt x="769" y="223"/>
                    <a:pt x="771" y="237"/>
                  </a:cubicBezTo>
                  <a:cubicBezTo>
                    <a:pt x="771" y="226"/>
                    <a:pt x="772" y="224"/>
                    <a:pt x="774" y="224"/>
                  </a:cubicBezTo>
                  <a:cubicBezTo>
                    <a:pt x="776" y="224"/>
                    <a:pt x="777" y="226"/>
                    <a:pt x="779" y="226"/>
                  </a:cubicBezTo>
                  <a:cubicBezTo>
                    <a:pt x="780" y="226"/>
                    <a:pt x="781" y="224"/>
                    <a:pt x="782" y="219"/>
                  </a:cubicBezTo>
                  <a:cubicBezTo>
                    <a:pt x="785" y="231"/>
                    <a:pt x="787" y="237"/>
                    <a:pt x="789" y="237"/>
                  </a:cubicBezTo>
                  <a:cubicBezTo>
                    <a:pt x="790" y="237"/>
                    <a:pt x="791" y="236"/>
                    <a:pt x="793" y="234"/>
                  </a:cubicBezTo>
                  <a:cubicBezTo>
                    <a:pt x="795" y="231"/>
                    <a:pt x="798" y="230"/>
                    <a:pt x="801" y="230"/>
                  </a:cubicBezTo>
                  <a:cubicBezTo>
                    <a:pt x="804" y="230"/>
                    <a:pt x="807" y="231"/>
                    <a:pt x="809" y="231"/>
                  </a:cubicBezTo>
                  <a:cubicBezTo>
                    <a:pt x="811" y="231"/>
                    <a:pt x="813" y="230"/>
                    <a:pt x="814" y="229"/>
                  </a:cubicBezTo>
                  <a:cubicBezTo>
                    <a:pt x="818" y="226"/>
                    <a:pt x="823" y="230"/>
                    <a:pt x="828" y="221"/>
                  </a:cubicBezTo>
                  <a:cubicBezTo>
                    <a:pt x="828" y="221"/>
                    <a:pt x="828" y="220"/>
                    <a:pt x="828" y="220"/>
                  </a:cubicBezTo>
                  <a:cubicBezTo>
                    <a:pt x="830" y="220"/>
                    <a:pt x="831" y="223"/>
                    <a:pt x="833" y="223"/>
                  </a:cubicBezTo>
                  <a:cubicBezTo>
                    <a:pt x="838" y="223"/>
                    <a:pt x="841" y="223"/>
                    <a:pt x="846" y="224"/>
                  </a:cubicBezTo>
                  <a:cubicBezTo>
                    <a:pt x="849" y="224"/>
                    <a:pt x="849" y="223"/>
                    <a:pt x="850" y="223"/>
                  </a:cubicBezTo>
                  <a:cubicBezTo>
                    <a:pt x="850" y="223"/>
                    <a:pt x="851" y="223"/>
                    <a:pt x="851" y="223"/>
                  </a:cubicBezTo>
                  <a:cubicBezTo>
                    <a:pt x="856" y="223"/>
                    <a:pt x="862" y="228"/>
                    <a:pt x="867" y="228"/>
                  </a:cubicBezTo>
                  <a:cubicBezTo>
                    <a:pt x="869" y="228"/>
                    <a:pt x="871" y="227"/>
                    <a:pt x="873" y="225"/>
                  </a:cubicBezTo>
                  <a:cubicBezTo>
                    <a:pt x="876" y="223"/>
                    <a:pt x="879" y="221"/>
                    <a:pt x="882" y="221"/>
                  </a:cubicBezTo>
                  <a:cubicBezTo>
                    <a:pt x="887" y="221"/>
                    <a:pt x="892" y="224"/>
                    <a:pt x="897" y="234"/>
                  </a:cubicBezTo>
                  <a:cubicBezTo>
                    <a:pt x="898" y="234"/>
                    <a:pt x="898" y="236"/>
                    <a:pt x="899" y="236"/>
                  </a:cubicBezTo>
                  <a:cubicBezTo>
                    <a:pt x="899" y="236"/>
                    <a:pt x="899" y="236"/>
                    <a:pt x="899" y="236"/>
                  </a:cubicBezTo>
                  <a:cubicBezTo>
                    <a:pt x="901" y="233"/>
                    <a:pt x="904" y="229"/>
                    <a:pt x="907" y="229"/>
                  </a:cubicBezTo>
                  <a:cubicBezTo>
                    <a:pt x="909" y="229"/>
                    <a:pt x="911" y="231"/>
                    <a:pt x="913" y="235"/>
                  </a:cubicBezTo>
                  <a:cubicBezTo>
                    <a:pt x="913" y="235"/>
                    <a:pt x="914" y="235"/>
                    <a:pt x="914" y="234"/>
                  </a:cubicBezTo>
                  <a:cubicBezTo>
                    <a:pt x="915" y="227"/>
                    <a:pt x="917" y="226"/>
                    <a:pt x="918" y="226"/>
                  </a:cubicBezTo>
                  <a:cubicBezTo>
                    <a:pt x="919" y="226"/>
                    <a:pt x="921" y="226"/>
                    <a:pt x="922" y="226"/>
                  </a:cubicBezTo>
                  <a:cubicBezTo>
                    <a:pt x="923" y="226"/>
                    <a:pt x="923" y="226"/>
                    <a:pt x="924" y="225"/>
                  </a:cubicBezTo>
                  <a:cubicBezTo>
                    <a:pt x="926" y="224"/>
                    <a:pt x="928" y="225"/>
                    <a:pt x="929" y="221"/>
                  </a:cubicBezTo>
                  <a:cubicBezTo>
                    <a:pt x="931" y="216"/>
                    <a:pt x="932" y="214"/>
                    <a:pt x="933" y="214"/>
                  </a:cubicBezTo>
                  <a:cubicBezTo>
                    <a:pt x="934" y="214"/>
                    <a:pt x="935" y="217"/>
                    <a:pt x="938" y="220"/>
                  </a:cubicBezTo>
                  <a:cubicBezTo>
                    <a:pt x="939" y="223"/>
                    <a:pt x="940" y="226"/>
                    <a:pt x="942" y="226"/>
                  </a:cubicBezTo>
                  <a:cubicBezTo>
                    <a:pt x="943" y="226"/>
                    <a:pt x="944" y="223"/>
                    <a:pt x="944" y="215"/>
                  </a:cubicBezTo>
                  <a:cubicBezTo>
                    <a:pt x="944" y="213"/>
                    <a:pt x="945" y="210"/>
                    <a:pt x="946" y="210"/>
                  </a:cubicBezTo>
                  <a:cubicBezTo>
                    <a:pt x="949" y="211"/>
                    <a:pt x="953" y="211"/>
                    <a:pt x="955" y="215"/>
                  </a:cubicBezTo>
                  <a:cubicBezTo>
                    <a:pt x="959" y="220"/>
                    <a:pt x="963" y="221"/>
                    <a:pt x="966" y="221"/>
                  </a:cubicBezTo>
                  <a:cubicBezTo>
                    <a:pt x="969" y="221"/>
                    <a:pt x="971" y="221"/>
                    <a:pt x="974" y="221"/>
                  </a:cubicBezTo>
                  <a:cubicBezTo>
                    <a:pt x="976" y="221"/>
                    <a:pt x="978" y="221"/>
                    <a:pt x="981" y="223"/>
                  </a:cubicBezTo>
                  <a:cubicBezTo>
                    <a:pt x="981" y="223"/>
                    <a:pt x="982" y="223"/>
                    <a:pt x="982" y="221"/>
                  </a:cubicBezTo>
                  <a:cubicBezTo>
                    <a:pt x="984" y="216"/>
                    <a:pt x="986" y="211"/>
                    <a:pt x="989" y="211"/>
                  </a:cubicBezTo>
                  <a:cubicBezTo>
                    <a:pt x="990" y="211"/>
                    <a:pt x="991" y="212"/>
                    <a:pt x="992" y="213"/>
                  </a:cubicBezTo>
                  <a:cubicBezTo>
                    <a:pt x="993" y="213"/>
                    <a:pt x="994" y="214"/>
                    <a:pt x="995" y="214"/>
                  </a:cubicBezTo>
                  <a:cubicBezTo>
                    <a:pt x="998" y="214"/>
                    <a:pt x="1000" y="213"/>
                    <a:pt x="1003" y="213"/>
                  </a:cubicBezTo>
                  <a:cubicBezTo>
                    <a:pt x="1005" y="213"/>
                    <a:pt x="1007" y="211"/>
                    <a:pt x="1008" y="208"/>
                  </a:cubicBezTo>
                  <a:cubicBezTo>
                    <a:pt x="1010" y="204"/>
                    <a:pt x="1012" y="201"/>
                    <a:pt x="1014" y="201"/>
                  </a:cubicBezTo>
                  <a:cubicBezTo>
                    <a:pt x="1016" y="201"/>
                    <a:pt x="1018" y="203"/>
                    <a:pt x="1019" y="208"/>
                  </a:cubicBezTo>
                  <a:cubicBezTo>
                    <a:pt x="1022" y="213"/>
                    <a:pt x="1026" y="217"/>
                    <a:pt x="1028" y="217"/>
                  </a:cubicBezTo>
                  <a:cubicBezTo>
                    <a:pt x="1029" y="217"/>
                    <a:pt x="1030" y="216"/>
                    <a:pt x="1030" y="215"/>
                  </a:cubicBezTo>
                  <a:cubicBezTo>
                    <a:pt x="1032" y="210"/>
                    <a:pt x="1034" y="208"/>
                    <a:pt x="1036" y="208"/>
                  </a:cubicBezTo>
                  <a:cubicBezTo>
                    <a:pt x="1039" y="208"/>
                    <a:pt x="1042" y="211"/>
                    <a:pt x="1045" y="214"/>
                  </a:cubicBezTo>
                  <a:cubicBezTo>
                    <a:pt x="1049" y="219"/>
                    <a:pt x="1054" y="223"/>
                    <a:pt x="1058" y="223"/>
                  </a:cubicBezTo>
                  <a:cubicBezTo>
                    <a:pt x="1062" y="223"/>
                    <a:pt x="1065" y="220"/>
                    <a:pt x="1069" y="211"/>
                  </a:cubicBezTo>
                  <a:cubicBezTo>
                    <a:pt x="1069" y="210"/>
                    <a:pt x="1069" y="210"/>
                    <a:pt x="1069" y="210"/>
                  </a:cubicBezTo>
                  <a:cubicBezTo>
                    <a:pt x="1069" y="210"/>
                    <a:pt x="1070" y="211"/>
                    <a:pt x="1071" y="211"/>
                  </a:cubicBezTo>
                  <a:cubicBezTo>
                    <a:pt x="1076" y="214"/>
                    <a:pt x="1082" y="214"/>
                    <a:pt x="1088" y="218"/>
                  </a:cubicBezTo>
                  <a:cubicBezTo>
                    <a:pt x="1090" y="219"/>
                    <a:pt x="1091" y="220"/>
                    <a:pt x="1093" y="220"/>
                  </a:cubicBezTo>
                  <a:cubicBezTo>
                    <a:pt x="1094" y="220"/>
                    <a:pt x="1096" y="219"/>
                    <a:pt x="1097" y="214"/>
                  </a:cubicBezTo>
                  <a:cubicBezTo>
                    <a:pt x="1099" y="206"/>
                    <a:pt x="1102" y="202"/>
                    <a:pt x="1106" y="202"/>
                  </a:cubicBezTo>
                  <a:cubicBezTo>
                    <a:pt x="1107" y="202"/>
                    <a:pt x="1109" y="203"/>
                    <a:pt x="1111" y="204"/>
                  </a:cubicBezTo>
                  <a:cubicBezTo>
                    <a:pt x="1113" y="207"/>
                    <a:pt x="1115" y="208"/>
                    <a:pt x="1117" y="208"/>
                  </a:cubicBezTo>
                  <a:cubicBezTo>
                    <a:pt x="1121" y="208"/>
                    <a:pt x="1125" y="205"/>
                    <a:pt x="1130" y="205"/>
                  </a:cubicBezTo>
                  <a:cubicBezTo>
                    <a:pt x="1131" y="205"/>
                    <a:pt x="1132" y="205"/>
                    <a:pt x="1133" y="205"/>
                  </a:cubicBezTo>
                  <a:cubicBezTo>
                    <a:pt x="1134" y="207"/>
                    <a:pt x="1136" y="207"/>
                    <a:pt x="1138" y="207"/>
                  </a:cubicBezTo>
                  <a:cubicBezTo>
                    <a:pt x="1143" y="207"/>
                    <a:pt x="1148" y="204"/>
                    <a:pt x="1154" y="204"/>
                  </a:cubicBezTo>
                  <a:cubicBezTo>
                    <a:pt x="1163" y="204"/>
                    <a:pt x="1171" y="205"/>
                    <a:pt x="1182" y="205"/>
                  </a:cubicBezTo>
                  <a:cubicBezTo>
                    <a:pt x="1184" y="205"/>
                    <a:pt x="1185" y="203"/>
                    <a:pt x="1186" y="202"/>
                  </a:cubicBezTo>
                  <a:cubicBezTo>
                    <a:pt x="1186" y="195"/>
                    <a:pt x="1186" y="192"/>
                    <a:pt x="1185" y="184"/>
                  </a:cubicBezTo>
                  <a:lnTo>
                    <a:pt x="1185" y="184"/>
                  </a:lnTo>
                  <a:cubicBezTo>
                    <a:pt x="1195" y="194"/>
                    <a:pt x="1204" y="210"/>
                    <a:pt x="1213" y="210"/>
                  </a:cubicBezTo>
                  <a:cubicBezTo>
                    <a:pt x="1216" y="210"/>
                    <a:pt x="1220" y="207"/>
                    <a:pt x="1224" y="198"/>
                  </a:cubicBezTo>
                  <a:cubicBezTo>
                    <a:pt x="1223" y="198"/>
                    <a:pt x="1223" y="198"/>
                    <a:pt x="1222" y="198"/>
                  </a:cubicBezTo>
                  <a:cubicBezTo>
                    <a:pt x="1219" y="198"/>
                    <a:pt x="1217" y="199"/>
                    <a:pt x="1215" y="200"/>
                  </a:cubicBezTo>
                  <a:cubicBezTo>
                    <a:pt x="1215" y="200"/>
                    <a:pt x="1214" y="201"/>
                    <a:pt x="1213" y="201"/>
                  </a:cubicBezTo>
                  <a:cubicBezTo>
                    <a:pt x="1211" y="201"/>
                    <a:pt x="1209" y="197"/>
                    <a:pt x="1206" y="188"/>
                  </a:cubicBezTo>
                  <a:lnTo>
                    <a:pt x="1206" y="188"/>
                  </a:lnTo>
                  <a:cubicBezTo>
                    <a:pt x="1208" y="189"/>
                    <a:pt x="1211" y="192"/>
                    <a:pt x="1214" y="193"/>
                  </a:cubicBezTo>
                  <a:cubicBezTo>
                    <a:pt x="1215" y="186"/>
                    <a:pt x="1216" y="178"/>
                    <a:pt x="1218" y="171"/>
                  </a:cubicBezTo>
                  <a:cubicBezTo>
                    <a:pt x="1219" y="171"/>
                    <a:pt x="1222" y="172"/>
                    <a:pt x="1224" y="172"/>
                  </a:cubicBezTo>
                  <a:cubicBezTo>
                    <a:pt x="1226" y="172"/>
                    <a:pt x="1227" y="171"/>
                    <a:pt x="1227" y="169"/>
                  </a:cubicBezTo>
                  <a:cubicBezTo>
                    <a:pt x="1229" y="153"/>
                    <a:pt x="1235" y="157"/>
                    <a:pt x="1238" y="152"/>
                  </a:cubicBezTo>
                  <a:cubicBezTo>
                    <a:pt x="1241" y="147"/>
                    <a:pt x="1244" y="146"/>
                    <a:pt x="1247" y="146"/>
                  </a:cubicBezTo>
                  <a:cubicBezTo>
                    <a:pt x="1251" y="146"/>
                    <a:pt x="1255" y="149"/>
                    <a:pt x="1258" y="153"/>
                  </a:cubicBezTo>
                  <a:cubicBezTo>
                    <a:pt x="1260" y="156"/>
                    <a:pt x="1264" y="157"/>
                    <a:pt x="1265" y="158"/>
                  </a:cubicBezTo>
                  <a:cubicBezTo>
                    <a:pt x="1260" y="152"/>
                    <a:pt x="1259" y="141"/>
                    <a:pt x="1259" y="129"/>
                  </a:cubicBezTo>
                  <a:cubicBezTo>
                    <a:pt x="1263" y="124"/>
                    <a:pt x="1266" y="121"/>
                    <a:pt x="1269" y="121"/>
                  </a:cubicBezTo>
                  <a:cubicBezTo>
                    <a:pt x="1272" y="121"/>
                    <a:pt x="1275" y="124"/>
                    <a:pt x="1278" y="132"/>
                  </a:cubicBezTo>
                  <a:cubicBezTo>
                    <a:pt x="1278" y="120"/>
                    <a:pt x="1279" y="111"/>
                    <a:pt x="1278" y="104"/>
                  </a:cubicBezTo>
                  <a:cubicBezTo>
                    <a:pt x="1276" y="90"/>
                    <a:pt x="1275" y="73"/>
                    <a:pt x="1273" y="64"/>
                  </a:cubicBezTo>
                  <a:cubicBezTo>
                    <a:pt x="1264" y="31"/>
                    <a:pt x="1251" y="16"/>
                    <a:pt x="1237" y="10"/>
                  </a:cubicBezTo>
                  <a:cubicBezTo>
                    <a:pt x="1220" y="4"/>
                    <a:pt x="1202" y="3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>
              <a:off x="2179875" y="3855985"/>
              <a:ext cx="223" cy="56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ubicBezTo>
                    <a:pt x="1" y="0"/>
                    <a:pt x="1" y="0"/>
                    <a:pt x="3" y="0"/>
                  </a:cubicBezTo>
                  <a:cubicBezTo>
                    <a:pt x="1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>
              <a:off x="2179875" y="3855929"/>
              <a:ext cx="8269" cy="2123"/>
            </a:xfrm>
            <a:custGeom>
              <a:avLst/>
              <a:gdLst/>
              <a:ahLst/>
              <a:cxnLst/>
              <a:rect l="l" t="t" r="r" b="b"/>
              <a:pathLst>
                <a:path w="148" h="38" extrusionOk="0">
                  <a:moveTo>
                    <a:pt x="1" y="0"/>
                  </a:moveTo>
                  <a:cubicBezTo>
                    <a:pt x="5" y="5"/>
                    <a:pt x="9" y="8"/>
                    <a:pt x="14" y="8"/>
                  </a:cubicBezTo>
                  <a:cubicBezTo>
                    <a:pt x="19" y="10"/>
                    <a:pt x="23" y="10"/>
                    <a:pt x="26" y="26"/>
                  </a:cubicBezTo>
                  <a:cubicBezTo>
                    <a:pt x="30" y="24"/>
                    <a:pt x="32" y="22"/>
                    <a:pt x="37" y="22"/>
                  </a:cubicBezTo>
                  <a:cubicBezTo>
                    <a:pt x="45" y="23"/>
                    <a:pt x="51" y="25"/>
                    <a:pt x="59" y="26"/>
                  </a:cubicBezTo>
                  <a:cubicBezTo>
                    <a:pt x="78" y="30"/>
                    <a:pt x="98" y="34"/>
                    <a:pt x="118" y="36"/>
                  </a:cubicBezTo>
                  <a:cubicBezTo>
                    <a:pt x="119" y="36"/>
                    <a:pt x="120" y="36"/>
                    <a:pt x="121" y="36"/>
                  </a:cubicBezTo>
                  <a:cubicBezTo>
                    <a:pt x="125" y="36"/>
                    <a:pt x="130" y="35"/>
                    <a:pt x="135" y="35"/>
                  </a:cubicBezTo>
                  <a:cubicBezTo>
                    <a:pt x="138" y="35"/>
                    <a:pt x="142" y="36"/>
                    <a:pt x="146" y="38"/>
                  </a:cubicBezTo>
                  <a:cubicBezTo>
                    <a:pt x="147" y="38"/>
                    <a:pt x="147" y="34"/>
                    <a:pt x="148" y="32"/>
                  </a:cubicBezTo>
                  <a:cubicBezTo>
                    <a:pt x="142" y="27"/>
                    <a:pt x="139" y="29"/>
                    <a:pt x="134" y="27"/>
                  </a:cubicBezTo>
                  <a:cubicBezTo>
                    <a:pt x="118" y="26"/>
                    <a:pt x="101" y="25"/>
                    <a:pt x="85" y="21"/>
                  </a:cubicBezTo>
                  <a:cubicBezTo>
                    <a:pt x="66" y="17"/>
                    <a:pt x="47" y="11"/>
                    <a:pt x="27" y="5"/>
                  </a:cubicBezTo>
                  <a:cubicBezTo>
                    <a:pt x="24" y="4"/>
                    <a:pt x="21" y="2"/>
                    <a:pt x="17" y="1"/>
                  </a:cubicBezTo>
                  <a:cubicBezTo>
                    <a:pt x="11" y="0"/>
                    <a:pt x="6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>
              <a:off x="2240326" y="3855259"/>
              <a:ext cx="1117" cy="1117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9" y="1"/>
                  </a:moveTo>
                  <a:lnTo>
                    <a:pt x="19" y="1"/>
                  </a:lnTo>
                  <a:cubicBezTo>
                    <a:pt x="12" y="5"/>
                    <a:pt x="5" y="10"/>
                    <a:pt x="1" y="16"/>
                  </a:cubicBezTo>
                  <a:cubicBezTo>
                    <a:pt x="4" y="19"/>
                    <a:pt x="6" y="20"/>
                    <a:pt x="8" y="20"/>
                  </a:cubicBezTo>
                  <a:cubicBezTo>
                    <a:pt x="13" y="20"/>
                    <a:pt x="16" y="14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>
              <a:off x="2232895" y="3857773"/>
              <a:ext cx="447" cy="559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0" y="1"/>
                  </a:moveTo>
                  <a:lnTo>
                    <a:pt x="0" y="6"/>
                  </a:lnTo>
                  <a:cubicBezTo>
                    <a:pt x="3" y="8"/>
                    <a:pt x="5" y="8"/>
                    <a:pt x="6" y="9"/>
                  </a:cubicBezTo>
                  <a:cubicBezTo>
                    <a:pt x="8" y="5"/>
                    <a:pt x="8" y="4"/>
                    <a:pt x="6" y="3"/>
                  </a:cubicBezTo>
                  <a:cubicBezTo>
                    <a:pt x="5" y="3"/>
                    <a:pt x="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>
              <a:off x="2330053" y="3904760"/>
              <a:ext cx="47043" cy="17487"/>
            </a:xfrm>
            <a:custGeom>
              <a:avLst/>
              <a:gdLst/>
              <a:ahLst/>
              <a:cxnLst/>
              <a:rect l="l" t="t" r="r" b="b"/>
              <a:pathLst>
                <a:path w="842" h="313" extrusionOk="0">
                  <a:moveTo>
                    <a:pt x="99" y="44"/>
                  </a:moveTo>
                  <a:lnTo>
                    <a:pt x="99" y="49"/>
                  </a:lnTo>
                  <a:cubicBezTo>
                    <a:pt x="98" y="49"/>
                    <a:pt x="96" y="50"/>
                    <a:pt x="95" y="50"/>
                  </a:cubicBezTo>
                  <a:lnTo>
                    <a:pt x="95" y="45"/>
                  </a:lnTo>
                  <a:cubicBezTo>
                    <a:pt x="96" y="45"/>
                    <a:pt x="98" y="44"/>
                    <a:pt x="99" y="44"/>
                  </a:cubicBezTo>
                  <a:close/>
                  <a:moveTo>
                    <a:pt x="122" y="40"/>
                  </a:moveTo>
                  <a:cubicBezTo>
                    <a:pt x="133" y="40"/>
                    <a:pt x="143" y="46"/>
                    <a:pt x="153" y="50"/>
                  </a:cubicBezTo>
                  <a:cubicBezTo>
                    <a:pt x="152" y="53"/>
                    <a:pt x="148" y="56"/>
                    <a:pt x="143" y="56"/>
                  </a:cubicBezTo>
                  <a:cubicBezTo>
                    <a:pt x="142" y="56"/>
                    <a:pt x="140" y="56"/>
                    <a:pt x="138" y="55"/>
                  </a:cubicBezTo>
                  <a:cubicBezTo>
                    <a:pt x="132" y="54"/>
                    <a:pt x="127" y="51"/>
                    <a:pt x="124" y="50"/>
                  </a:cubicBezTo>
                  <a:cubicBezTo>
                    <a:pt x="119" y="46"/>
                    <a:pt x="113" y="45"/>
                    <a:pt x="109" y="43"/>
                  </a:cubicBezTo>
                  <a:cubicBezTo>
                    <a:pt x="114" y="41"/>
                    <a:pt x="118" y="40"/>
                    <a:pt x="122" y="40"/>
                  </a:cubicBezTo>
                  <a:close/>
                  <a:moveTo>
                    <a:pt x="106" y="65"/>
                  </a:moveTo>
                  <a:cubicBezTo>
                    <a:pt x="108" y="66"/>
                    <a:pt x="109" y="68"/>
                    <a:pt x="110" y="68"/>
                  </a:cubicBezTo>
                  <a:lnTo>
                    <a:pt x="110" y="70"/>
                  </a:lnTo>
                  <a:lnTo>
                    <a:pt x="106" y="70"/>
                  </a:lnTo>
                  <a:lnTo>
                    <a:pt x="106" y="65"/>
                  </a:lnTo>
                  <a:close/>
                  <a:moveTo>
                    <a:pt x="508" y="62"/>
                  </a:moveTo>
                  <a:lnTo>
                    <a:pt x="512" y="66"/>
                  </a:lnTo>
                  <a:cubicBezTo>
                    <a:pt x="512" y="67"/>
                    <a:pt x="512" y="71"/>
                    <a:pt x="510" y="72"/>
                  </a:cubicBezTo>
                  <a:cubicBezTo>
                    <a:pt x="509" y="70"/>
                    <a:pt x="508" y="65"/>
                    <a:pt x="508" y="62"/>
                  </a:cubicBezTo>
                  <a:close/>
                  <a:moveTo>
                    <a:pt x="226" y="70"/>
                  </a:moveTo>
                  <a:cubicBezTo>
                    <a:pt x="228" y="70"/>
                    <a:pt x="229" y="76"/>
                    <a:pt x="231" y="79"/>
                  </a:cubicBezTo>
                  <a:cubicBezTo>
                    <a:pt x="229" y="79"/>
                    <a:pt x="226" y="79"/>
                    <a:pt x="221" y="77"/>
                  </a:cubicBezTo>
                  <a:cubicBezTo>
                    <a:pt x="223" y="72"/>
                    <a:pt x="225" y="70"/>
                    <a:pt x="226" y="70"/>
                  </a:cubicBezTo>
                  <a:close/>
                  <a:moveTo>
                    <a:pt x="145" y="66"/>
                  </a:moveTo>
                  <a:lnTo>
                    <a:pt x="148" y="71"/>
                  </a:lnTo>
                  <a:cubicBezTo>
                    <a:pt x="147" y="74"/>
                    <a:pt x="147" y="76"/>
                    <a:pt x="146" y="80"/>
                  </a:cubicBezTo>
                  <a:cubicBezTo>
                    <a:pt x="144" y="79"/>
                    <a:pt x="143" y="77"/>
                    <a:pt x="143" y="75"/>
                  </a:cubicBezTo>
                  <a:cubicBezTo>
                    <a:pt x="143" y="72"/>
                    <a:pt x="145" y="70"/>
                    <a:pt x="145" y="66"/>
                  </a:cubicBezTo>
                  <a:close/>
                  <a:moveTo>
                    <a:pt x="532" y="70"/>
                  </a:moveTo>
                  <a:cubicBezTo>
                    <a:pt x="533" y="70"/>
                    <a:pt x="534" y="73"/>
                    <a:pt x="535" y="74"/>
                  </a:cubicBezTo>
                  <a:lnTo>
                    <a:pt x="535" y="80"/>
                  </a:lnTo>
                  <a:lnTo>
                    <a:pt x="528" y="80"/>
                  </a:lnTo>
                  <a:cubicBezTo>
                    <a:pt x="530" y="72"/>
                    <a:pt x="531" y="70"/>
                    <a:pt x="532" y="70"/>
                  </a:cubicBezTo>
                  <a:close/>
                  <a:moveTo>
                    <a:pt x="214" y="75"/>
                  </a:moveTo>
                  <a:cubicBezTo>
                    <a:pt x="215" y="76"/>
                    <a:pt x="216" y="77"/>
                    <a:pt x="216" y="79"/>
                  </a:cubicBezTo>
                  <a:lnTo>
                    <a:pt x="216" y="81"/>
                  </a:lnTo>
                  <a:lnTo>
                    <a:pt x="211" y="81"/>
                  </a:lnTo>
                  <a:cubicBezTo>
                    <a:pt x="214" y="77"/>
                    <a:pt x="214" y="75"/>
                    <a:pt x="214" y="75"/>
                  </a:cubicBezTo>
                  <a:close/>
                  <a:moveTo>
                    <a:pt x="293" y="76"/>
                  </a:moveTo>
                  <a:lnTo>
                    <a:pt x="293" y="81"/>
                  </a:lnTo>
                  <a:cubicBezTo>
                    <a:pt x="290" y="81"/>
                    <a:pt x="287" y="82"/>
                    <a:pt x="283" y="82"/>
                  </a:cubicBezTo>
                  <a:lnTo>
                    <a:pt x="283" y="79"/>
                  </a:lnTo>
                  <a:cubicBezTo>
                    <a:pt x="286" y="77"/>
                    <a:pt x="288" y="77"/>
                    <a:pt x="293" y="76"/>
                  </a:cubicBezTo>
                  <a:close/>
                  <a:moveTo>
                    <a:pt x="166" y="71"/>
                  </a:moveTo>
                  <a:cubicBezTo>
                    <a:pt x="167" y="71"/>
                    <a:pt x="168" y="71"/>
                    <a:pt x="169" y="72"/>
                  </a:cubicBezTo>
                  <a:cubicBezTo>
                    <a:pt x="170" y="72"/>
                    <a:pt x="171" y="72"/>
                    <a:pt x="172" y="72"/>
                  </a:cubicBezTo>
                  <a:cubicBezTo>
                    <a:pt x="174" y="72"/>
                    <a:pt x="175" y="72"/>
                    <a:pt x="177" y="72"/>
                  </a:cubicBezTo>
                  <a:cubicBezTo>
                    <a:pt x="180" y="72"/>
                    <a:pt x="183" y="73"/>
                    <a:pt x="184" y="82"/>
                  </a:cubicBezTo>
                  <a:cubicBezTo>
                    <a:pt x="179" y="84"/>
                    <a:pt x="174" y="85"/>
                    <a:pt x="168" y="85"/>
                  </a:cubicBezTo>
                  <a:cubicBezTo>
                    <a:pt x="163" y="85"/>
                    <a:pt x="157" y="83"/>
                    <a:pt x="152" y="80"/>
                  </a:cubicBezTo>
                  <a:lnTo>
                    <a:pt x="152" y="75"/>
                  </a:lnTo>
                  <a:cubicBezTo>
                    <a:pt x="156" y="74"/>
                    <a:pt x="161" y="71"/>
                    <a:pt x="166" y="71"/>
                  </a:cubicBezTo>
                  <a:close/>
                  <a:moveTo>
                    <a:pt x="193" y="73"/>
                  </a:moveTo>
                  <a:cubicBezTo>
                    <a:pt x="197" y="73"/>
                    <a:pt x="200" y="75"/>
                    <a:pt x="203" y="77"/>
                  </a:cubicBezTo>
                  <a:cubicBezTo>
                    <a:pt x="199" y="82"/>
                    <a:pt x="196" y="85"/>
                    <a:pt x="193" y="85"/>
                  </a:cubicBezTo>
                  <a:cubicBezTo>
                    <a:pt x="191" y="85"/>
                    <a:pt x="189" y="82"/>
                    <a:pt x="188" y="76"/>
                  </a:cubicBezTo>
                  <a:cubicBezTo>
                    <a:pt x="190" y="74"/>
                    <a:pt x="192" y="73"/>
                    <a:pt x="193" y="73"/>
                  </a:cubicBezTo>
                  <a:close/>
                  <a:moveTo>
                    <a:pt x="303" y="82"/>
                  </a:moveTo>
                  <a:cubicBezTo>
                    <a:pt x="305" y="82"/>
                    <a:pt x="308" y="82"/>
                    <a:pt x="310" y="84"/>
                  </a:cubicBezTo>
                  <a:lnTo>
                    <a:pt x="310" y="86"/>
                  </a:lnTo>
                  <a:cubicBezTo>
                    <a:pt x="308" y="87"/>
                    <a:pt x="305" y="89"/>
                    <a:pt x="303" y="89"/>
                  </a:cubicBezTo>
                  <a:cubicBezTo>
                    <a:pt x="302" y="87"/>
                    <a:pt x="302" y="85"/>
                    <a:pt x="303" y="82"/>
                  </a:cubicBezTo>
                  <a:close/>
                  <a:moveTo>
                    <a:pt x="419" y="79"/>
                  </a:moveTo>
                  <a:cubicBezTo>
                    <a:pt x="424" y="80"/>
                    <a:pt x="426" y="81"/>
                    <a:pt x="430" y="84"/>
                  </a:cubicBezTo>
                  <a:cubicBezTo>
                    <a:pt x="429" y="90"/>
                    <a:pt x="429" y="96"/>
                    <a:pt x="429" y="101"/>
                  </a:cubicBezTo>
                  <a:cubicBezTo>
                    <a:pt x="426" y="102"/>
                    <a:pt x="424" y="103"/>
                    <a:pt x="421" y="103"/>
                  </a:cubicBezTo>
                  <a:cubicBezTo>
                    <a:pt x="418" y="103"/>
                    <a:pt x="417" y="98"/>
                    <a:pt x="419" y="79"/>
                  </a:cubicBezTo>
                  <a:close/>
                  <a:moveTo>
                    <a:pt x="445" y="77"/>
                  </a:moveTo>
                  <a:lnTo>
                    <a:pt x="445" y="97"/>
                  </a:lnTo>
                  <a:cubicBezTo>
                    <a:pt x="447" y="100"/>
                    <a:pt x="451" y="102"/>
                    <a:pt x="454" y="105"/>
                  </a:cubicBezTo>
                  <a:cubicBezTo>
                    <a:pt x="454" y="107"/>
                    <a:pt x="452" y="110"/>
                    <a:pt x="452" y="110"/>
                  </a:cubicBezTo>
                  <a:cubicBezTo>
                    <a:pt x="446" y="108"/>
                    <a:pt x="439" y="108"/>
                    <a:pt x="432" y="107"/>
                  </a:cubicBezTo>
                  <a:cubicBezTo>
                    <a:pt x="431" y="106"/>
                    <a:pt x="430" y="107"/>
                    <a:pt x="431" y="92"/>
                  </a:cubicBezTo>
                  <a:lnTo>
                    <a:pt x="431" y="92"/>
                  </a:lnTo>
                  <a:cubicBezTo>
                    <a:pt x="433" y="92"/>
                    <a:pt x="435" y="95"/>
                    <a:pt x="437" y="95"/>
                  </a:cubicBezTo>
                  <a:cubicBezTo>
                    <a:pt x="439" y="95"/>
                    <a:pt x="441" y="92"/>
                    <a:pt x="445" y="77"/>
                  </a:cubicBezTo>
                  <a:close/>
                  <a:moveTo>
                    <a:pt x="460" y="88"/>
                  </a:moveTo>
                  <a:lnTo>
                    <a:pt x="460" y="88"/>
                  </a:lnTo>
                  <a:cubicBezTo>
                    <a:pt x="467" y="95"/>
                    <a:pt x="471" y="98"/>
                    <a:pt x="476" y="103"/>
                  </a:cubicBezTo>
                  <a:cubicBezTo>
                    <a:pt x="476" y="105"/>
                    <a:pt x="476" y="106"/>
                    <a:pt x="475" y="108"/>
                  </a:cubicBezTo>
                  <a:cubicBezTo>
                    <a:pt x="472" y="108"/>
                    <a:pt x="470" y="108"/>
                    <a:pt x="466" y="110"/>
                  </a:cubicBezTo>
                  <a:cubicBezTo>
                    <a:pt x="465" y="110"/>
                    <a:pt x="465" y="111"/>
                    <a:pt x="465" y="111"/>
                  </a:cubicBezTo>
                  <a:cubicBezTo>
                    <a:pt x="461" y="111"/>
                    <a:pt x="460" y="105"/>
                    <a:pt x="460" y="88"/>
                  </a:cubicBezTo>
                  <a:close/>
                  <a:moveTo>
                    <a:pt x="486" y="96"/>
                  </a:moveTo>
                  <a:cubicBezTo>
                    <a:pt x="488" y="98"/>
                    <a:pt x="492" y="101"/>
                    <a:pt x="494" y="106"/>
                  </a:cubicBezTo>
                  <a:lnTo>
                    <a:pt x="494" y="118"/>
                  </a:lnTo>
                  <a:cubicBezTo>
                    <a:pt x="493" y="111"/>
                    <a:pt x="491" y="111"/>
                    <a:pt x="489" y="111"/>
                  </a:cubicBezTo>
                  <a:cubicBezTo>
                    <a:pt x="489" y="111"/>
                    <a:pt x="488" y="111"/>
                    <a:pt x="488" y="111"/>
                  </a:cubicBezTo>
                  <a:cubicBezTo>
                    <a:pt x="485" y="111"/>
                    <a:pt x="483" y="110"/>
                    <a:pt x="481" y="103"/>
                  </a:cubicBezTo>
                  <a:cubicBezTo>
                    <a:pt x="483" y="100"/>
                    <a:pt x="486" y="96"/>
                    <a:pt x="486" y="96"/>
                  </a:cubicBezTo>
                  <a:close/>
                  <a:moveTo>
                    <a:pt x="513" y="87"/>
                  </a:moveTo>
                  <a:cubicBezTo>
                    <a:pt x="513" y="87"/>
                    <a:pt x="514" y="87"/>
                    <a:pt x="514" y="87"/>
                  </a:cubicBezTo>
                  <a:cubicBezTo>
                    <a:pt x="517" y="88"/>
                    <a:pt x="519" y="88"/>
                    <a:pt x="522" y="90"/>
                  </a:cubicBezTo>
                  <a:cubicBezTo>
                    <a:pt x="523" y="90"/>
                    <a:pt x="523" y="94"/>
                    <a:pt x="524" y="97"/>
                  </a:cubicBezTo>
                  <a:cubicBezTo>
                    <a:pt x="525" y="102"/>
                    <a:pt x="525" y="108"/>
                    <a:pt x="527" y="115"/>
                  </a:cubicBezTo>
                  <a:lnTo>
                    <a:pt x="525" y="118"/>
                  </a:lnTo>
                  <a:lnTo>
                    <a:pt x="506" y="114"/>
                  </a:lnTo>
                  <a:cubicBezTo>
                    <a:pt x="502" y="112"/>
                    <a:pt x="501" y="110"/>
                    <a:pt x="499" y="97"/>
                  </a:cubicBezTo>
                  <a:lnTo>
                    <a:pt x="499" y="97"/>
                  </a:lnTo>
                  <a:cubicBezTo>
                    <a:pt x="503" y="100"/>
                    <a:pt x="506" y="102"/>
                    <a:pt x="509" y="103"/>
                  </a:cubicBezTo>
                  <a:cubicBezTo>
                    <a:pt x="510" y="92"/>
                    <a:pt x="511" y="87"/>
                    <a:pt x="513" y="87"/>
                  </a:cubicBezTo>
                  <a:close/>
                  <a:moveTo>
                    <a:pt x="260" y="117"/>
                  </a:moveTo>
                  <a:lnTo>
                    <a:pt x="260" y="120"/>
                  </a:lnTo>
                  <a:lnTo>
                    <a:pt x="257" y="120"/>
                  </a:lnTo>
                  <a:cubicBezTo>
                    <a:pt x="256" y="120"/>
                    <a:pt x="255" y="122"/>
                    <a:pt x="253" y="123"/>
                  </a:cubicBezTo>
                  <a:lnTo>
                    <a:pt x="253" y="117"/>
                  </a:lnTo>
                  <a:close/>
                  <a:moveTo>
                    <a:pt x="287" y="123"/>
                  </a:moveTo>
                  <a:cubicBezTo>
                    <a:pt x="288" y="123"/>
                    <a:pt x="290" y="123"/>
                    <a:pt x="292" y="127"/>
                  </a:cubicBezTo>
                  <a:cubicBezTo>
                    <a:pt x="288" y="127"/>
                    <a:pt x="287" y="126"/>
                    <a:pt x="284" y="126"/>
                  </a:cubicBezTo>
                  <a:cubicBezTo>
                    <a:pt x="286" y="124"/>
                    <a:pt x="286" y="123"/>
                    <a:pt x="287" y="123"/>
                  </a:cubicBezTo>
                  <a:close/>
                  <a:moveTo>
                    <a:pt x="427" y="119"/>
                  </a:moveTo>
                  <a:cubicBezTo>
                    <a:pt x="430" y="119"/>
                    <a:pt x="432" y="123"/>
                    <a:pt x="435" y="123"/>
                  </a:cubicBezTo>
                  <a:cubicBezTo>
                    <a:pt x="435" y="123"/>
                    <a:pt x="436" y="123"/>
                    <a:pt x="436" y="123"/>
                  </a:cubicBezTo>
                  <a:lnTo>
                    <a:pt x="436" y="123"/>
                  </a:lnTo>
                  <a:cubicBezTo>
                    <a:pt x="433" y="126"/>
                    <a:pt x="430" y="128"/>
                    <a:pt x="427" y="128"/>
                  </a:cubicBezTo>
                  <a:cubicBezTo>
                    <a:pt x="425" y="128"/>
                    <a:pt x="424" y="126"/>
                    <a:pt x="423" y="123"/>
                  </a:cubicBezTo>
                  <a:cubicBezTo>
                    <a:pt x="424" y="120"/>
                    <a:pt x="426" y="119"/>
                    <a:pt x="427" y="119"/>
                  </a:cubicBezTo>
                  <a:close/>
                  <a:moveTo>
                    <a:pt x="303" y="123"/>
                  </a:moveTo>
                  <a:lnTo>
                    <a:pt x="303" y="123"/>
                  </a:lnTo>
                  <a:cubicBezTo>
                    <a:pt x="302" y="127"/>
                    <a:pt x="300" y="128"/>
                    <a:pt x="299" y="128"/>
                  </a:cubicBezTo>
                  <a:cubicBezTo>
                    <a:pt x="298" y="128"/>
                    <a:pt x="297" y="127"/>
                    <a:pt x="297" y="126"/>
                  </a:cubicBezTo>
                  <a:cubicBezTo>
                    <a:pt x="298" y="124"/>
                    <a:pt x="300" y="124"/>
                    <a:pt x="303" y="123"/>
                  </a:cubicBezTo>
                  <a:close/>
                  <a:moveTo>
                    <a:pt x="536" y="95"/>
                  </a:moveTo>
                  <a:cubicBezTo>
                    <a:pt x="543" y="96"/>
                    <a:pt x="548" y="93"/>
                    <a:pt x="550" y="110"/>
                  </a:cubicBezTo>
                  <a:cubicBezTo>
                    <a:pt x="552" y="120"/>
                    <a:pt x="556" y="122"/>
                    <a:pt x="560" y="128"/>
                  </a:cubicBezTo>
                  <a:cubicBezTo>
                    <a:pt x="558" y="129"/>
                    <a:pt x="556" y="130"/>
                    <a:pt x="554" y="130"/>
                  </a:cubicBezTo>
                  <a:cubicBezTo>
                    <a:pt x="549" y="130"/>
                    <a:pt x="545" y="128"/>
                    <a:pt x="541" y="124"/>
                  </a:cubicBezTo>
                  <a:cubicBezTo>
                    <a:pt x="539" y="122"/>
                    <a:pt x="538" y="108"/>
                    <a:pt x="536" y="95"/>
                  </a:cubicBezTo>
                  <a:close/>
                  <a:moveTo>
                    <a:pt x="476" y="127"/>
                  </a:moveTo>
                  <a:lnTo>
                    <a:pt x="476" y="127"/>
                  </a:lnTo>
                  <a:cubicBezTo>
                    <a:pt x="480" y="128"/>
                    <a:pt x="482" y="128"/>
                    <a:pt x="486" y="128"/>
                  </a:cubicBezTo>
                  <a:cubicBezTo>
                    <a:pt x="483" y="132"/>
                    <a:pt x="482" y="134"/>
                    <a:pt x="480" y="134"/>
                  </a:cubicBezTo>
                  <a:cubicBezTo>
                    <a:pt x="479" y="134"/>
                    <a:pt x="477" y="132"/>
                    <a:pt x="476" y="127"/>
                  </a:cubicBezTo>
                  <a:close/>
                  <a:moveTo>
                    <a:pt x="533" y="128"/>
                  </a:moveTo>
                  <a:cubicBezTo>
                    <a:pt x="534" y="128"/>
                    <a:pt x="534" y="131"/>
                    <a:pt x="535" y="134"/>
                  </a:cubicBezTo>
                  <a:lnTo>
                    <a:pt x="530" y="140"/>
                  </a:lnTo>
                  <a:cubicBezTo>
                    <a:pt x="531" y="131"/>
                    <a:pt x="532" y="128"/>
                    <a:pt x="533" y="128"/>
                  </a:cubicBezTo>
                  <a:close/>
                  <a:moveTo>
                    <a:pt x="539" y="137"/>
                  </a:moveTo>
                  <a:cubicBezTo>
                    <a:pt x="543" y="138"/>
                    <a:pt x="546" y="139"/>
                    <a:pt x="549" y="141"/>
                  </a:cubicBezTo>
                  <a:cubicBezTo>
                    <a:pt x="552" y="141"/>
                    <a:pt x="550" y="143"/>
                    <a:pt x="550" y="144"/>
                  </a:cubicBezTo>
                  <a:cubicBezTo>
                    <a:pt x="546" y="144"/>
                    <a:pt x="543" y="143"/>
                    <a:pt x="539" y="143"/>
                  </a:cubicBezTo>
                  <a:lnTo>
                    <a:pt x="539" y="137"/>
                  </a:lnTo>
                  <a:close/>
                  <a:moveTo>
                    <a:pt x="614" y="140"/>
                  </a:moveTo>
                  <a:cubicBezTo>
                    <a:pt x="615" y="140"/>
                    <a:pt x="616" y="143"/>
                    <a:pt x="617" y="143"/>
                  </a:cubicBezTo>
                  <a:cubicBezTo>
                    <a:pt x="617" y="143"/>
                    <a:pt x="617" y="143"/>
                    <a:pt x="618" y="143"/>
                  </a:cubicBezTo>
                  <a:lnTo>
                    <a:pt x="618" y="143"/>
                  </a:lnTo>
                  <a:cubicBezTo>
                    <a:pt x="615" y="144"/>
                    <a:pt x="614" y="145"/>
                    <a:pt x="612" y="146"/>
                  </a:cubicBezTo>
                  <a:cubicBezTo>
                    <a:pt x="613" y="141"/>
                    <a:pt x="614" y="140"/>
                    <a:pt x="614" y="140"/>
                  </a:cubicBezTo>
                  <a:close/>
                  <a:moveTo>
                    <a:pt x="574" y="133"/>
                  </a:moveTo>
                  <a:cubicBezTo>
                    <a:pt x="585" y="133"/>
                    <a:pt x="596" y="136"/>
                    <a:pt x="608" y="144"/>
                  </a:cubicBezTo>
                  <a:lnTo>
                    <a:pt x="608" y="150"/>
                  </a:lnTo>
                  <a:cubicBezTo>
                    <a:pt x="593" y="145"/>
                    <a:pt x="580" y="139"/>
                    <a:pt x="565" y="133"/>
                  </a:cubicBezTo>
                  <a:cubicBezTo>
                    <a:pt x="568" y="133"/>
                    <a:pt x="571" y="133"/>
                    <a:pt x="574" y="133"/>
                  </a:cubicBezTo>
                  <a:close/>
                  <a:moveTo>
                    <a:pt x="61" y="1"/>
                  </a:moveTo>
                  <a:cubicBezTo>
                    <a:pt x="58" y="1"/>
                    <a:pt x="55" y="4"/>
                    <a:pt x="52" y="12"/>
                  </a:cubicBezTo>
                  <a:cubicBezTo>
                    <a:pt x="52" y="12"/>
                    <a:pt x="52" y="12"/>
                    <a:pt x="53" y="12"/>
                  </a:cubicBezTo>
                  <a:cubicBezTo>
                    <a:pt x="54" y="12"/>
                    <a:pt x="56" y="10"/>
                    <a:pt x="58" y="10"/>
                  </a:cubicBezTo>
                  <a:cubicBezTo>
                    <a:pt x="58" y="10"/>
                    <a:pt x="58" y="10"/>
                    <a:pt x="59" y="10"/>
                  </a:cubicBezTo>
                  <a:cubicBezTo>
                    <a:pt x="61" y="10"/>
                    <a:pt x="62" y="14"/>
                    <a:pt x="62" y="24"/>
                  </a:cubicBezTo>
                  <a:cubicBezTo>
                    <a:pt x="61" y="22"/>
                    <a:pt x="59" y="20"/>
                    <a:pt x="57" y="18"/>
                  </a:cubicBezTo>
                  <a:cubicBezTo>
                    <a:pt x="56" y="24"/>
                    <a:pt x="53" y="31"/>
                    <a:pt x="52" y="39"/>
                  </a:cubicBezTo>
                  <a:cubicBezTo>
                    <a:pt x="50" y="39"/>
                    <a:pt x="48" y="37"/>
                    <a:pt x="47" y="37"/>
                  </a:cubicBezTo>
                  <a:cubicBezTo>
                    <a:pt x="46" y="37"/>
                    <a:pt x="46" y="37"/>
                    <a:pt x="45" y="39"/>
                  </a:cubicBezTo>
                  <a:cubicBezTo>
                    <a:pt x="41" y="55"/>
                    <a:pt x="38" y="50"/>
                    <a:pt x="36" y="55"/>
                  </a:cubicBezTo>
                  <a:cubicBezTo>
                    <a:pt x="34" y="59"/>
                    <a:pt x="32" y="60"/>
                    <a:pt x="30" y="60"/>
                  </a:cubicBezTo>
                  <a:cubicBezTo>
                    <a:pt x="27" y="60"/>
                    <a:pt x="25" y="57"/>
                    <a:pt x="22" y="52"/>
                  </a:cubicBezTo>
                  <a:cubicBezTo>
                    <a:pt x="21" y="50"/>
                    <a:pt x="20" y="49"/>
                    <a:pt x="19" y="46"/>
                  </a:cubicBezTo>
                  <a:lnTo>
                    <a:pt x="19" y="46"/>
                  </a:lnTo>
                  <a:cubicBezTo>
                    <a:pt x="21" y="54"/>
                    <a:pt x="20" y="65"/>
                    <a:pt x="19" y="77"/>
                  </a:cubicBezTo>
                  <a:cubicBezTo>
                    <a:pt x="17" y="81"/>
                    <a:pt x="14" y="84"/>
                    <a:pt x="12" y="84"/>
                  </a:cubicBezTo>
                  <a:cubicBezTo>
                    <a:pt x="10" y="84"/>
                    <a:pt x="8" y="80"/>
                    <a:pt x="7" y="72"/>
                  </a:cubicBezTo>
                  <a:cubicBezTo>
                    <a:pt x="5" y="83"/>
                    <a:pt x="3" y="93"/>
                    <a:pt x="3" y="101"/>
                  </a:cubicBezTo>
                  <a:cubicBezTo>
                    <a:pt x="1" y="114"/>
                    <a:pt x="0" y="130"/>
                    <a:pt x="1" y="140"/>
                  </a:cubicBezTo>
                  <a:cubicBezTo>
                    <a:pt x="4" y="174"/>
                    <a:pt x="10" y="191"/>
                    <a:pt x="17" y="196"/>
                  </a:cubicBezTo>
                  <a:cubicBezTo>
                    <a:pt x="26" y="215"/>
                    <a:pt x="38" y="218"/>
                    <a:pt x="51" y="221"/>
                  </a:cubicBezTo>
                  <a:cubicBezTo>
                    <a:pt x="75" y="227"/>
                    <a:pt x="100" y="229"/>
                    <a:pt x="125" y="232"/>
                  </a:cubicBezTo>
                  <a:cubicBezTo>
                    <a:pt x="142" y="233"/>
                    <a:pt x="157" y="235"/>
                    <a:pt x="174" y="235"/>
                  </a:cubicBezTo>
                  <a:cubicBezTo>
                    <a:pt x="180" y="236"/>
                    <a:pt x="186" y="236"/>
                    <a:pt x="192" y="236"/>
                  </a:cubicBezTo>
                  <a:cubicBezTo>
                    <a:pt x="204" y="236"/>
                    <a:pt x="215" y="235"/>
                    <a:pt x="227" y="235"/>
                  </a:cubicBezTo>
                  <a:cubicBezTo>
                    <a:pt x="240" y="235"/>
                    <a:pt x="253" y="237"/>
                    <a:pt x="266" y="237"/>
                  </a:cubicBezTo>
                  <a:cubicBezTo>
                    <a:pt x="272" y="237"/>
                    <a:pt x="277" y="234"/>
                    <a:pt x="281" y="234"/>
                  </a:cubicBezTo>
                  <a:cubicBezTo>
                    <a:pt x="288" y="235"/>
                    <a:pt x="295" y="240"/>
                    <a:pt x="303" y="240"/>
                  </a:cubicBezTo>
                  <a:cubicBezTo>
                    <a:pt x="312" y="240"/>
                    <a:pt x="321" y="238"/>
                    <a:pt x="330" y="238"/>
                  </a:cubicBezTo>
                  <a:cubicBezTo>
                    <a:pt x="335" y="238"/>
                    <a:pt x="339" y="239"/>
                    <a:pt x="344" y="240"/>
                  </a:cubicBezTo>
                  <a:cubicBezTo>
                    <a:pt x="349" y="243"/>
                    <a:pt x="356" y="243"/>
                    <a:pt x="362" y="243"/>
                  </a:cubicBezTo>
                  <a:cubicBezTo>
                    <a:pt x="368" y="243"/>
                    <a:pt x="373" y="243"/>
                    <a:pt x="381" y="242"/>
                  </a:cubicBezTo>
                  <a:lnTo>
                    <a:pt x="417" y="242"/>
                  </a:lnTo>
                  <a:cubicBezTo>
                    <a:pt x="421" y="242"/>
                    <a:pt x="424" y="246"/>
                    <a:pt x="428" y="246"/>
                  </a:cubicBezTo>
                  <a:cubicBezTo>
                    <a:pt x="436" y="246"/>
                    <a:pt x="446" y="243"/>
                    <a:pt x="455" y="243"/>
                  </a:cubicBezTo>
                  <a:cubicBezTo>
                    <a:pt x="461" y="243"/>
                    <a:pt x="468" y="248"/>
                    <a:pt x="476" y="250"/>
                  </a:cubicBezTo>
                  <a:cubicBezTo>
                    <a:pt x="483" y="253"/>
                    <a:pt x="491" y="258"/>
                    <a:pt x="497" y="260"/>
                  </a:cubicBezTo>
                  <a:cubicBezTo>
                    <a:pt x="509" y="264"/>
                    <a:pt x="522" y="263"/>
                    <a:pt x="534" y="270"/>
                  </a:cubicBezTo>
                  <a:cubicBezTo>
                    <a:pt x="543" y="275"/>
                    <a:pt x="553" y="281"/>
                    <a:pt x="563" y="281"/>
                  </a:cubicBezTo>
                  <a:cubicBezTo>
                    <a:pt x="564" y="281"/>
                    <a:pt x="566" y="280"/>
                    <a:pt x="567" y="280"/>
                  </a:cubicBezTo>
                  <a:cubicBezTo>
                    <a:pt x="573" y="279"/>
                    <a:pt x="580" y="275"/>
                    <a:pt x="586" y="275"/>
                  </a:cubicBezTo>
                  <a:cubicBezTo>
                    <a:pt x="597" y="276"/>
                    <a:pt x="606" y="280"/>
                    <a:pt x="617" y="282"/>
                  </a:cubicBezTo>
                  <a:cubicBezTo>
                    <a:pt x="620" y="284"/>
                    <a:pt x="625" y="284"/>
                    <a:pt x="630" y="284"/>
                  </a:cubicBezTo>
                  <a:cubicBezTo>
                    <a:pt x="640" y="284"/>
                    <a:pt x="648" y="285"/>
                    <a:pt x="656" y="285"/>
                  </a:cubicBezTo>
                  <a:cubicBezTo>
                    <a:pt x="658" y="285"/>
                    <a:pt x="660" y="288"/>
                    <a:pt x="658" y="300"/>
                  </a:cubicBezTo>
                  <a:cubicBezTo>
                    <a:pt x="660" y="298"/>
                    <a:pt x="661" y="298"/>
                    <a:pt x="664" y="297"/>
                  </a:cubicBezTo>
                  <a:cubicBezTo>
                    <a:pt x="667" y="296"/>
                    <a:pt x="671" y="293"/>
                    <a:pt x="674" y="293"/>
                  </a:cubicBezTo>
                  <a:cubicBezTo>
                    <a:pt x="682" y="295"/>
                    <a:pt x="690" y="298"/>
                    <a:pt x="697" y="298"/>
                  </a:cubicBezTo>
                  <a:cubicBezTo>
                    <a:pt x="704" y="298"/>
                    <a:pt x="712" y="296"/>
                    <a:pt x="719" y="295"/>
                  </a:cubicBezTo>
                  <a:cubicBezTo>
                    <a:pt x="722" y="295"/>
                    <a:pt x="724" y="293"/>
                    <a:pt x="728" y="293"/>
                  </a:cubicBezTo>
                  <a:cubicBezTo>
                    <a:pt x="731" y="293"/>
                    <a:pt x="735" y="292"/>
                    <a:pt x="739" y="292"/>
                  </a:cubicBezTo>
                  <a:cubicBezTo>
                    <a:pt x="741" y="292"/>
                    <a:pt x="743" y="292"/>
                    <a:pt x="744" y="293"/>
                  </a:cubicBezTo>
                  <a:cubicBezTo>
                    <a:pt x="749" y="295"/>
                    <a:pt x="753" y="298"/>
                    <a:pt x="756" y="302"/>
                  </a:cubicBezTo>
                  <a:cubicBezTo>
                    <a:pt x="757" y="304"/>
                    <a:pt x="758" y="304"/>
                    <a:pt x="760" y="304"/>
                  </a:cubicBezTo>
                  <a:cubicBezTo>
                    <a:pt x="762" y="304"/>
                    <a:pt x="765" y="302"/>
                    <a:pt x="767" y="302"/>
                  </a:cubicBezTo>
                  <a:cubicBezTo>
                    <a:pt x="768" y="302"/>
                    <a:pt x="769" y="303"/>
                    <a:pt x="770" y="303"/>
                  </a:cubicBezTo>
                  <a:cubicBezTo>
                    <a:pt x="777" y="311"/>
                    <a:pt x="785" y="308"/>
                    <a:pt x="793" y="312"/>
                  </a:cubicBezTo>
                  <a:cubicBezTo>
                    <a:pt x="794" y="312"/>
                    <a:pt x="795" y="312"/>
                    <a:pt x="797" y="312"/>
                  </a:cubicBezTo>
                  <a:cubicBezTo>
                    <a:pt x="798" y="312"/>
                    <a:pt x="800" y="312"/>
                    <a:pt x="802" y="312"/>
                  </a:cubicBezTo>
                  <a:cubicBezTo>
                    <a:pt x="807" y="308"/>
                    <a:pt x="813" y="302"/>
                    <a:pt x="818" y="301"/>
                  </a:cubicBezTo>
                  <a:cubicBezTo>
                    <a:pt x="819" y="301"/>
                    <a:pt x="821" y="301"/>
                    <a:pt x="822" y="301"/>
                  </a:cubicBezTo>
                  <a:cubicBezTo>
                    <a:pt x="826" y="301"/>
                    <a:pt x="829" y="301"/>
                    <a:pt x="832" y="302"/>
                  </a:cubicBezTo>
                  <a:cubicBezTo>
                    <a:pt x="831" y="296"/>
                    <a:pt x="831" y="292"/>
                    <a:pt x="829" y="290"/>
                  </a:cubicBezTo>
                  <a:cubicBezTo>
                    <a:pt x="832" y="283"/>
                    <a:pt x="835" y="278"/>
                    <a:pt x="839" y="273"/>
                  </a:cubicBezTo>
                  <a:cubicBezTo>
                    <a:pt x="838" y="260"/>
                    <a:pt x="838" y="252"/>
                    <a:pt x="837" y="239"/>
                  </a:cubicBezTo>
                  <a:cubicBezTo>
                    <a:pt x="838" y="238"/>
                    <a:pt x="840" y="237"/>
                    <a:pt x="842" y="236"/>
                  </a:cubicBezTo>
                  <a:cubicBezTo>
                    <a:pt x="839" y="231"/>
                    <a:pt x="837" y="228"/>
                    <a:pt x="835" y="220"/>
                  </a:cubicBezTo>
                  <a:cubicBezTo>
                    <a:pt x="832" y="210"/>
                    <a:pt x="829" y="205"/>
                    <a:pt x="826" y="202"/>
                  </a:cubicBezTo>
                  <a:cubicBezTo>
                    <a:pt x="817" y="194"/>
                    <a:pt x="806" y="186"/>
                    <a:pt x="797" y="179"/>
                  </a:cubicBezTo>
                  <a:cubicBezTo>
                    <a:pt x="795" y="176"/>
                    <a:pt x="793" y="171"/>
                    <a:pt x="790" y="171"/>
                  </a:cubicBezTo>
                  <a:cubicBezTo>
                    <a:pt x="790" y="171"/>
                    <a:pt x="790" y="171"/>
                    <a:pt x="789" y="171"/>
                  </a:cubicBezTo>
                  <a:cubicBezTo>
                    <a:pt x="789" y="171"/>
                    <a:pt x="788" y="172"/>
                    <a:pt x="787" y="172"/>
                  </a:cubicBezTo>
                  <a:cubicBezTo>
                    <a:pt x="781" y="172"/>
                    <a:pt x="778" y="164"/>
                    <a:pt x="774" y="161"/>
                  </a:cubicBezTo>
                  <a:cubicBezTo>
                    <a:pt x="766" y="155"/>
                    <a:pt x="760" y="148"/>
                    <a:pt x="755" y="143"/>
                  </a:cubicBezTo>
                  <a:cubicBezTo>
                    <a:pt x="755" y="143"/>
                    <a:pt x="754" y="147"/>
                    <a:pt x="753" y="149"/>
                  </a:cubicBezTo>
                  <a:cubicBezTo>
                    <a:pt x="756" y="155"/>
                    <a:pt x="759" y="163"/>
                    <a:pt x="764" y="169"/>
                  </a:cubicBezTo>
                  <a:lnTo>
                    <a:pt x="759" y="169"/>
                  </a:lnTo>
                  <a:lnTo>
                    <a:pt x="739" y="153"/>
                  </a:lnTo>
                  <a:cubicBezTo>
                    <a:pt x="735" y="150"/>
                    <a:pt x="732" y="149"/>
                    <a:pt x="728" y="148"/>
                  </a:cubicBezTo>
                  <a:cubicBezTo>
                    <a:pt x="726" y="148"/>
                    <a:pt x="724" y="149"/>
                    <a:pt x="723" y="149"/>
                  </a:cubicBezTo>
                  <a:cubicBezTo>
                    <a:pt x="723" y="149"/>
                    <a:pt x="722" y="148"/>
                    <a:pt x="721" y="148"/>
                  </a:cubicBezTo>
                  <a:cubicBezTo>
                    <a:pt x="716" y="144"/>
                    <a:pt x="712" y="138"/>
                    <a:pt x="708" y="134"/>
                  </a:cubicBezTo>
                  <a:cubicBezTo>
                    <a:pt x="706" y="133"/>
                    <a:pt x="704" y="133"/>
                    <a:pt x="702" y="133"/>
                  </a:cubicBezTo>
                  <a:cubicBezTo>
                    <a:pt x="698" y="133"/>
                    <a:pt x="694" y="135"/>
                    <a:pt x="691" y="137"/>
                  </a:cubicBezTo>
                  <a:cubicBezTo>
                    <a:pt x="689" y="137"/>
                    <a:pt x="688" y="137"/>
                    <a:pt x="687" y="137"/>
                  </a:cubicBezTo>
                  <a:cubicBezTo>
                    <a:pt x="683" y="137"/>
                    <a:pt x="680" y="136"/>
                    <a:pt x="676" y="134"/>
                  </a:cubicBezTo>
                  <a:cubicBezTo>
                    <a:pt x="670" y="133"/>
                    <a:pt x="662" y="133"/>
                    <a:pt x="654" y="132"/>
                  </a:cubicBezTo>
                  <a:lnTo>
                    <a:pt x="654" y="132"/>
                  </a:lnTo>
                  <a:cubicBezTo>
                    <a:pt x="655" y="139"/>
                    <a:pt x="655" y="143"/>
                    <a:pt x="655" y="145"/>
                  </a:cubicBezTo>
                  <a:cubicBezTo>
                    <a:pt x="653" y="144"/>
                    <a:pt x="651" y="134"/>
                    <a:pt x="649" y="132"/>
                  </a:cubicBezTo>
                  <a:cubicBezTo>
                    <a:pt x="645" y="127"/>
                    <a:pt x="640" y="122"/>
                    <a:pt x="635" y="119"/>
                  </a:cubicBezTo>
                  <a:cubicBezTo>
                    <a:pt x="622" y="111"/>
                    <a:pt x="607" y="105"/>
                    <a:pt x="591" y="98"/>
                  </a:cubicBezTo>
                  <a:cubicBezTo>
                    <a:pt x="587" y="97"/>
                    <a:pt x="585" y="93"/>
                    <a:pt x="581" y="90"/>
                  </a:cubicBezTo>
                  <a:cubicBezTo>
                    <a:pt x="582" y="87"/>
                    <a:pt x="584" y="84"/>
                    <a:pt x="585" y="84"/>
                  </a:cubicBezTo>
                  <a:cubicBezTo>
                    <a:pt x="585" y="84"/>
                    <a:pt x="586" y="84"/>
                    <a:pt x="586" y="85"/>
                  </a:cubicBezTo>
                  <a:cubicBezTo>
                    <a:pt x="588" y="89"/>
                    <a:pt x="589" y="90"/>
                    <a:pt x="591" y="90"/>
                  </a:cubicBezTo>
                  <a:cubicBezTo>
                    <a:pt x="593" y="90"/>
                    <a:pt x="595" y="89"/>
                    <a:pt x="597" y="89"/>
                  </a:cubicBezTo>
                  <a:cubicBezTo>
                    <a:pt x="600" y="89"/>
                    <a:pt x="602" y="90"/>
                    <a:pt x="604" y="96"/>
                  </a:cubicBezTo>
                  <a:cubicBezTo>
                    <a:pt x="604" y="96"/>
                    <a:pt x="604" y="96"/>
                    <a:pt x="604" y="96"/>
                  </a:cubicBezTo>
                  <a:cubicBezTo>
                    <a:pt x="605" y="96"/>
                    <a:pt x="606" y="96"/>
                    <a:pt x="606" y="96"/>
                  </a:cubicBezTo>
                  <a:cubicBezTo>
                    <a:pt x="611" y="97"/>
                    <a:pt x="617" y="100"/>
                    <a:pt x="622" y="101"/>
                  </a:cubicBezTo>
                  <a:cubicBezTo>
                    <a:pt x="626" y="102"/>
                    <a:pt x="631" y="106"/>
                    <a:pt x="636" y="106"/>
                  </a:cubicBezTo>
                  <a:cubicBezTo>
                    <a:pt x="637" y="106"/>
                    <a:pt x="638" y="105"/>
                    <a:pt x="639" y="105"/>
                  </a:cubicBezTo>
                  <a:cubicBezTo>
                    <a:pt x="640" y="105"/>
                    <a:pt x="641" y="104"/>
                    <a:pt x="642" y="104"/>
                  </a:cubicBezTo>
                  <a:cubicBezTo>
                    <a:pt x="646" y="104"/>
                    <a:pt x="649" y="106"/>
                    <a:pt x="651" y="107"/>
                  </a:cubicBezTo>
                  <a:cubicBezTo>
                    <a:pt x="653" y="107"/>
                    <a:pt x="655" y="107"/>
                    <a:pt x="656" y="106"/>
                  </a:cubicBezTo>
                  <a:cubicBezTo>
                    <a:pt x="656" y="98"/>
                    <a:pt x="656" y="95"/>
                    <a:pt x="655" y="95"/>
                  </a:cubicBezTo>
                  <a:cubicBezTo>
                    <a:pt x="651" y="93"/>
                    <a:pt x="648" y="92"/>
                    <a:pt x="643" y="92"/>
                  </a:cubicBezTo>
                  <a:cubicBezTo>
                    <a:pt x="632" y="88"/>
                    <a:pt x="623" y="87"/>
                    <a:pt x="612" y="85"/>
                  </a:cubicBezTo>
                  <a:cubicBezTo>
                    <a:pt x="609" y="85"/>
                    <a:pt x="608" y="79"/>
                    <a:pt x="606" y="79"/>
                  </a:cubicBezTo>
                  <a:cubicBezTo>
                    <a:pt x="605" y="79"/>
                    <a:pt x="604" y="79"/>
                    <a:pt x="603" y="79"/>
                  </a:cubicBezTo>
                  <a:cubicBezTo>
                    <a:pt x="595" y="79"/>
                    <a:pt x="586" y="75"/>
                    <a:pt x="578" y="70"/>
                  </a:cubicBezTo>
                  <a:cubicBezTo>
                    <a:pt x="577" y="68"/>
                    <a:pt x="575" y="68"/>
                    <a:pt x="574" y="68"/>
                  </a:cubicBezTo>
                  <a:cubicBezTo>
                    <a:pt x="572" y="68"/>
                    <a:pt x="570" y="70"/>
                    <a:pt x="566" y="76"/>
                  </a:cubicBezTo>
                  <a:cubicBezTo>
                    <a:pt x="569" y="79"/>
                    <a:pt x="571" y="82"/>
                    <a:pt x="576" y="85"/>
                  </a:cubicBezTo>
                  <a:lnTo>
                    <a:pt x="576" y="90"/>
                  </a:lnTo>
                  <a:cubicBezTo>
                    <a:pt x="570" y="87"/>
                    <a:pt x="566" y="85"/>
                    <a:pt x="561" y="82"/>
                  </a:cubicBezTo>
                  <a:cubicBezTo>
                    <a:pt x="561" y="79"/>
                    <a:pt x="561" y="77"/>
                    <a:pt x="562" y="77"/>
                  </a:cubicBezTo>
                  <a:cubicBezTo>
                    <a:pt x="564" y="75"/>
                    <a:pt x="564" y="74"/>
                    <a:pt x="566" y="67"/>
                  </a:cubicBezTo>
                  <a:cubicBezTo>
                    <a:pt x="562" y="67"/>
                    <a:pt x="559" y="66"/>
                    <a:pt x="555" y="66"/>
                  </a:cubicBezTo>
                  <a:cubicBezTo>
                    <a:pt x="555" y="70"/>
                    <a:pt x="555" y="71"/>
                    <a:pt x="554" y="73"/>
                  </a:cubicBezTo>
                  <a:cubicBezTo>
                    <a:pt x="555" y="77"/>
                    <a:pt x="557" y="81"/>
                    <a:pt x="559" y="86"/>
                  </a:cubicBezTo>
                  <a:cubicBezTo>
                    <a:pt x="552" y="85"/>
                    <a:pt x="548" y="83"/>
                    <a:pt x="543" y="81"/>
                  </a:cubicBezTo>
                  <a:cubicBezTo>
                    <a:pt x="541" y="80"/>
                    <a:pt x="540" y="75"/>
                    <a:pt x="539" y="71"/>
                  </a:cubicBezTo>
                  <a:cubicBezTo>
                    <a:pt x="538" y="70"/>
                    <a:pt x="538" y="65"/>
                    <a:pt x="536" y="65"/>
                  </a:cubicBezTo>
                  <a:cubicBezTo>
                    <a:pt x="533" y="62"/>
                    <a:pt x="530" y="60"/>
                    <a:pt x="525" y="59"/>
                  </a:cubicBezTo>
                  <a:lnTo>
                    <a:pt x="524" y="60"/>
                  </a:lnTo>
                  <a:cubicBezTo>
                    <a:pt x="523" y="65"/>
                    <a:pt x="523" y="71"/>
                    <a:pt x="522" y="79"/>
                  </a:cubicBezTo>
                  <a:cubicBezTo>
                    <a:pt x="519" y="75"/>
                    <a:pt x="518" y="71"/>
                    <a:pt x="515" y="65"/>
                  </a:cubicBezTo>
                  <a:cubicBezTo>
                    <a:pt x="514" y="61"/>
                    <a:pt x="513" y="56"/>
                    <a:pt x="511" y="56"/>
                  </a:cubicBezTo>
                  <a:cubicBezTo>
                    <a:pt x="510" y="56"/>
                    <a:pt x="509" y="58"/>
                    <a:pt x="508" y="62"/>
                  </a:cubicBezTo>
                  <a:cubicBezTo>
                    <a:pt x="506" y="65"/>
                    <a:pt x="504" y="72"/>
                    <a:pt x="504" y="72"/>
                  </a:cubicBezTo>
                  <a:cubicBezTo>
                    <a:pt x="504" y="72"/>
                    <a:pt x="504" y="72"/>
                    <a:pt x="503" y="72"/>
                  </a:cubicBezTo>
                  <a:cubicBezTo>
                    <a:pt x="502" y="72"/>
                    <a:pt x="501" y="72"/>
                    <a:pt x="499" y="72"/>
                  </a:cubicBezTo>
                  <a:cubicBezTo>
                    <a:pt x="494" y="71"/>
                    <a:pt x="489" y="72"/>
                    <a:pt x="483" y="60"/>
                  </a:cubicBezTo>
                  <a:cubicBezTo>
                    <a:pt x="481" y="52"/>
                    <a:pt x="476" y="56"/>
                    <a:pt x="472" y="54"/>
                  </a:cubicBezTo>
                  <a:lnTo>
                    <a:pt x="470" y="54"/>
                  </a:lnTo>
                  <a:cubicBezTo>
                    <a:pt x="468" y="54"/>
                    <a:pt x="466" y="54"/>
                    <a:pt x="464" y="54"/>
                  </a:cubicBezTo>
                  <a:cubicBezTo>
                    <a:pt x="462" y="54"/>
                    <a:pt x="459" y="54"/>
                    <a:pt x="456" y="52"/>
                  </a:cubicBezTo>
                  <a:cubicBezTo>
                    <a:pt x="455" y="51"/>
                    <a:pt x="454" y="50"/>
                    <a:pt x="453" y="50"/>
                  </a:cubicBezTo>
                  <a:cubicBezTo>
                    <a:pt x="451" y="50"/>
                    <a:pt x="450" y="51"/>
                    <a:pt x="449" y="51"/>
                  </a:cubicBezTo>
                  <a:cubicBezTo>
                    <a:pt x="449" y="51"/>
                    <a:pt x="447" y="54"/>
                    <a:pt x="447" y="56"/>
                  </a:cubicBezTo>
                  <a:cubicBezTo>
                    <a:pt x="445" y="64"/>
                    <a:pt x="444" y="68"/>
                    <a:pt x="443" y="68"/>
                  </a:cubicBezTo>
                  <a:cubicBezTo>
                    <a:pt x="442" y="68"/>
                    <a:pt x="441" y="65"/>
                    <a:pt x="440" y="59"/>
                  </a:cubicBezTo>
                  <a:cubicBezTo>
                    <a:pt x="440" y="56"/>
                    <a:pt x="440" y="53"/>
                    <a:pt x="439" y="53"/>
                  </a:cubicBezTo>
                  <a:cubicBezTo>
                    <a:pt x="439" y="53"/>
                    <a:pt x="439" y="53"/>
                    <a:pt x="438" y="54"/>
                  </a:cubicBezTo>
                  <a:cubicBezTo>
                    <a:pt x="437" y="55"/>
                    <a:pt x="436" y="56"/>
                    <a:pt x="435" y="56"/>
                  </a:cubicBezTo>
                  <a:cubicBezTo>
                    <a:pt x="432" y="56"/>
                    <a:pt x="430" y="48"/>
                    <a:pt x="429" y="39"/>
                  </a:cubicBezTo>
                  <a:cubicBezTo>
                    <a:pt x="425" y="57"/>
                    <a:pt x="421" y="66"/>
                    <a:pt x="417" y="66"/>
                  </a:cubicBezTo>
                  <a:cubicBezTo>
                    <a:pt x="417" y="66"/>
                    <a:pt x="416" y="66"/>
                    <a:pt x="415" y="65"/>
                  </a:cubicBezTo>
                  <a:cubicBezTo>
                    <a:pt x="415" y="65"/>
                    <a:pt x="415" y="65"/>
                    <a:pt x="415" y="65"/>
                  </a:cubicBezTo>
                  <a:cubicBezTo>
                    <a:pt x="414" y="65"/>
                    <a:pt x="413" y="66"/>
                    <a:pt x="413" y="66"/>
                  </a:cubicBezTo>
                  <a:cubicBezTo>
                    <a:pt x="413" y="66"/>
                    <a:pt x="412" y="66"/>
                    <a:pt x="412" y="65"/>
                  </a:cubicBezTo>
                  <a:cubicBezTo>
                    <a:pt x="409" y="64"/>
                    <a:pt x="407" y="62"/>
                    <a:pt x="403" y="60"/>
                  </a:cubicBezTo>
                  <a:lnTo>
                    <a:pt x="403" y="55"/>
                  </a:lnTo>
                  <a:lnTo>
                    <a:pt x="408" y="50"/>
                  </a:lnTo>
                  <a:cubicBezTo>
                    <a:pt x="408" y="44"/>
                    <a:pt x="407" y="45"/>
                    <a:pt x="405" y="43"/>
                  </a:cubicBezTo>
                  <a:cubicBezTo>
                    <a:pt x="405" y="41"/>
                    <a:pt x="404" y="36"/>
                    <a:pt x="404" y="34"/>
                  </a:cubicBezTo>
                  <a:cubicBezTo>
                    <a:pt x="403" y="39"/>
                    <a:pt x="402" y="43"/>
                    <a:pt x="400" y="49"/>
                  </a:cubicBezTo>
                  <a:cubicBezTo>
                    <a:pt x="399" y="51"/>
                    <a:pt x="399" y="55"/>
                    <a:pt x="397" y="60"/>
                  </a:cubicBezTo>
                  <a:cubicBezTo>
                    <a:pt x="393" y="57"/>
                    <a:pt x="389" y="57"/>
                    <a:pt x="386" y="51"/>
                  </a:cubicBezTo>
                  <a:cubicBezTo>
                    <a:pt x="382" y="43"/>
                    <a:pt x="378" y="40"/>
                    <a:pt x="372" y="40"/>
                  </a:cubicBezTo>
                  <a:cubicBezTo>
                    <a:pt x="371" y="40"/>
                    <a:pt x="368" y="40"/>
                    <a:pt x="367" y="39"/>
                  </a:cubicBezTo>
                  <a:cubicBezTo>
                    <a:pt x="366" y="39"/>
                    <a:pt x="365" y="37"/>
                    <a:pt x="363" y="37"/>
                  </a:cubicBezTo>
                  <a:cubicBezTo>
                    <a:pt x="362" y="37"/>
                    <a:pt x="360" y="39"/>
                    <a:pt x="358" y="43"/>
                  </a:cubicBezTo>
                  <a:cubicBezTo>
                    <a:pt x="357" y="46"/>
                    <a:pt x="356" y="48"/>
                    <a:pt x="355" y="48"/>
                  </a:cubicBezTo>
                  <a:cubicBezTo>
                    <a:pt x="353" y="48"/>
                    <a:pt x="352" y="39"/>
                    <a:pt x="352" y="24"/>
                  </a:cubicBezTo>
                  <a:lnTo>
                    <a:pt x="352" y="24"/>
                  </a:lnTo>
                  <a:cubicBezTo>
                    <a:pt x="351" y="35"/>
                    <a:pt x="350" y="37"/>
                    <a:pt x="349" y="37"/>
                  </a:cubicBezTo>
                  <a:cubicBezTo>
                    <a:pt x="348" y="37"/>
                    <a:pt x="347" y="35"/>
                    <a:pt x="346" y="35"/>
                  </a:cubicBezTo>
                  <a:cubicBezTo>
                    <a:pt x="345" y="35"/>
                    <a:pt x="345" y="36"/>
                    <a:pt x="344" y="41"/>
                  </a:cubicBezTo>
                  <a:cubicBezTo>
                    <a:pt x="343" y="29"/>
                    <a:pt x="342" y="23"/>
                    <a:pt x="340" y="23"/>
                  </a:cubicBezTo>
                  <a:cubicBezTo>
                    <a:pt x="339" y="23"/>
                    <a:pt x="338" y="24"/>
                    <a:pt x="337" y="25"/>
                  </a:cubicBezTo>
                  <a:cubicBezTo>
                    <a:pt x="335" y="28"/>
                    <a:pt x="333" y="29"/>
                    <a:pt x="332" y="29"/>
                  </a:cubicBezTo>
                  <a:cubicBezTo>
                    <a:pt x="330" y="29"/>
                    <a:pt x="328" y="27"/>
                    <a:pt x="325" y="27"/>
                  </a:cubicBezTo>
                  <a:cubicBezTo>
                    <a:pt x="325" y="27"/>
                    <a:pt x="324" y="27"/>
                    <a:pt x="323" y="28"/>
                  </a:cubicBezTo>
                  <a:cubicBezTo>
                    <a:pt x="323" y="28"/>
                    <a:pt x="322" y="28"/>
                    <a:pt x="322" y="28"/>
                  </a:cubicBezTo>
                  <a:cubicBezTo>
                    <a:pt x="321" y="28"/>
                    <a:pt x="320" y="28"/>
                    <a:pt x="319" y="28"/>
                  </a:cubicBezTo>
                  <a:cubicBezTo>
                    <a:pt x="318" y="28"/>
                    <a:pt x="316" y="28"/>
                    <a:pt x="314" y="34"/>
                  </a:cubicBezTo>
                  <a:cubicBezTo>
                    <a:pt x="313" y="34"/>
                    <a:pt x="313" y="35"/>
                    <a:pt x="313" y="35"/>
                  </a:cubicBezTo>
                  <a:cubicBezTo>
                    <a:pt x="312" y="35"/>
                    <a:pt x="310" y="33"/>
                    <a:pt x="309" y="33"/>
                  </a:cubicBezTo>
                  <a:cubicBezTo>
                    <a:pt x="307" y="31"/>
                    <a:pt x="303" y="31"/>
                    <a:pt x="300" y="30"/>
                  </a:cubicBezTo>
                  <a:cubicBezTo>
                    <a:pt x="300" y="30"/>
                    <a:pt x="300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5" y="30"/>
                    <a:pt x="291" y="23"/>
                    <a:pt x="287" y="23"/>
                  </a:cubicBezTo>
                  <a:cubicBezTo>
                    <a:pt x="286" y="23"/>
                    <a:pt x="285" y="23"/>
                    <a:pt x="283" y="24"/>
                  </a:cubicBezTo>
                  <a:cubicBezTo>
                    <a:pt x="281" y="27"/>
                    <a:pt x="279" y="28"/>
                    <a:pt x="278" y="28"/>
                  </a:cubicBezTo>
                  <a:cubicBezTo>
                    <a:pt x="274" y="28"/>
                    <a:pt x="271" y="24"/>
                    <a:pt x="269" y="14"/>
                  </a:cubicBezTo>
                  <a:cubicBezTo>
                    <a:pt x="269" y="13"/>
                    <a:pt x="268" y="11"/>
                    <a:pt x="268" y="11"/>
                  </a:cubicBezTo>
                  <a:cubicBezTo>
                    <a:pt x="268" y="11"/>
                    <a:pt x="268" y="11"/>
                    <a:pt x="268" y="12"/>
                  </a:cubicBezTo>
                  <a:cubicBezTo>
                    <a:pt x="266" y="13"/>
                    <a:pt x="264" y="17"/>
                    <a:pt x="262" y="17"/>
                  </a:cubicBezTo>
                  <a:cubicBezTo>
                    <a:pt x="261" y="17"/>
                    <a:pt x="261" y="16"/>
                    <a:pt x="260" y="12"/>
                  </a:cubicBezTo>
                  <a:cubicBezTo>
                    <a:pt x="260" y="12"/>
                    <a:pt x="258" y="12"/>
                    <a:pt x="258" y="13"/>
                  </a:cubicBezTo>
                  <a:cubicBezTo>
                    <a:pt x="257" y="19"/>
                    <a:pt x="256" y="20"/>
                    <a:pt x="254" y="20"/>
                  </a:cubicBezTo>
                  <a:cubicBezTo>
                    <a:pt x="253" y="20"/>
                    <a:pt x="252" y="19"/>
                    <a:pt x="251" y="19"/>
                  </a:cubicBezTo>
                  <a:cubicBezTo>
                    <a:pt x="251" y="19"/>
                    <a:pt x="251" y="19"/>
                    <a:pt x="251" y="19"/>
                  </a:cubicBezTo>
                  <a:cubicBezTo>
                    <a:pt x="250" y="20"/>
                    <a:pt x="248" y="19"/>
                    <a:pt x="247" y="23"/>
                  </a:cubicBezTo>
                  <a:cubicBezTo>
                    <a:pt x="246" y="28"/>
                    <a:pt x="245" y="30"/>
                    <a:pt x="244" y="30"/>
                  </a:cubicBezTo>
                  <a:cubicBezTo>
                    <a:pt x="243" y="30"/>
                    <a:pt x="242" y="27"/>
                    <a:pt x="241" y="23"/>
                  </a:cubicBezTo>
                  <a:cubicBezTo>
                    <a:pt x="241" y="20"/>
                    <a:pt x="240" y="16"/>
                    <a:pt x="239" y="16"/>
                  </a:cubicBezTo>
                  <a:cubicBezTo>
                    <a:pt x="239" y="16"/>
                    <a:pt x="238" y="19"/>
                    <a:pt x="236" y="28"/>
                  </a:cubicBezTo>
                  <a:cubicBezTo>
                    <a:pt x="236" y="29"/>
                    <a:pt x="235" y="31"/>
                    <a:pt x="235" y="31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2" y="30"/>
                    <a:pt x="230" y="29"/>
                    <a:pt x="229" y="24"/>
                  </a:cubicBezTo>
                  <a:cubicBezTo>
                    <a:pt x="227" y="18"/>
                    <a:pt x="224" y="18"/>
                    <a:pt x="221" y="18"/>
                  </a:cubicBezTo>
                  <a:cubicBezTo>
                    <a:pt x="221" y="18"/>
                    <a:pt x="220" y="18"/>
                    <a:pt x="220" y="18"/>
                  </a:cubicBezTo>
                  <a:cubicBezTo>
                    <a:pt x="217" y="18"/>
                    <a:pt x="215" y="17"/>
                    <a:pt x="213" y="14"/>
                  </a:cubicBezTo>
                  <a:cubicBezTo>
                    <a:pt x="213" y="14"/>
                    <a:pt x="211" y="14"/>
                    <a:pt x="211" y="15"/>
                  </a:cubicBezTo>
                  <a:cubicBezTo>
                    <a:pt x="209" y="20"/>
                    <a:pt x="207" y="25"/>
                    <a:pt x="205" y="25"/>
                  </a:cubicBezTo>
                  <a:cubicBezTo>
                    <a:pt x="205" y="25"/>
                    <a:pt x="204" y="25"/>
                    <a:pt x="204" y="23"/>
                  </a:cubicBezTo>
                  <a:cubicBezTo>
                    <a:pt x="203" y="22"/>
                    <a:pt x="202" y="21"/>
                    <a:pt x="202" y="21"/>
                  </a:cubicBezTo>
                  <a:cubicBezTo>
                    <a:pt x="200" y="21"/>
                    <a:pt x="199" y="22"/>
                    <a:pt x="197" y="22"/>
                  </a:cubicBezTo>
                  <a:cubicBezTo>
                    <a:pt x="195" y="22"/>
                    <a:pt x="194" y="23"/>
                    <a:pt x="193" y="25"/>
                  </a:cubicBezTo>
                  <a:cubicBezTo>
                    <a:pt x="191" y="30"/>
                    <a:pt x="189" y="34"/>
                    <a:pt x="188" y="34"/>
                  </a:cubicBezTo>
                  <a:cubicBezTo>
                    <a:pt x="187" y="34"/>
                    <a:pt x="186" y="31"/>
                    <a:pt x="185" y="24"/>
                  </a:cubicBezTo>
                  <a:cubicBezTo>
                    <a:pt x="184" y="20"/>
                    <a:pt x="183" y="16"/>
                    <a:pt x="181" y="16"/>
                  </a:cubicBezTo>
                  <a:cubicBezTo>
                    <a:pt x="180" y="16"/>
                    <a:pt x="179" y="16"/>
                    <a:pt x="178" y="17"/>
                  </a:cubicBezTo>
                  <a:cubicBezTo>
                    <a:pt x="176" y="21"/>
                    <a:pt x="175" y="23"/>
                    <a:pt x="174" y="23"/>
                  </a:cubicBezTo>
                  <a:cubicBezTo>
                    <a:pt x="172" y="23"/>
                    <a:pt x="171" y="18"/>
                    <a:pt x="169" y="15"/>
                  </a:cubicBezTo>
                  <a:cubicBezTo>
                    <a:pt x="167" y="10"/>
                    <a:pt x="165" y="5"/>
                    <a:pt x="161" y="5"/>
                  </a:cubicBezTo>
                  <a:cubicBezTo>
                    <a:pt x="159" y="5"/>
                    <a:pt x="156" y="8"/>
                    <a:pt x="153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2" y="15"/>
                    <a:pt x="152" y="15"/>
                  </a:cubicBezTo>
                  <a:cubicBezTo>
                    <a:pt x="148" y="13"/>
                    <a:pt x="146" y="12"/>
                    <a:pt x="142" y="7"/>
                  </a:cubicBezTo>
                  <a:cubicBezTo>
                    <a:pt x="141" y="5"/>
                    <a:pt x="140" y="4"/>
                    <a:pt x="139" y="4"/>
                  </a:cubicBezTo>
                  <a:cubicBezTo>
                    <a:pt x="138" y="4"/>
                    <a:pt x="137" y="5"/>
                    <a:pt x="135" y="9"/>
                  </a:cubicBezTo>
                  <a:cubicBezTo>
                    <a:pt x="133" y="16"/>
                    <a:pt x="131" y="20"/>
                    <a:pt x="129" y="20"/>
                  </a:cubicBezTo>
                  <a:cubicBezTo>
                    <a:pt x="128" y="20"/>
                    <a:pt x="127" y="19"/>
                    <a:pt x="126" y="17"/>
                  </a:cubicBezTo>
                  <a:cubicBezTo>
                    <a:pt x="125" y="14"/>
                    <a:pt x="123" y="13"/>
                    <a:pt x="121" y="13"/>
                  </a:cubicBezTo>
                  <a:cubicBezTo>
                    <a:pt x="119" y="13"/>
                    <a:pt x="116" y="15"/>
                    <a:pt x="114" y="15"/>
                  </a:cubicBezTo>
                  <a:cubicBezTo>
                    <a:pt x="113" y="15"/>
                    <a:pt x="112" y="15"/>
                    <a:pt x="111" y="14"/>
                  </a:cubicBezTo>
                  <a:cubicBezTo>
                    <a:pt x="110" y="13"/>
                    <a:pt x="109" y="12"/>
                    <a:pt x="107" y="12"/>
                  </a:cubicBezTo>
                  <a:cubicBezTo>
                    <a:pt x="105" y="12"/>
                    <a:pt x="103" y="13"/>
                    <a:pt x="100" y="13"/>
                  </a:cubicBezTo>
                  <a:cubicBezTo>
                    <a:pt x="100" y="13"/>
                    <a:pt x="99" y="13"/>
                    <a:pt x="99" y="13"/>
                  </a:cubicBezTo>
                  <a:cubicBezTo>
                    <a:pt x="92" y="12"/>
                    <a:pt x="87" y="10"/>
                    <a:pt x="80" y="9"/>
                  </a:cubicBezTo>
                  <a:cubicBezTo>
                    <a:pt x="79" y="9"/>
                    <a:pt x="79" y="10"/>
                    <a:pt x="78" y="12"/>
                  </a:cubicBezTo>
                  <a:cubicBezTo>
                    <a:pt x="78" y="18"/>
                    <a:pt x="77" y="22"/>
                    <a:pt x="77" y="29"/>
                  </a:cubicBezTo>
                  <a:cubicBezTo>
                    <a:pt x="71" y="18"/>
                    <a:pt x="67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>
              <a:off x="2372068" y="391314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>
              <a:off x="2366928" y="3910179"/>
              <a:ext cx="5252" cy="3185"/>
            </a:xfrm>
            <a:custGeom>
              <a:avLst/>
              <a:gdLst/>
              <a:ahLst/>
              <a:cxnLst/>
              <a:rect l="l" t="t" r="r" b="b"/>
              <a:pathLst>
                <a:path w="94" h="57" extrusionOk="0">
                  <a:moveTo>
                    <a:pt x="4" y="1"/>
                  </a:moveTo>
                  <a:cubicBezTo>
                    <a:pt x="4" y="1"/>
                    <a:pt x="2" y="5"/>
                    <a:pt x="1" y="8"/>
                  </a:cubicBezTo>
                  <a:cubicBezTo>
                    <a:pt x="4" y="11"/>
                    <a:pt x="6" y="11"/>
                    <a:pt x="10" y="13"/>
                  </a:cubicBezTo>
                  <a:cubicBezTo>
                    <a:pt x="20" y="17"/>
                    <a:pt x="31" y="20"/>
                    <a:pt x="41" y="25"/>
                  </a:cubicBezTo>
                  <a:cubicBezTo>
                    <a:pt x="53" y="31"/>
                    <a:pt x="64" y="40"/>
                    <a:pt x="76" y="47"/>
                  </a:cubicBezTo>
                  <a:cubicBezTo>
                    <a:pt x="79" y="48"/>
                    <a:pt x="80" y="51"/>
                    <a:pt x="83" y="52"/>
                  </a:cubicBezTo>
                  <a:cubicBezTo>
                    <a:pt x="86" y="53"/>
                    <a:pt x="90" y="55"/>
                    <a:pt x="94" y="56"/>
                  </a:cubicBezTo>
                  <a:cubicBezTo>
                    <a:pt x="91" y="47"/>
                    <a:pt x="89" y="44"/>
                    <a:pt x="85" y="44"/>
                  </a:cubicBezTo>
                  <a:cubicBezTo>
                    <a:pt x="83" y="44"/>
                    <a:pt x="79" y="43"/>
                    <a:pt x="80" y="26"/>
                  </a:cubicBezTo>
                  <a:lnTo>
                    <a:pt x="80" y="26"/>
                  </a:lnTo>
                  <a:cubicBezTo>
                    <a:pt x="78" y="27"/>
                    <a:pt x="75" y="29"/>
                    <a:pt x="73" y="29"/>
                  </a:cubicBezTo>
                  <a:cubicBezTo>
                    <a:pt x="68" y="27"/>
                    <a:pt x="63" y="24"/>
                    <a:pt x="58" y="22"/>
                  </a:cubicBezTo>
                  <a:cubicBezTo>
                    <a:pt x="47" y="17"/>
                    <a:pt x="33" y="9"/>
                    <a:pt x="22" y="6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0" y="6"/>
                    <a:pt x="6" y="5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>
              <a:off x="2331562" y="3906212"/>
              <a:ext cx="950" cy="1062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0" y="0"/>
                  </a:moveTo>
                  <a:cubicBezTo>
                    <a:pt x="7" y="0"/>
                    <a:pt x="4" y="6"/>
                    <a:pt x="0" y="18"/>
                  </a:cubicBezTo>
                  <a:cubicBezTo>
                    <a:pt x="6" y="13"/>
                    <a:pt x="11" y="9"/>
                    <a:pt x="16" y="6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>
              <a:off x="2337316" y="3905207"/>
              <a:ext cx="279" cy="559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0" y="1"/>
                  </a:moveTo>
                  <a:lnTo>
                    <a:pt x="0" y="6"/>
                  </a:lnTo>
                  <a:cubicBezTo>
                    <a:pt x="1" y="7"/>
                    <a:pt x="2" y="7"/>
                    <a:pt x="4" y="9"/>
                  </a:cubicBezTo>
                  <a:lnTo>
                    <a:pt x="4" y="4"/>
                  </a:lnTo>
                  <a:cubicBezTo>
                    <a:pt x="2" y="2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>
              <a:off x="2068973" y="4194390"/>
              <a:ext cx="91236" cy="13688"/>
            </a:xfrm>
            <a:custGeom>
              <a:avLst/>
              <a:gdLst/>
              <a:ahLst/>
              <a:cxnLst/>
              <a:rect l="l" t="t" r="r" b="b"/>
              <a:pathLst>
                <a:path w="1633" h="245" extrusionOk="0">
                  <a:moveTo>
                    <a:pt x="1094" y="138"/>
                  </a:moveTo>
                  <a:cubicBezTo>
                    <a:pt x="1093" y="139"/>
                    <a:pt x="1092" y="141"/>
                    <a:pt x="1090" y="141"/>
                  </a:cubicBezTo>
                  <a:cubicBezTo>
                    <a:pt x="1088" y="141"/>
                    <a:pt x="1084" y="141"/>
                    <a:pt x="1081" y="138"/>
                  </a:cubicBezTo>
                  <a:close/>
                  <a:moveTo>
                    <a:pt x="1155" y="135"/>
                  </a:moveTo>
                  <a:lnTo>
                    <a:pt x="1155" y="142"/>
                  </a:lnTo>
                  <a:lnTo>
                    <a:pt x="1142" y="142"/>
                  </a:lnTo>
                  <a:lnTo>
                    <a:pt x="1142" y="138"/>
                  </a:lnTo>
                  <a:lnTo>
                    <a:pt x="1147" y="138"/>
                  </a:lnTo>
                  <a:cubicBezTo>
                    <a:pt x="1151" y="138"/>
                    <a:pt x="1152" y="136"/>
                    <a:pt x="1155" y="135"/>
                  </a:cubicBezTo>
                  <a:close/>
                  <a:moveTo>
                    <a:pt x="1067" y="137"/>
                  </a:moveTo>
                  <a:cubicBezTo>
                    <a:pt x="1068" y="137"/>
                    <a:pt x="1070" y="138"/>
                    <a:pt x="1072" y="139"/>
                  </a:cubicBezTo>
                  <a:lnTo>
                    <a:pt x="1060" y="143"/>
                  </a:lnTo>
                  <a:cubicBezTo>
                    <a:pt x="1062" y="139"/>
                    <a:pt x="1064" y="137"/>
                    <a:pt x="1067" y="137"/>
                  </a:cubicBezTo>
                  <a:close/>
                  <a:moveTo>
                    <a:pt x="1445" y="160"/>
                  </a:moveTo>
                  <a:lnTo>
                    <a:pt x="1445" y="164"/>
                  </a:lnTo>
                  <a:cubicBezTo>
                    <a:pt x="1443" y="163"/>
                    <a:pt x="1440" y="163"/>
                    <a:pt x="1436" y="161"/>
                  </a:cubicBezTo>
                  <a:lnTo>
                    <a:pt x="1436" y="160"/>
                  </a:lnTo>
                  <a:close/>
                  <a:moveTo>
                    <a:pt x="823" y="160"/>
                  </a:moveTo>
                  <a:cubicBezTo>
                    <a:pt x="827" y="160"/>
                    <a:pt x="830" y="162"/>
                    <a:pt x="833" y="164"/>
                  </a:cubicBezTo>
                  <a:cubicBezTo>
                    <a:pt x="830" y="168"/>
                    <a:pt x="827" y="169"/>
                    <a:pt x="824" y="169"/>
                  </a:cubicBezTo>
                  <a:cubicBezTo>
                    <a:pt x="820" y="169"/>
                    <a:pt x="815" y="166"/>
                    <a:pt x="811" y="166"/>
                  </a:cubicBezTo>
                  <a:cubicBezTo>
                    <a:pt x="809" y="166"/>
                    <a:pt x="808" y="166"/>
                    <a:pt x="807" y="167"/>
                  </a:cubicBezTo>
                  <a:cubicBezTo>
                    <a:pt x="813" y="163"/>
                    <a:pt x="818" y="160"/>
                    <a:pt x="823" y="160"/>
                  </a:cubicBezTo>
                  <a:close/>
                  <a:moveTo>
                    <a:pt x="1367" y="157"/>
                  </a:moveTo>
                  <a:cubicBezTo>
                    <a:pt x="1369" y="158"/>
                    <a:pt x="1372" y="160"/>
                    <a:pt x="1373" y="162"/>
                  </a:cubicBezTo>
                  <a:lnTo>
                    <a:pt x="1373" y="169"/>
                  </a:lnTo>
                  <a:cubicBezTo>
                    <a:pt x="1371" y="168"/>
                    <a:pt x="1368" y="168"/>
                    <a:pt x="1365" y="167"/>
                  </a:cubicBezTo>
                  <a:cubicBezTo>
                    <a:pt x="1367" y="164"/>
                    <a:pt x="1367" y="160"/>
                    <a:pt x="1367" y="157"/>
                  </a:cubicBezTo>
                  <a:close/>
                  <a:moveTo>
                    <a:pt x="719" y="164"/>
                  </a:moveTo>
                  <a:cubicBezTo>
                    <a:pt x="721" y="164"/>
                    <a:pt x="724" y="165"/>
                    <a:pt x="728" y="169"/>
                  </a:cubicBezTo>
                  <a:cubicBezTo>
                    <a:pt x="722" y="170"/>
                    <a:pt x="717" y="170"/>
                    <a:pt x="710" y="170"/>
                  </a:cubicBezTo>
                  <a:cubicBezTo>
                    <a:pt x="714" y="166"/>
                    <a:pt x="716" y="164"/>
                    <a:pt x="719" y="164"/>
                  </a:cubicBezTo>
                  <a:close/>
                  <a:moveTo>
                    <a:pt x="1335" y="157"/>
                  </a:moveTo>
                  <a:cubicBezTo>
                    <a:pt x="1342" y="157"/>
                    <a:pt x="1349" y="158"/>
                    <a:pt x="1356" y="160"/>
                  </a:cubicBezTo>
                  <a:lnTo>
                    <a:pt x="1356" y="165"/>
                  </a:lnTo>
                  <a:cubicBezTo>
                    <a:pt x="1347" y="167"/>
                    <a:pt x="1338" y="169"/>
                    <a:pt x="1329" y="169"/>
                  </a:cubicBezTo>
                  <a:cubicBezTo>
                    <a:pt x="1327" y="169"/>
                    <a:pt x="1326" y="169"/>
                    <a:pt x="1325" y="169"/>
                  </a:cubicBezTo>
                  <a:cubicBezTo>
                    <a:pt x="1324" y="169"/>
                    <a:pt x="1323" y="169"/>
                    <a:pt x="1323" y="169"/>
                  </a:cubicBezTo>
                  <a:cubicBezTo>
                    <a:pt x="1318" y="169"/>
                    <a:pt x="1313" y="171"/>
                    <a:pt x="1308" y="171"/>
                  </a:cubicBezTo>
                  <a:cubicBezTo>
                    <a:pt x="1303" y="171"/>
                    <a:pt x="1299" y="169"/>
                    <a:pt x="1294" y="163"/>
                  </a:cubicBezTo>
                  <a:cubicBezTo>
                    <a:pt x="1308" y="160"/>
                    <a:pt x="1322" y="157"/>
                    <a:pt x="1335" y="157"/>
                  </a:cubicBezTo>
                  <a:close/>
                  <a:moveTo>
                    <a:pt x="1275" y="161"/>
                  </a:moveTo>
                  <a:cubicBezTo>
                    <a:pt x="1279" y="161"/>
                    <a:pt x="1283" y="163"/>
                    <a:pt x="1288" y="169"/>
                  </a:cubicBezTo>
                  <a:cubicBezTo>
                    <a:pt x="1284" y="171"/>
                    <a:pt x="1280" y="172"/>
                    <a:pt x="1276" y="172"/>
                  </a:cubicBezTo>
                  <a:cubicBezTo>
                    <a:pt x="1271" y="172"/>
                    <a:pt x="1266" y="171"/>
                    <a:pt x="1261" y="170"/>
                  </a:cubicBezTo>
                  <a:cubicBezTo>
                    <a:pt x="1266" y="164"/>
                    <a:pt x="1271" y="161"/>
                    <a:pt x="1275" y="161"/>
                  </a:cubicBezTo>
                  <a:close/>
                  <a:moveTo>
                    <a:pt x="605" y="168"/>
                  </a:moveTo>
                  <a:lnTo>
                    <a:pt x="605" y="174"/>
                  </a:lnTo>
                  <a:cubicBezTo>
                    <a:pt x="596" y="173"/>
                    <a:pt x="590" y="173"/>
                    <a:pt x="581" y="171"/>
                  </a:cubicBezTo>
                  <a:lnTo>
                    <a:pt x="581" y="169"/>
                  </a:lnTo>
                  <a:cubicBezTo>
                    <a:pt x="590" y="168"/>
                    <a:pt x="596" y="168"/>
                    <a:pt x="605" y="168"/>
                  </a:cubicBezTo>
                  <a:close/>
                  <a:moveTo>
                    <a:pt x="1241" y="169"/>
                  </a:moveTo>
                  <a:cubicBezTo>
                    <a:pt x="1240" y="171"/>
                    <a:pt x="1240" y="174"/>
                    <a:pt x="1239" y="174"/>
                  </a:cubicBezTo>
                  <a:cubicBezTo>
                    <a:pt x="1236" y="174"/>
                    <a:pt x="1234" y="171"/>
                    <a:pt x="1231" y="171"/>
                  </a:cubicBezTo>
                  <a:lnTo>
                    <a:pt x="1231" y="169"/>
                  </a:lnTo>
                  <a:close/>
                  <a:moveTo>
                    <a:pt x="626" y="167"/>
                  </a:moveTo>
                  <a:lnTo>
                    <a:pt x="626" y="167"/>
                  </a:lnTo>
                  <a:cubicBezTo>
                    <a:pt x="624" y="176"/>
                    <a:pt x="623" y="179"/>
                    <a:pt x="622" y="179"/>
                  </a:cubicBezTo>
                  <a:cubicBezTo>
                    <a:pt x="621" y="179"/>
                    <a:pt x="619" y="176"/>
                    <a:pt x="617" y="173"/>
                  </a:cubicBezTo>
                  <a:cubicBezTo>
                    <a:pt x="619" y="170"/>
                    <a:pt x="622" y="169"/>
                    <a:pt x="626" y="167"/>
                  </a:cubicBezTo>
                  <a:close/>
                  <a:moveTo>
                    <a:pt x="1224" y="171"/>
                  </a:moveTo>
                  <a:cubicBezTo>
                    <a:pt x="1221" y="179"/>
                    <a:pt x="1219" y="181"/>
                    <a:pt x="1217" y="181"/>
                  </a:cubicBezTo>
                  <a:cubicBezTo>
                    <a:pt x="1213" y="181"/>
                    <a:pt x="1210" y="176"/>
                    <a:pt x="1207" y="173"/>
                  </a:cubicBezTo>
                  <a:cubicBezTo>
                    <a:pt x="1211" y="173"/>
                    <a:pt x="1218" y="173"/>
                    <a:pt x="1224" y="171"/>
                  </a:cubicBezTo>
                  <a:close/>
                  <a:moveTo>
                    <a:pt x="465" y="175"/>
                  </a:moveTo>
                  <a:lnTo>
                    <a:pt x="465" y="175"/>
                  </a:lnTo>
                  <a:cubicBezTo>
                    <a:pt x="465" y="181"/>
                    <a:pt x="464" y="183"/>
                    <a:pt x="462" y="183"/>
                  </a:cubicBezTo>
                  <a:cubicBezTo>
                    <a:pt x="461" y="183"/>
                    <a:pt x="459" y="180"/>
                    <a:pt x="458" y="180"/>
                  </a:cubicBezTo>
                  <a:cubicBezTo>
                    <a:pt x="458" y="180"/>
                    <a:pt x="458" y="180"/>
                    <a:pt x="458" y="180"/>
                  </a:cubicBezTo>
                  <a:cubicBezTo>
                    <a:pt x="460" y="179"/>
                    <a:pt x="462" y="178"/>
                    <a:pt x="465" y="175"/>
                  </a:cubicBezTo>
                  <a:close/>
                  <a:moveTo>
                    <a:pt x="474" y="171"/>
                  </a:moveTo>
                  <a:cubicBezTo>
                    <a:pt x="502" y="174"/>
                    <a:pt x="530" y="176"/>
                    <a:pt x="559" y="180"/>
                  </a:cubicBezTo>
                  <a:cubicBezTo>
                    <a:pt x="548" y="182"/>
                    <a:pt x="536" y="183"/>
                    <a:pt x="524" y="183"/>
                  </a:cubicBezTo>
                  <a:cubicBezTo>
                    <a:pt x="507" y="183"/>
                    <a:pt x="490" y="181"/>
                    <a:pt x="474" y="178"/>
                  </a:cubicBezTo>
                  <a:lnTo>
                    <a:pt x="474" y="171"/>
                  </a:lnTo>
                  <a:close/>
                  <a:moveTo>
                    <a:pt x="1069" y="175"/>
                  </a:moveTo>
                  <a:lnTo>
                    <a:pt x="1069" y="183"/>
                  </a:lnTo>
                  <a:cubicBezTo>
                    <a:pt x="1064" y="183"/>
                    <a:pt x="1058" y="183"/>
                    <a:pt x="1055" y="184"/>
                  </a:cubicBezTo>
                  <a:lnTo>
                    <a:pt x="1055" y="180"/>
                  </a:lnTo>
                  <a:cubicBezTo>
                    <a:pt x="1060" y="179"/>
                    <a:pt x="1066" y="178"/>
                    <a:pt x="1069" y="175"/>
                  </a:cubicBezTo>
                  <a:close/>
                  <a:moveTo>
                    <a:pt x="1472" y="178"/>
                  </a:moveTo>
                  <a:lnTo>
                    <a:pt x="1472" y="182"/>
                  </a:lnTo>
                  <a:cubicBezTo>
                    <a:pt x="1470" y="183"/>
                    <a:pt x="1467" y="184"/>
                    <a:pt x="1465" y="185"/>
                  </a:cubicBezTo>
                  <a:lnTo>
                    <a:pt x="1465" y="180"/>
                  </a:lnTo>
                  <a:cubicBezTo>
                    <a:pt x="1467" y="179"/>
                    <a:pt x="1470" y="179"/>
                    <a:pt x="1472" y="178"/>
                  </a:cubicBezTo>
                  <a:close/>
                  <a:moveTo>
                    <a:pt x="1106" y="178"/>
                  </a:moveTo>
                  <a:lnTo>
                    <a:pt x="1106" y="184"/>
                  </a:lnTo>
                  <a:cubicBezTo>
                    <a:pt x="1100" y="184"/>
                    <a:pt x="1095" y="185"/>
                    <a:pt x="1090" y="186"/>
                  </a:cubicBezTo>
                  <a:lnTo>
                    <a:pt x="1090" y="180"/>
                  </a:lnTo>
                  <a:cubicBezTo>
                    <a:pt x="1095" y="179"/>
                    <a:pt x="1100" y="178"/>
                    <a:pt x="1106" y="178"/>
                  </a:cubicBezTo>
                  <a:close/>
                  <a:moveTo>
                    <a:pt x="1383" y="180"/>
                  </a:moveTo>
                  <a:cubicBezTo>
                    <a:pt x="1384" y="180"/>
                    <a:pt x="1385" y="180"/>
                    <a:pt x="1386" y="180"/>
                  </a:cubicBezTo>
                  <a:cubicBezTo>
                    <a:pt x="1397" y="183"/>
                    <a:pt x="1406" y="184"/>
                    <a:pt x="1417" y="184"/>
                  </a:cubicBezTo>
                  <a:cubicBezTo>
                    <a:pt x="1427" y="185"/>
                    <a:pt x="1436" y="186"/>
                    <a:pt x="1446" y="188"/>
                  </a:cubicBezTo>
                  <a:cubicBezTo>
                    <a:pt x="1434" y="191"/>
                    <a:pt x="1423" y="192"/>
                    <a:pt x="1411" y="192"/>
                  </a:cubicBezTo>
                  <a:cubicBezTo>
                    <a:pt x="1394" y="192"/>
                    <a:pt x="1376" y="190"/>
                    <a:pt x="1359" y="189"/>
                  </a:cubicBezTo>
                  <a:cubicBezTo>
                    <a:pt x="1361" y="184"/>
                    <a:pt x="1372" y="180"/>
                    <a:pt x="1383" y="180"/>
                  </a:cubicBezTo>
                  <a:close/>
                  <a:moveTo>
                    <a:pt x="696" y="184"/>
                  </a:moveTo>
                  <a:lnTo>
                    <a:pt x="696" y="184"/>
                  </a:lnTo>
                  <a:cubicBezTo>
                    <a:pt x="699" y="188"/>
                    <a:pt x="702" y="189"/>
                    <a:pt x="705" y="189"/>
                  </a:cubicBezTo>
                  <a:cubicBezTo>
                    <a:pt x="707" y="189"/>
                    <a:pt x="710" y="188"/>
                    <a:pt x="712" y="188"/>
                  </a:cubicBezTo>
                  <a:cubicBezTo>
                    <a:pt x="716" y="188"/>
                    <a:pt x="720" y="190"/>
                    <a:pt x="724" y="195"/>
                  </a:cubicBezTo>
                  <a:cubicBezTo>
                    <a:pt x="721" y="199"/>
                    <a:pt x="720" y="204"/>
                    <a:pt x="718" y="204"/>
                  </a:cubicBezTo>
                  <a:cubicBezTo>
                    <a:pt x="711" y="201"/>
                    <a:pt x="705" y="198"/>
                    <a:pt x="698" y="195"/>
                  </a:cubicBezTo>
                  <a:cubicBezTo>
                    <a:pt x="697" y="194"/>
                    <a:pt x="696" y="189"/>
                    <a:pt x="696" y="184"/>
                  </a:cubicBezTo>
                  <a:close/>
                  <a:moveTo>
                    <a:pt x="753" y="186"/>
                  </a:moveTo>
                  <a:cubicBezTo>
                    <a:pt x="759" y="186"/>
                    <a:pt x="763" y="190"/>
                    <a:pt x="765" y="206"/>
                  </a:cubicBezTo>
                  <a:lnTo>
                    <a:pt x="733" y="194"/>
                  </a:lnTo>
                  <a:lnTo>
                    <a:pt x="733" y="189"/>
                  </a:lnTo>
                  <a:cubicBezTo>
                    <a:pt x="739" y="188"/>
                    <a:pt x="744" y="188"/>
                    <a:pt x="751" y="186"/>
                  </a:cubicBezTo>
                  <a:cubicBezTo>
                    <a:pt x="752" y="186"/>
                    <a:pt x="752" y="186"/>
                    <a:pt x="753" y="186"/>
                  </a:cubicBezTo>
                  <a:close/>
                  <a:moveTo>
                    <a:pt x="839" y="185"/>
                  </a:moveTo>
                  <a:cubicBezTo>
                    <a:pt x="844" y="185"/>
                    <a:pt x="847" y="191"/>
                    <a:pt x="847" y="209"/>
                  </a:cubicBezTo>
                  <a:cubicBezTo>
                    <a:pt x="840" y="207"/>
                    <a:pt x="833" y="206"/>
                    <a:pt x="826" y="206"/>
                  </a:cubicBezTo>
                  <a:lnTo>
                    <a:pt x="826" y="189"/>
                  </a:lnTo>
                  <a:cubicBezTo>
                    <a:pt x="831" y="188"/>
                    <a:pt x="835" y="185"/>
                    <a:pt x="838" y="185"/>
                  </a:cubicBezTo>
                  <a:cubicBezTo>
                    <a:pt x="839" y="185"/>
                    <a:pt x="839" y="185"/>
                    <a:pt x="839" y="185"/>
                  </a:cubicBezTo>
                  <a:close/>
                  <a:moveTo>
                    <a:pt x="803" y="182"/>
                  </a:moveTo>
                  <a:cubicBezTo>
                    <a:pt x="807" y="182"/>
                    <a:pt x="811" y="182"/>
                    <a:pt x="815" y="183"/>
                  </a:cubicBezTo>
                  <a:cubicBezTo>
                    <a:pt x="816" y="183"/>
                    <a:pt x="816" y="182"/>
                    <a:pt x="817" y="182"/>
                  </a:cubicBezTo>
                  <a:cubicBezTo>
                    <a:pt x="819" y="182"/>
                    <a:pt x="822" y="184"/>
                    <a:pt x="823" y="196"/>
                  </a:cubicBezTo>
                  <a:cubicBezTo>
                    <a:pt x="819" y="196"/>
                    <a:pt x="815" y="194"/>
                    <a:pt x="812" y="194"/>
                  </a:cubicBezTo>
                  <a:cubicBezTo>
                    <a:pt x="808" y="194"/>
                    <a:pt x="804" y="198"/>
                    <a:pt x="802" y="214"/>
                  </a:cubicBezTo>
                  <a:cubicBezTo>
                    <a:pt x="799" y="205"/>
                    <a:pt x="798" y="199"/>
                    <a:pt x="796" y="194"/>
                  </a:cubicBezTo>
                  <a:cubicBezTo>
                    <a:pt x="790" y="193"/>
                    <a:pt x="784" y="190"/>
                    <a:pt x="777" y="188"/>
                  </a:cubicBezTo>
                  <a:cubicBezTo>
                    <a:pt x="777" y="185"/>
                    <a:pt x="777" y="183"/>
                    <a:pt x="779" y="183"/>
                  </a:cubicBezTo>
                  <a:cubicBezTo>
                    <a:pt x="786" y="183"/>
                    <a:pt x="795" y="182"/>
                    <a:pt x="803" y="182"/>
                  </a:cubicBezTo>
                  <a:close/>
                  <a:moveTo>
                    <a:pt x="587" y="183"/>
                  </a:moveTo>
                  <a:cubicBezTo>
                    <a:pt x="592" y="183"/>
                    <a:pt x="598" y="184"/>
                    <a:pt x="605" y="186"/>
                  </a:cubicBezTo>
                  <a:cubicBezTo>
                    <a:pt x="609" y="189"/>
                    <a:pt x="615" y="200"/>
                    <a:pt x="619" y="215"/>
                  </a:cubicBezTo>
                  <a:cubicBezTo>
                    <a:pt x="610" y="214"/>
                    <a:pt x="600" y="216"/>
                    <a:pt x="591" y="201"/>
                  </a:cubicBezTo>
                  <a:cubicBezTo>
                    <a:pt x="585" y="193"/>
                    <a:pt x="576" y="191"/>
                    <a:pt x="569" y="186"/>
                  </a:cubicBezTo>
                  <a:cubicBezTo>
                    <a:pt x="575" y="184"/>
                    <a:pt x="581" y="183"/>
                    <a:pt x="587" y="183"/>
                  </a:cubicBezTo>
                  <a:close/>
                  <a:moveTo>
                    <a:pt x="673" y="189"/>
                  </a:moveTo>
                  <a:cubicBezTo>
                    <a:pt x="680" y="189"/>
                    <a:pt x="681" y="191"/>
                    <a:pt x="688" y="205"/>
                  </a:cubicBezTo>
                  <a:cubicBezTo>
                    <a:pt x="684" y="204"/>
                    <a:pt x="679" y="200"/>
                    <a:pt x="672" y="199"/>
                  </a:cubicBezTo>
                  <a:cubicBezTo>
                    <a:pt x="672" y="211"/>
                    <a:pt x="671" y="216"/>
                    <a:pt x="665" y="216"/>
                  </a:cubicBezTo>
                  <a:cubicBezTo>
                    <a:pt x="664" y="216"/>
                    <a:pt x="662" y="216"/>
                    <a:pt x="660" y="216"/>
                  </a:cubicBezTo>
                  <a:cubicBezTo>
                    <a:pt x="656" y="216"/>
                    <a:pt x="653" y="216"/>
                    <a:pt x="649" y="216"/>
                  </a:cubicBezTo>
                  <a:cubicBezTo>
                    <a:pt x="648" y="216"/>
                    <a:pt x="644" y="213"/>
                    <a:pt x="643" y="210"/>
                  </a:cubicBezTo>
                  <a:cubicBezTo>
                    <a:pt x="641" y="205"/>
                    <a:pt x="638" y="197"/>
                    <a:pt x="634" y="191"/>
                  </a:cubicBezTo>
                  <a:lnTo>
                    <a:pt x="636" y="189"/>
                  </a:lnTo>
                  <a:close/>
                  <a:moveTo>
                    <a:pt x="670" y="229"/>
                  </a:moveTo>
                  <a:cubicBezTo>
                    <a:pt x="671" y="231"/>
                    <a:pt x="673" y="233"/>
                    <a:pt x="675" y="235"/>
                  </a:cubicBezTo>
                  <a:lnTo>
                    <a:pt x="675" y="235"/>
                  </a:lnTo>
                  <a:cubicBezTo>
                    <a:pt x="674" y="235"/>
                    <a:pt x="672" y="234"/>
                    <a:pt x="670" y="234"/>
                  </a:cubicBezTo>
                  <a:lnTo>
                    <a:pt x="670" y="229"/>
                  </a:lnTo>
                  <a:close/>
                  <a:moveTo>
                    <a:pt x="642" y="227"/>
                  </a:moveTo>
                  <a:cubicBezTo>
                    <a:pt x="640" y="234"/>
                    <a:pt x="638" y="237"/>
                    <a:pt x="636" y="237"/>
                  </a:cubicBezTo>
                  <a:cubicBezTo>
                    <a:pt x="634" y="237"/>
                    <a:pt x="632" y="234"/>
                    <a:pt x="631" y="233"/>
                  </a:cubicBezTo>
                  <a:lnTo>
                    <a:pt x="631" y="227"/>
                  </a:lnTo>
                  <a:close/>
                  <a:moveTo>
                    <a:pt x="1516" y="0"/>
                  </a:moveTo>
                  <a:cubicBezTo>
                    <a:pt x="1467" y="0"/>
                    <a:pt x="1419" y="1"/>
                    <a:pt x="1371" y="3"/>
                  </a:cubicBezTo>
                  <a:cubicBezTo>
                    <a:pt x="1339" y="5"/>
                    <a:pt x="1307" y="7"/>
                    <a:pt x="1274" y="9"/>
                  </a:cubicBezTo>
                  <a:cubicBezTo>
                    <a:pt x="1241" y="12"/>
                    <a:pt x="1208" y="16"/>
                    <a:pt x="1174" y="18"/>
                  </a:cubicBezTo>
                  <a:cubicBezTo>
                    <a:pt x="1150" y="21"/>
                    <a:pt x="1124" y="22"/>
                    <a:pt x="1098" y="24"/>
                  </a:cubicBezTo>
                  <a:cubicBezTo>
                    <a:pt x="1089" y="26"/>
                    <a:pt x="1079" y="29"/>
                    <a:pt x="1070" y="30"/>
                  </a:cubicBezTo>
                  <a:cubicBezTo>
                    <a:pt x="1058" y="30"/>
                    <a:pt x="1046" y="27"/>
                    <a:pt x="1033" y="27"/>
                  </a:cubicBezTo>
                  <a:cubicBezTo>
                    <a:pt x="1031" y="27"/>
                    <a:pt x="1029" y="27"/>
                    <a:pt x="1027" y="27"/>
                  </a:cubicBezTo>
                  <a:cubicBezTo>
                    <a:pt x="1005" y="29"/>
                    <a:pt x="983" y="36"/>
                    <a:pt x="961" y="36"/>
                  </a:cubicBezTo>
                  <a:cubicBezTo>
                    <a:pt x="957" y="36"/>
                    <a:pt x="953" y="35"/>
                    <a:pt x="949" y="35"/>
                  </a:cubicBezTo>
                  <a:cubicBezTo>
                    <a:pt x="946" y="35"/>
                    <a:pt x="943" y="34"/>
                    <a:pt x="940" y="34"/>
                  </a:cubicBezTo>
                  <a:cubicBezTo>
                    <a:pt x="932" y="34"/>
                    <a:pt x="923" y="35"/>
                    <a:pt x="915" y="37"/>
                  </a:cubicBezTo>
                  <a:lnTo>
                    <a:pt x="879" y="40"/>
                  </a:lnTo>
                  <a:lnTo>
                    <a:pt x="844" y="44"/>
                  </a:lnTo>
                  <a:cubicBezTo>
                    <a:pt x="832" y="45"/>
                    <a:pt x="820" y="47"/>
                    <a:pt x="809" y="47"/>
                  </a:cubicBezTo>
                  <a:cubicBezTo>
                    <a:pt x="803" y="47"/>
                    <a:pt x="796" y="45"/>
                    <a:pt x="791" y="45"/>
                  </a:cubicBezTo>
                  <a:cubicBezTo>
                    <a:pt x="790" y="45"/>
                    <a:pt x="789" y="45"/>
                    <a:pt x="788" y="45"/>
                  </a:cubicBezTo>
                  <a:cubicBezTo>
                    <a:pt x="770" y="47"/>
                    <a:pt x="753" y="53"/>
                    <a:pt x="737" y="54"/>
                  </a:cubicBezTo>
                  <a:cubicBezTo>
                    <a:pt x="734" y="54"/>
                    <a:pt x="732" y="54"/>
                    <a:pt x="729" y="54"/>
                  </a:cubicBezTo>
                  <a:cubicBezTo>
                    <a:pt x="718" y="54"/>
                    <a:pt x="707" y="52"/>
                    <a:pt x="696" y="51"/>
                  </a:cubicBezTo>
                  <a:cubicBezTo>
                    <a:pt x="681" y="49"/>
                    <a:pt x="667" y="45"/>
                    <a:pt x="653" y="44"/>
                  </a:cubicBezTo>
                  <a:cubicBezTo>
                    <a:pt x="650" y="44"/>
                    <a:pt x="647" y="44"/>
                    <a:pt x="644" y="44"/>
                  </a:cubicBezTo>
                  <a:cubicBezTo>
                    <a:pt x="633" y="44"/>
                    <a:pt x="622" y="45"/>
                    <a:pt x="610" y="45"/>
                  </a:cubicBezTo>
                  <a:cubicBezTo>
                    <a:pt x="601" y="45"/>
                    <a:pt x="591" y="44"/>
                    <a:pt x="580" y="42"/>
                  </a:cubicBezTo>
                  <a:cubicBezTo>
                    <a:pt x="564" y="39"/>
                    <a:pt x="548" y="35"/>
                    <a:pt x="531" y="35"/>
                  </a:cubicBezTo>
                  <a:cubicBezTo>
                    <a:pt x="525" y="35"/>
                    <a:pt x="519" y="36"/>
                    <a:pt x="513" y="37"/>
                  </a:cubicBezTo>
                  <a:cubicBezTo>
                    <a:pt x="503" y="38"/>
                    <a:pt x="492" y="44"/>
                    <a:pt x="481" y="44"/>
                  </a:cubicBezTo>
                  <a:cubicBezTo>
                    <a:pt x="461" y="44"/>
                    <a:pt x="441" y="43"/>
                    <a:pt x="422" y="42"/>
                  </a:cubicBezTo>
                  <a:cubicBezTo>
                    <a:pt x="413" y="42"/>
                    <a:pt x="403" y="42"/>
                    <a:pt x="396" y="43"/>
                  </a:cubicBezTo>
                  <a:lnTo>
                    <a:pt x="345" y="47"/>
                  </a:lnTo>
                  <a:cubicBezTo>
                    <a:pt x="340" y="47"/>
                    <a:pt x="338" y="45"/>
                    <a:pt x="339" y="33"/>
                  </a:cubicBezTo>
                  <a:lnTo>
                    <a:pt x="339" y="33"/>
                  </a:lnTo>
                  <a:cubicBezTo>
                    <a:pt x="337" y="34"/>
                    <a:pt x="334" y="35"/>
                    <a:pt x="331" y="35"/>
                  </a:cubicBezTo>
                  <a:cubicBezTo>
                    <a:pt x="325" y="38"/>
                    <a:pt x="318" y="40"/>
                    <a:pt x="312" y="40"/>
                  </a:cubicBezTo>
                  <a:cubicBezTo>
                    <a:pt x="300" y="40"/>
                    <a:pt x="287" y="39"/>
                    <a:pt x="274" y="39"/>
                  </a:cubicBezTo>
                  <a:cubicBezTo>
                    <a:pt x="271" y="39"/>
                    <a:pt x="268" y="39"/>
                    <a:pt x="265" y="39"/>
                  </a:cubicBezTo>
                  <a:cubicBezTo>
                    <a:pt x="251" y="40"/>
                    <a:pt x="237" y="44"/>
                    <a:pt x="224" y="47"/>
                  </a:cubicBezTo>
                  <a:cubicBezTo>
                    <a:pt x="219" y="48"/>
                    <a:pt x="214" y="49"/>
                    <a:pt x="208" y="49"/>
                  </a:cubicBezTo>
                  <a:cubicBezTo>
                    <a:pt x="198" y="51"/>
                    <a:pt x="186" y="54"/>
                    <a:pt x="176" y="54"/>
                  </a:cubicBezTo>
                  <a:cubicBezTo>
                    <a:pt x="167" y="54"/>
                    <a:pt x="160" y="51"/>
                    <a:pt x="151" y="45"/>
                  </a:cubicBezTo>
                  <a:cubicBezTo>
                    <a:pt x="149" y="45"/>
                    <a:pt x="148" y="44"/>
                    <a:pt x="146" y="44"/>
                  </a:cubicBezTo>
                  <a:cubicBezTo>
                    <a:pt x="141" y="44"/>
                    <a:pt x="135" y="48"/>
                    <a:pt x="130" y="48"/>
                  </a:cubicBezTo>
                  <a:cubicBezTo>
                    <a:pt x="129" y="48"/>
                    <a:pt x="128" y="48"/>
                    <a:pt x="127" y="47"/>
                  </a:cubicBezTo>
                  <a:cubicBezTo>
                    <a:pt x="118" y="44"/>
                    <a:pt x="109" y="44"/>
                    <a:pt x="100" y="44"/>
                  </a:cubicBezTo>
                  <a:cubicBezTo>
                    <a:pt x="93" y="44"/>
                    <a:pt x="86" y="44"/>
                    <a:pt x="79" y="44"/>
                  </a:cubicBezTo>
                  <a:cubicBezTo>
                    <a:pt x="74" y="44"/>
                    <a:pt x="68" y="44"/>
                    <a:pt x="63" y="45"/>
                  </a:cubicBezTo>
                  <a:cubicBezTo>
                    <a:pt x="53" y="49"/>
                    <a:pt x="45" y="56"/>
                    <a:pt x="35" y="59"/>
                  </a:cubicBezTo>
                  <a:cubicBezTo>
                    <a:pt x="31" y="60"/>
                    <a:pt x="27" y="60"/>
                    <a:pt x="23" y="60"/>
                  </a:cubicBezTo>
                  <a:cubicBezTo>
                    <a:pt x="18" y="60"/>
                    <a:pt x="13" y="60"/>
                    <a:pt x="8" y="60"/>
                  </a:cubicBezTo>
                  <a:cubicBezTo>
                    <a:pt x="11" y="66"/>
                    <a:pt x="13" y="69"/>
                    <a:pt x="14" y="71"/>
                  </a:cubicBezTo>
                  <a:cubicBezTo>
                    <a:pt x="10" y="79"/>
                    <a:pt x="5" y="84"/>
                    <a:pt x="1" y="90"/>
                  </a:cubicBezTo>
                  <a:cubicBezTo>
                    <a:pt x="5" y="102"/>
                    <a:pt x="9" y="111"/>
                    <a:pt x="13" y="122"/>
                  </a:cubicBezTo>
                  <a:cubicBezTo>
                    <a:pt x="10" y="123"/>
                    <a:pt x="8" y="124"/>
                    <a:pt x="4" y="127"/>
                  </a:cubicBezTo>
                  <a:cubicBezTo>
                    <a:pt x="10" y="132"/>
                    <a:pt x="16" y="133"/>
                    <a:pt x="21" y="142"/>
                  </a:cubicBezTo>
                  <a:cubicBezTo>
                    <a:pt x="27" y="150"/>
                    <a:pt x="35" y="155"/>
                    <a:pt x="42" y="158"/>
                  </a:cubicBezTo>
                  <a:cubicBezTo>
                    <a:pt x="62" y="165"/>
                    <a:pt x="83" y="170"/>
                    <a:pt x="103" y="176"/>
                  </a:cubicBezTo>
                  <a:cubicBezTo>
                    <a:pt x="107" y="178"/>
                    <a:pt x="111" y="182"/>
                    <a:pt x="116" y="182"/>
                  </a:cubicBezTo>
                  <a:cubicBezTo>
                    <a:pt x="117" y="182"/>
                    <a:pt x="117" y="182"/>
                    <a:pt x="118" y="182"/>
                  </a:cubicBezTo>
                  <a:cubicBezTo>
                    <a:pt x="120" y="181"/>
                    <a:pt x="121" y="181"/>
                    <a:pt x="123" y="181"/>
                  </a:cubicBezTo>
                  <a:cubicBezTo>
                    <a:pt x="132" y="181"/>
                    <a:pt x="142" y="186"/>
                    <a:pt x="151" y="189"/>
                  </a:cubicBezTo>
                  <a:cubicBezTo>
                    <a:pt x="163" y="192"/>
                    <a:pt x="178" y="199"/>
                    <a:pt x="192" y="203"/>
                  </a:cubicBezTo>
                  <a:cubicBezTo>
                    <a:pt x="193" y="203"/>
                    <a:pt x="194" y="199"/>
                    <a:pt x="195" y="196"/>
                  </a:cubicBezTo>
                  <a:cubicBezTo>
                    <a:pt x="187" y="191"/>
                    <a:pt x="178" y="185"/>
                    <a:pt x="169" y="179"/>
                  </a:cubicBezTo>
                  <a:cubicBezTo>
                    <a:pt x="171" y="179"/>
                    <a:pt x="174" y="179"/>
                    <a:pt x="176" y="179"/>
                  </a:cubicBezTo>
                  <a:cubicBezTo>
                    <a:pt x="176" y="179"/>
                    <a:pt x="177" y="179"/>
                    <a:pt x="178" y="179"/>
                  </a:cubicBezTo>
                  <a:cubicBezTo>
                    <a:pt x="193" y="184"/>
                    <a:pt x="205" y="187"/>
                    <a:pt x="220" y="191"/>
                  </a:cubicBezTo>
                  <a:cubicBezTo>
                    <a:pt x="228" y="192"/>
                    <a:pt x="237" y="194"/>
                    <a:pt x="245" y="194"/>
                  </a:cubicBezTo>
                  <a:cubicBezTo>
                    <a:pt x="249" y="194"/>
                    <a:pt x="251" y="192"/>
                    <a:pt x="255" y="192"/>
                  </a:cubicBezTo>
                  <a:cubicBezTo>
                    <a:pt x="255" y="192"/>
                    <a:pt x="256" y="192"/>
                    <a:pt x="257" y="192"/>
                  </a:cubicBezTo>
                  <a:cubicBezTo>
                    <a:pt x="266" y="195"/>
                    <a:pt x="276" y="200"/>
                    <a:pt x="286" y="203"/>
                  </a:cubicBezTo>
                  <a:cubicBezTo>
                    <a:pt x="289" y="203"/>
                    <a:pt x="291" y="204"/>
                    <a:pt x="294" y="204"/>
                  </a:cubicBezTo>
                  <a:cubicBezTo>
                    <a:pt x="302" y="204"/>
                    <a:pt x="311" y="201"/>
                    <a:pt x="318" y="199"/>
                  </a:cubicBezTo>
                  <a:cubicBezTo>
                    <a:pt x="324" y="197"/>
                    <a:pt x="329" y="197"/>
                    <a:pt x="335" y="197"/>
                  </a:cubicBezTo>
                  <a:cubicBezTo>
                    <a:pt x="338" y="197"/>
                    <a:pt x="342" y="197"/>
                    <a:pt x="346" y="197"/>
                  </a:cubicBezTo>
                  <a:cubicBezTo>
                    <a:pt x="359" y="197"/>
                    <a:pt x="373" y="196"/>
                    <a:pt x="388" y="196"/>
                  </a:cubicBezTo>
                  <a:cubicBezTo>
                    <a:pt x="385" y="190"/>
                    <a:pt x="382" y="187"/>
                    <a:pt x="381" y="184"/>
                  </a:cubicBezTo>
                  <a:lnTo>
                    <a:pt x="381" y="184"/>
                  </a:lnTo>
                  <a:cubicBezTo>
                    <a:pt x="387" y="185"/>
                    <a:pt x="392" y="192"/>
                    <a:pt x="396" y="195"/>
                  </a:cubicBezTo>
                  <a:cubicBezTo>
                    <a:pt x="404" y="200"/>
                    <a:pt x="415" y="203"/>
                    <a:pt x="424" y="205"/>
                  </a:cubicBezTo>
                  <a:cubicBezTo>
                    <a:pt x="455" y="210"/>
                    <a:pt x="483" y="212"/>
                    <a:pt x="513" y="217"/>
                  </a:cubicBezTo>
                  <a:cubicBezTo>
                    <a:pt x="520" y="218"/>
                    <a:pt x="528" y="221"/>
                    <a:pt x="534" y="223"/>
                  </a:cubicBezTo>
                  <a:cubicBezTo>
                    <a:pt x="533" y="227"/>
                    <a:pt x="531" y="230"/>
                    <a:pt x="529" y="230"/>
                  </a:cubicBezTo>
                  <a:cubicBezTo>
                    <a:pt x="528" y="230"/>
                    <a:pt x="528" y="230"/>
                    <a:pt x="527" y="229"/>
                  </a:cubicBezTo>
                  <a:cubicBezTo>
                    <a:pt x="524" y="226"/>
                    <a:pt x="521" y="225"/>
                    <a:pt x="518" y="225"/>
                  </a:cubicBezTo>
                  <a:cubicBezTo>
                    <a:pt x="512" y="225"/>
                    <a:pt x="507" y="228"/>
                    <a:pt x="501" y="228"/>
                  </a:cubicBezTo>
                  <a:cubicBezTo>
                    <a:pt x="497" y="228"/>
                    <a:pt x="494" y="227"/>
                    <a:pt x="490" y="222"/>
                  </a:cubicBezTo>
                  <a:cubicBezTo>
                    <a:pt x="490" y="222"/>
                    <a:pt x="490" y="222"/>
                    <a:pt x="490" y="222"/>
                  </a:cubicBezTo>
                  <a:cubicBezTo>
                    <a:pt x="489" y="222"/>
                    <a:pt x="488" y="222"/>
                    <a:pt x="487" y="222"/>
                  </a:cubicBezTo>
                  <a:cubicBezTo>
                    <a:pt x="477" y="221"/>
                    <a:pt x="466" y="221"/>
                    <a:pt x="456" y="220"/>
                  </a:cubicBezTo>
                  <a:cubicBezTo>
                    <a:pt x="448" y="219"/>
                    <a:pt x="440" y="217"/>
                    <a:pt x="433" y="217"/>
                  </a:cubicBezTo>
                  <a:cubicBezTo>
                    <a:pt x="429" y="217"/>
                    <a:pt x="426" y="218"/>
                    <a:pt x="423" y="218"/>
                  </a:cubicBezTo>
                  <a:cubicBezTo>
                    <a:pt x="419" y="220"/>
                    <a:pt x="415" y="220"/>
                    <a:pt x="411" y="220"/>
                  </a:cubicBezTo>
                  <a:cubicBezTo>
                    <a:pt x="407" y="220"/>
                    <a:pt x="402" y="219"/>
                    <a:pt x="397" y="218"/>
                  </a:cubicBezTo>
                  <a:cubicBezTo>
                    <a:pt x="393" y="218"/>
                    <a:pt x="391" y="220"/>
                    <a:pt x="387" y="220"/>
                  </a:cubicBezTo>
                  <a:cubicBezTo>
                    <a:pt x="388" y="228"/>
                    <a:pt x="391" y="232"/>
                    <a:pt x="392" y="232"/>
                  </a:cubicBezTo>
                  <a:cubicBezTo>
                    <a:pt x="399" y="233"/>
                    <a:pt x="409" y="233"/>
                    <a:pt x="417" y="233"/>
                  </a:cubicBezTo>
                  <a:cubicBezTo>
                    <a:pt x="436" y="233"/>
                    <a:pt x="455" y="233"/>
                    <a:pt x="475" y="234"/>
                  </a:cubicBezTo>
                  <a:cubicBezTo>
                    <a:pt x="478" y="234"/>
                    <a:pt x="483" y="239"/>
                    <a:pt x="487" y="239"/>
                  </a:cubicBezTo>
                  <a:cubicBezTo>
                    <a:pt x="493" y="238"/>
                    <a:pt x="498" y="238"/>
                    <a:pt x="503" y="238"/>
                  </a:cubicBezTo>
                  <a:cubicBezTo>
                    <a:pt x="516" y="238"/>
                    <a:pt x="528" y="240"/>
                    <a:pt x="541" y="243"/>
                  </a:cubicBezTo>
                  <a:cubicBezTo>
                    <a:pt x="543" y="244"/>
                    <a:pt x="544" y="244"/>
                    <a:pt x="546" y="244"/>
                  </a:cubicBezTo>
                  <a:cubicBezTo>
                    <a:pt x="552" y="244"/>
                    <a:pt x="557" y="242"/>
                    <a:pt x="561" y="236"/>
                  </a:cubicBezTo>
                  <a:cubicBezTo>
                    <a:pt x="554" y="233"/>
                    <a:pt x="548" y="231"/>
                    <a:pt x="543" y="228"/>
                  </a:cubicBezTo>
                  <a:lnTo>
                    <a:pt x="543" y="222"/>
                  </a:lnTo>
                  <a:cubicBezTo>
                    <a:pt x="551" y="223"/>
                    <a:pt x="562" y="227"/>
                    <a:pt x="571" y="228"/>
                  </a:cubicBezTo>
                  <a:lnTo>
                    <a:pt x="571" y="233"/>
                  </a:lnTo>
                  <a:lnTo>
                    <a:pt x="566" y="243"/>
                  </a:lnTo>
                  <a:cubicBezTo>
                    <a:pt x="574" y="243"/>
                    <a:pt x="581" y="243"/>
                    <a:pt x="588" y="242"/>
                  </a:cubicBezTo>
                  <a:lnTo>
                    <a:pt x="588" y="236"/>
                  </a:lnTo>
                  <a:cubicBezTo>
                    <a:pt x="585" y="232"/>
                    <a:pt x="580" y="229"/>
                    <a:pt x="574" y="223"/>
                  </a:cubicBezTo>
                  <a:cubicBezTo>
                    <a:pt x="586" y="223"/>
                    <a:pt x="595" y="223"/>
                    <a:pt x="606" y="226"/>
                  </a:cubicBezTo>
                  <a:cubicBezTo>
                    <a:pt x="609" y="226"/>
                    <a:pt x="612" y="232"/>
                    <a:pt x="616" y="234"/>
                  </a:cubicBezTo>
                  <a:lnTo>
                    <a:pt x="621" y="239"/>
                  </a:lnTo>
                  <a:cubicBezTo>
                    <a:pt x="629" y="242"/>
                    <a:pt x="635" y="243"/>
                    <a:pt x="643" y="244"/>
                  </a:cubicBezTo>
                  <a:cubicBezTo>
                    <a:pt x="644" y="244"/>
                    <a:pt x="644" y="243"/>
                    <a:pt x="645" y="243"/>
                  </a:cubicBezTo>
                  <a:cubicBezTo>
                    <a:pt x="645" y="238"/>
                    <a:pt x="645" y="233"/>
                    <a:pt x="648" y="226"/>
                  </a:cubicBezTo>
                  <a:cubicBezTo>
                    <a:pt x="653" y="229"/>
                    <a:pt x="658" y="232"/>
                    <a:pt x="661" y="237"/>
                  </a:cubicBezTo>
                  <a:cubicBezTo>
                    <a:pt x="664" y="241"/>
                    <a:pt x="668" y="244"/>
                    <a:pt x="672" y="244"/>
                  </a:cubicBezTo>
                  <a:cubicBezTo>
                    <a:pt x="674" y="244"/>
                    <a:pt x="677" y="242"/>
                    <a:pt x="679" y="237"/>
                  </a:cubicBezTo>
                  <a:cubicBezTo>
                    <a:pt x="678" y="237"/>
                    <a:pt x="678" y="237"/>
                    <a:pt x="678" y="237"/>
                  </a:cubicBezTo>
                  <a:lnTo>
                    <a:pt x="678" y="237"/>
                  </a:lnTo>
                  <a:cubicBezTo>
                    <a:pt x="679" y="233"/>
                    <a:pt x="679" y="229"/>
                    <a:pt x="680" y="228"/>
                  </a:cubicBezTo>
                  <a:cubicBezTo>
                    <a:pt x="682" y="227"/>
                    <a:pt x="686" y="227"/>
                    <a:pt x="689" y="227"/>
                  </a:cubicBezTo>
                  <a:cubicBezTo>
                    <a:pt x="692" y="227"/>
                    <a:pt x="694" y="227"/>
                    <a:pt x="696" y="227"/>
                  </a:cubicBezTo>
                  <a:cubicBezTo>
                    <a:pt x="704" y="227"/>
                    <a:pt x="713" y="227"/>
                    <a:pt x="721" y="234"/>
                  </a:cubicBezTo>
                  <a:cubicBezTo>
                    <a:pt x="725" y="238"/>
                    <a:pt x="728" y="238"/>
                    <a:pt x="732" y="238"/>
                  </a:cubicBezTo>
                  <a:cubicBezTo>
                    <a:pt x="735" y="238"/>
                    <a:pt x="738" y="238"/>
                    <a:pt x="741" y="238"/>
                  </a:cubicBezTo>
                  <a:cubicBezTo>
                    <a:pt x="742" y="238"/>
                    <a:pt x="743" y="238"/>
                    <a:pt x="744" y="238"/>
                  </a:cubicBezTo>
                  <a:cubicBezTo>
                    <a:pt x="745" y="238"/>
                    <a:pt x="747" y="237"/>
                    <a:pt x="749" y="237"/>
                  </a:cubicBezTo>
                  <a:cubicBezTo>
                    <a:pt x="755" y="237"/>
                    <a:pt x="760" y="235"/>
                    <a:pt x="766" y="235"/>
                  </a:cubicBezTo>
                  <a:cubicBezTo>
                    <a:pt x="769" y="235"/>
                    <a:pt x="772" y="236"/>
                    <a:pt x="774" y="237"/>
                  </a:cubicBezTo>
                  <a:cubicBezTo>
                    <a:pt x="776" y="237"/>
                    <a:pt x="778" y="238"/>
                    <a:pt x="780" y="238"/>
                  </a:cubicBezTo>
                  <a:cubicBezTo>
                    <a:pt x="783" y="238"/>
                    <a:pt x="787" y="237"/>
                    <a:pt x="790" y="237"/>
                  </a:cubicBezTo>
                  <a:lnTo>
                    <a:pt x="792" y="232"/>
                  </a:lnTo>
                  <a:cubicBezTo>
                    <a:pt x="794" y="223"/>
                    <a:pt x="796" y="219"/>
                    <a:pt x="798" y="219"/>
                  </a:cubicBezTo>
                  <a:cubicBezTo>
                    <a:pt x="800" y="219"/>
                    <a:pt x="802" y="222"/>
                    <a:pt x="806" y="228"/>
                  </a:cubicBezTo>
                  <a:cubicBezTo>
                    <a:pt x="807" y="230"/>
                    <a:pt x="809" y="233"/>
                    <a:pt x="810" y="233"/>
                  </a:cubicBezTo>
                  <a:cubicBezTo>
                    <a:pt x="811" y="233"/>
                    <a:pt x="811" y="233"/>
                    <a:pt x="811" y="233"/>
                  </a:cubicBezTo>
                  <a:cubicBezTo>
                    <a:pt x="813" y="231"/>
                    <a:pt x="815" y="230"/>
                    <a:pt x="817" y="230"/>
                  </a:cubicBezTo>
                  <a:cubicBezTo>
                    <a:pt x="822" y="230"/>
                    <a:pt x="827" y="237"/>
                    <a:pt x="832" y="244"/>
                  </a:cubicBezTo>
                  <a:cubicBezTo>
                    <a:pt x="836" y="226"/>
                    <a:pt x="841" y="216"/>
                    <a:pt x="848" y="216"/>
                  </a:cubicBezTo>
                  <a:cubicBezTo>
                    <a:pt x="849" y="216"/>
                    <a:pt x="850" y="217"/>
                    <a:pt x="852" y="217"/>
                  </a:cubicBezTo>
                  <a:cubicBezTo>
                    <a:pt x="852" y="217"/>
                    <a:pt x="853" y="217"/>
                    <a:pt x="853" y="217"/>
                  </a:cubicBezTo>
                  <a:cubicBezTo>
                    <a:pt x="855" y="217"/>
                    <a:pt x="857" y="216"/>
                    <a:pt x="858" y="216"/>
                  </a:cubicBezTo>
                  <a:cubicBezTo>
                    <a:pt x="863" y="217"/>
                    <a:pt x="870" y="218"/>
                    <a:pt x="875" y="218"/>
                  </a:cubicBezTo>
                  <a:lnTo>
                    <a:pt x="875" y="223"/>
                  </a:lnTo>
                  <a:cubicBezTo>
                    <a:pt x="873" y="226"/>
                    <a:pt x="870" y="228"/>
                    <a:pt x="868" y="229"/>
                  </a:cubicBezTo>
                  <a:cubicBezTo>
                    <a:pt x="870" y="233"/>
                    <a:pt x="871" y="233"/>
                    <a:pt x="873" y="236"/>
                  </a:cubicBezTo>
                  <a:cubicBezTo>
                    <a:pt x="874" y="237"/>
                    <a:pt x="875" y="242"/>
                    <a:pt x="876" y="244"/>
                  </a:cubicBezTo>
                  <a:lnTo>
                    <a:pt x="880" y="229"/>
                  </a:lnTo>
                  <a:cubicBezTo>
                    <a:pt x="880" y="227"/>
                    <a:pt x="881" y="222"/>
                    <a:pt x="881" y="217"/>
                  </a:cubicBezTo>
                  <a:cubicBezTo>
                    <a:pt x="890" y="218"/>
                    <a:pt x="897" y="218"/>
                    <a:pt x="905" y="223"/>
                  </a:cubicBezTo>
                  <a:cubicBezTo>
                    <a:pt x="913" y="230"/>
                    <a:pt x="920" y="232"/>
                    <a:pt x="927" y="232"/>
                  </a:cubicBezTo>
                  <a:cubicBezTo>
                    <a:pt x="929" y="232"/>
                    <a:pt x="931" y="232"/>
                    <a:pt x="933" y="232"/>
                  </a:cubicBezTo>
                  <a:cubicBezTo>
                    <a:pt x="935" y="232"/>
                    <a:pt x="938" y="231"/>
                    <a:pt x="940" y="231"/>
                  </a:cubicBezTo>
                  <a:cubicBezTo>
                    <a:pt x="941" y="231"/>
                    <a:pt x="942" y="232"/>
                    <a:pt x="943" y="232"/>
                  </a:cubicBezTo>
                  <a:cubicBezTo>
                    <a:pt x="946" y="232"/>
                    <a:pt x="948" y="234"/>
                    <a:pt x="951" y="234"/>
                  </a:cubicBezTo>
                  <a:cubicBezTo>
                    <a:pt x="954" y="234"/>
                    <a:pt x="957" y="232"/>
                    <a:pt x="960" y="227"/>
                  </a:cubicBezTo>
                  <a:cubicBezTo>
                    <a:pt x="962" y="223"/>
                    <a:pt x="963" y="222"/>
                    <a:pt x="965" y="222"/>
                  </a:cubicBezTo>
                  <a:cubicBezTo>
                    <a:pt x="968" y="222"/>
                    <a:pt x="972" y="229"/>
                    <a:pt x="976" y="243"/>
                  </a:cubicBezTo>
                  <a:cubicBezTo>
                    <a:pt x="976" y="233"/>
                    <a:pt x="979" y="230"/>
                    <a:pt x="981" y="230"/>
                  </a:cubicBezTo>
                  <a:cubicBezTo>
                    <a:pt x="983" y="230"/>
                    <a:pt x="985" y="231"/>
                    <a:pt x="986" y="231"/>
                  </a:cubicBezTo>
                  <a:cubicBezTo>
                    <a:pt x="988" y="231"/>
                    <a:pt x="990" y="230"/>
                    <a:pt x="990" y="223"/>
                  </a:cubicBezTo>
                  <a:cubicBezTo>
                    <a:pt x="996" y="236"/>
                    <a:pt x="998" y="242"/>
                    <a:pt x="1001" y="242"/>
                  </a:cubicBezTo>
                  <a:cubicBezTo>
                    <a:pt x="1002" y="242"/>
                    <a:pt x="1004" y="241"/>
                    <a:pt x="1006" y="238"/>
                  </a:cubicBezTo>
                  <a:cubicBezTo>
                    <a:pt x="1010" y="235"/>
                    <a:pt x="1013" y="235"/>
                    <a:pt x="1017" y="235"/>
                  </a:cubicBezTo>
                  <a:cubicBezTo>
                    <a:pt x="1020" y="235"/>
                    <a:pt x="1023" y="235"/>
                    <a:pt x="1027" y="235"/>
                  </a:cubicBezTo>
                  <a:cubicBezTo>
                    <a:pt x="1029" y="235"/>
                    <a:pt x="1031" y="235"/>
                    <a:pt x="1033" y="234"/>
                  </a:cubicBezTo>
                  <a:cubicBezTo>
                    <a:pt x="1038" y="232"/>
                    <a:pt x="1046" y="236"/>
                    <a:pt x="1051" y="227"/>
                  </a:cubicBezTo>
                  <a:cubicBezTo>
                    <a:pt x="1051" y="226"/>
                    <a:pt x="1052" y="225"/>
                    <a:pt x="1052" y="225"/>
                  </a:cubicBezTo>
                  <a:cubicBezTo>
                    <a:pt x="1053" y="225"/>
                    <a:pt x="1055" y="228"/>
                    <a:pt x="1057" y="228"/>
                  </a:cubicBezTo>
                  <a:lnTo>
                    <a:pt x="1075" y="228"/>
                  </a:lnTo>
                  <a:cubicBezTo>
                    <a:pt x="1077" y="228"/>
                    <a:pt x="1078" y="227"/>
                    <a:pt x="1079" y="227"/>
                  </a:cubicBezTo>
                  <a:cubicBezTo>
                    <a:pt x="1080" y="227"/>
                    <a:pt x="1080" y="227"/>
                    <a:pt x="1081" y="227"/>
                  </a:cubicBezTo>
                  <a:cubicBezTo>
                    <a:pt x="1088" y="227"/>
                    <a:pt x="1094" y="231"/>
                    <a:pt x="1101" y="231"/>
                  </a:cubicBezTo>
                  <a:cubicBezTo>
                    <a:pt x="1104" y="231"/>
                    <a:pt x="1107" y="230"/>
                    <a:pt x="1110" y="228"/>
                  </a:cubicBezTo>
                  <a:cubicBezTo>
                    <a:pt x="1114" y="225"/>
                    <a:pt x="1118" y="223"/>
                    <a:pt x="1122" y="223"/>
                  </a:cubicBezTo>
                  <a:cubicBezTo>
                    <a:pt x="1128" y="223"/>
                    <a:pt x="1134" y="227"/>
                    <a:pt x="1140" y="236"/>
                  </a:cubicBezTo>
                  <a:cubicBezTo>
                    <a:pt x="1141" y="237"/>
                    <a:pt x="1142" y="238"/>
                    <a:pt x="1143" y="238"/>
                  </a:cubicBezTo>
                  <a:cubicBezTo>
                    <a:pt x="1147" y="236"/>
                    <a:pt x="1150" y="232"/>
                    <a:pt x="1153" y="232"/>
                  </a:cubicBezTo>
                  <a:cubicBezTo>
                    <a:pt x="1155" y="232"/>
                    <a:pt x="1157" y="233"/>
                    <a:pt x="1159" y="237"/>
                  </a:cubicBezTo>
                  <a:cubicBezTo>
                    <a:pt x="1159" y="237"/>
                    <a:pt x="1161" y="237"/>
                    <a:pt x="1161" y="236"/>
                  </a:cubicBezTo>
                  <a:cubicBezTo>
                    <a:pt x="1162" y="229"/>
                    <a:pt x="1164" y="228"/>
                    <a:pt x="1167" y="228"/>
                  </a:cubicBezTo>
                  <a:cubicBezTo>
                    <a:pt x="1168" y="228"/>
                    <a:pt x="1170" y="228"/>
                    <a:pt x="1171" y="228"/>
                  </a:cubicBezTo>
                  <a:cubicBezTo>
                    <a:pt x="1172" y="228"/>
                    <a:pt x="1173" y="228"/>
                    <a:pt x="1174" y="228"/>
                  </a:cubicBezTo>
                  <a:cubicBezTo>
                    <a:pt x="1177" y="227"/>
                    <a:pt x="1179" y="228"/>
                    <a:pt x="1180" y="223"/>
                  </a:cubicBezTo>
                  <a:cubicBezTo>
                    <a:pt x="1181" y="219"/>
                    <a:pt x="1183" y="217"/>
                    <a:pt x="1184" y="217"/>
                  </a:cubicBezTo>
                  <a:cubicBezTo>
                    <a:pt x="1186" y="217"/>
                    <a:pt x="1187" y="219"/>
                    <a:pt x="1189" y="222"/>
                  </a:cubicBezTo>
                  <a:cubicBezTo>
                    <a:pt x="1191" y="226"/>
                    <a:pt x="1194" y="228"/>
                    <a:pt x="1195" y="228"/>
                  </a:cubicBezTo>
                  <a:cubicBezTo>
                    <a:pt x="1197" y="228"/>
                    <a:pt x="1198" y="226"/>
                    <a:pt x="1199" y="217"/>
                  </a:cubicBezTo>
                  <a:cubicBezTo>
                    <a:pt x="1199" y="215"/>
                    <a:pt x="1201" y="212"/>
                    <a:pt x="1203" y="212"/>
                  </a:cubicBezTo>
                  <a:cubicBezTo>
                    <a:pt x="1206" y="213"/>
                    <a:pt x="1210" y="213"/>
                    <a:pt x="1215" y="217"/>
                  </a:cubicBezTo>
                  <a:cubicBezTo>
                    <a:pt x="1219" y="222"/>
                    <a:pt x="1223" y="224"/>
                    <a:pt x="1227" y="224"/>
                  </a:cubicBezTo>
                  <a:cubicBezTo>
                    <a:pt x="1231" y="224"/>
                    <a:pt x="1235" y="222"/>
                    <a:pt x="1240" y="222"/>
                  </a:cubicBezTo>
                  <a:cubicBezTo>
                    <a:pt x="1242" y="222"/>
                    <a:pt x="1244" y="222"/>
                    <a:pt x="1246" y="223"/>
                  </a:cubicBezTo>
                  <a:cubicBezTo>
                    <a:pt x="1246" y="223"/>
                    <a:pt x="1247" y="223"/>
                    <a:pt x="1248" y="222"/>
                  </a:cubicBezTo>
                  <a:cubicBezTo>
                    <a:pt x="1252" y="217"/>
                    <a:pt x="1254" y="212"/>
                    <a:pt x="1259" y="212"/>
                  </a:cubicBezTo>
                  <a:cubicBezTo>
                    <a:pt x="1260" y="212"/>
                    <a:pt x="1261" y="212"/>
                    <a:pt x="1262" y="213"/>
                  </a:cubicBezTo>
                  <a:cubicBezTo>
                    <a:pt x="1263" y="214"/>
                    <a:pt x="1265" y="214"/>
                    <a:pt x="1266" y="214"/>
                  </a:cubicBezTo>
                  <a:cubicBezTo>
                    <a:pt x="1269" y="214"/>
                    <a:pt x="1272" y="213"/>
                    <a:pt x="1274" y="213"/>
                  </a:cubicBezTo>
                  <a:cubicBezTo>
                    <a:pt x="1277" y="213"/>
                    <a:pt x="1280" y="212"/>
                    <a:pt x="1282" y="208"/>
                  </a:cubicBezTo>
                  <a:cubicBezTo>
                    <a:pt x="1284" y="203"/>
                    <a:pt x="1287" y="200"/>
                    <a:pt x="1289" y="200"/>
                  </a:cubicBezTo>
                  <a:cubicBezTo>
                    <a:pt x="1291" y="200"/>
                    <a:pt x="1294" y="202"/>
                    <a:pt x="1297" y="208"/>
                  </a:cubicBezTo>
                  <a:cubicBezTo>
                    <a:pt x="1300" y="213"/>
                    <a:pt x="1305" y="217"/>
                    <a:pt x="1308" y="217"/>
                  </a:cubicBezTo>
                  <a:cubicBezTo>
                    <a:pt x="1309" y="217"/>
                    <a:pt x="1310" y="217"/>
                    <a:pt x="1310" y="215"/>
                  </a:cubicBezTo>
                  <a:cubicBezTo>
                    <a:pt x="1313" y="209"/>
                    <a:pt x="1315" y="208"/>
                    <a:pt x="1318" y="208"/>
                  </a:cubicBezTo>
                  <a:cubicBezTo>
                    <a:pt x="1322" y="208"/>
                    <a:pt x="1326" y="211"/>
                    <a:pt x="1329" y="213"/>
                  </a:cubicBezTo>
                  <a:cubicBezTo>
                    <a:pt x="1335" y="218"/>
                    <a:pt x="1340" y="223"/>
                    <a:pt x="1346" y="223"/>
                  </a:cubicBezTo>
                  <a:cubicBezTo>
                    <a:pt x="1350" y="223"/>
                    <a:pt x="1354" y="219"/>
                    <a:pt x="1358" y="210"/>
                  </a:cubicBezTo>
                  <a:cubicBezTo>
                    <a:pt x="1358" y="209"/>
                    <a:pt x="1358" y="209"/>
                    <a:pt x="1359" y="209"/>
                  </a:cubicBezTo>
                  <a:cubicBezTo>
                    <a:pt x="1360" y="209"/>
                    <a:pt x="1361" y="210"/>
                    <a:pt x="1361" y="210"/>
                  </a:cubicBezTo>
                  <a:cubicBezTo>
                    <a:pt x="1369" y="212"/>
                    <a:pt x="1376" y="212"/>
                    <a:pt x="1383" y="216"/>
                  </a:cubicBezTo>
                  <a:cubicBezTo>
                    <a:pt x="1385" y="217"/>
                    <a:pt x="1387" y="218"/>
                    <a:pt x="1389" y="218"/>
                  </a:cubicBezTo>
                  <a:cubicBezTo>
                    <a:pt x="1391" y="218"/>
                    <a:pt x="1393" y="217"/>
                    <a:pt x="1395" y="212"/>
                  </a:cubicBezTo>
                  <a:cubicBezTo>
                    <a:pt x="1398" y="204"/>
                    <a:pt x="1402" y="200"/>
                    <a:pt x="1406" y="200"/>
                  </a:cubicBezTo>
                  <a:cubicBezTo>
                    <a:pt x="1408" y="200"/>
                    <a:pt x="1409" y="200"/>
                    <a:pt x="1411" y="201"/>
                  </a:cubicBezTo>
                  <a:cubicBezTo>
                    <a:pt x="1413" y="204"/>
                    <a:pt x="1416" y="205"/>
                    <a:pt x="1419" y="205"/>
                  </a:cubicBezTo>
                  <a:cubicBezTo>
                    <a:pt x="1425" y="205"/>
                    <a:pt x="1430" y="201"/>
                    <a:pt x="1436" y="201"/>
                  </a:cubicBezTo>
                  <a:cubicBezTo>
                    <a:pt x="1437" y="201"/>
                    <a:pt x="1438" y="201"/>
                    <a:pt x="1439" y="201"/>
                  </a:cubicBezTo>
                  <a:cubicBezTo>
                    <a:pt x="1441" y="203"/>
                    <a:pt x="1444" y="203"/>
                    <a:pt x="1446" y="203"/>
                  </a:cubicBezTo>
                  <a:cubicBezTo>
                    <a:pt x="1452" y="203"/>
                    <a:pt x="1458" y="200"/>
                    <a:pt x="1465" y="200"/>
                  </a:cubicBezTo>
                  <a:lnTo>
                    <a:pt x="1502" y="200"/>
                  </a:lnTo>
                  <a:cubicBezTo>
                    <a:pt x="1503" y="200"/>
                    <a:pt x="1504" y="197"/>
                    <a:pt x="1507" y="196"/>
                  </a:cubicBezTo>
                  <a:cubicBezTo>
                    <a:pt x="1507" y="190"/>
                    <a:pt x="1507" y="186"/>
                    <a:pt x="1505" y="179"/>
                  </a:cubicBezTo>
                  <a:lnTo>
                    <a:pt x="1505" y="179"/>
                  </a:lnTo>
                  <a:cubicBezTo>
                    <a:pt x="1517" y="189"/>
                    <a:pt x="1529" y="205"/>
                    <a:pt x="1540" y="205"/>
                  </a:cubicBezTo>
                  <a:cubicBezTo>
                    <a:pt x="1545" y="205"/>
                    <a:pt x="1551" y="201"/>
                    <a:pt x="1556" y="192"/>
                  </a:cubicBezTo>
                  <a:cubicBezTo>
                    <a:pt x="1556" y="192"/>
                    <a:pt x="1555" y="192"/>
                    <a:pt x="1555" y="192"/>
                  </a:cubicBezTo>
                  <a:cubicBezTo>
                    <a:pt x="1551" y="192"/>
                    <a:pt x="1548" y="194"/>
                    <a:pt x="1545" y="195"/>
                  </a:cubicBezTo>
                  <a:cubicBezTo>
                    <a:pt x="1544" y="195"/>
                    <a:pt x="1543" y="195"/>
                    <a:pt x="1543" y="195"/>
                  </a:cubicBezTo>
                  <a:cubicBezTo>
                    <a:pt x="1539" y="195"/>
                    <a:pt x="1538" y="192"/>
                    <a:pt x="1533" y="182"/>
                  </a:cubicBezTo>
                  <a:lnTo>
                    <a:pt x="1533" y="182"/>
                  </a:lnTo>
                  <a:cubicBezTo>
                    <a:pt x="1536" y="184"/>
                    <a:pt x="1539" y="186"/>
                    <a:pt x="1544" y="187"/>
                  </a:cubicBezTo>
                  <a:cubicBezTo>
                    <a:pt x="1546" y="179"/>
                    <a:pt x="1547" y="173"/>
                    <a:pt x="1550" y="165"/>
                  </a:cubicBezTo>
                  <a:cubicBezTo>
                    <a:pt x="1553" y="165"/>
                    <a:pt x="1556" y="166"/>
                    <a:pt x="1559" y="166"/>
                  </a:cubicBezTo>
                  <a:cubicBezTo>
                    <a:pt x="1561" y="166"/>
                    <a:pt x="1562" y="166"/>
                    <a:pt x="1563" y="164"/>
                  </a:cubicBezTo>
                  <a:cubicBezTo>
                    <a:pt x="1567" y="148"/>
                    <a:pt x="1573" y="152"/>
                    <a:pt x="1577" y="145"/>
                  </a:cubicBezTo>
                  <a:cubicBezTo>
                    <a:pt x="1581" y="140"/>
                    <a:pt x="1585" y="138"/>
                    <a:pt x="1588" y="138"/>
                  </a:cubicBezTo>
                  <a:cubicBezTo>
                    <a:pt x="1593" y="138"/>
                    <a:pt x="1598" y="141"/>
                    <a:pt x="1602" y="145"/>
                  </a:cubicBezTo>
                  <a:cubicBezTo>
                    <a:pt x="1604" y="148"/>
                    <a:pt x="1609" y="149"/>
                    <a:pt x="1612" y="150"/>
                  </a:cubicBezTo>
                  <a:cubicBezTo>
                    <a:pt x="1607" y="144"/>
                    <a:pt x="1604" y="133"/>
                    <a:pt x="1604" y="121"/>
                  </a:cubicBezTo>
                  <a:cubicBezTo>
                    <a:pt x="1609" y="116"/>
                    <a:pt x="1613" y="113"/>
                    <a:pt x="1617" y="113"/>
                  </a:cubicBezTo>
                  <a:cubicBezTo>
                    <a:pt x="1621" y="113"/>
                    <a:pt x="1625" y="115"/>
                    <a:pt x="1629" y="123"/>
                  </a:cubicBezTo>
                  <a:cubicBezTo>
                    <a:pt x="1629" y="111"/>
                    <a:pt x="1630" y="102"/>
                    <a:pt x="1630" y="95"/>
                  </a:cubicBezTo>
                  <a:cubicBezTo>
                    <a:pt x="1633" y="86"/>
                    <a:pt x="1633" y="69"/>
                    <a:pt x="1629" y="60"/>
                  </a:cubicBezTo>
                  <a:cubicBezTo>
                    <a:pt x="1617" y="27"/>
                    <a:pt x="1601" y="12"/>
                    <a:pt x="1585" y="8"/>
                  </a:cubicBezTo>
                  <a:cubicBezTo>
                    <a:pt x="1561" y="1"/>
                    <a:pt x="1539" y="0"/>
                    <a:pt x="1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>
              <a:off x="2079979" y="4205396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>
              <a:off x="2079979" y="4205452"/>
              <a:ext cx="10392" cy="1955"/>
            </a:xfrm>
            <a:custGeom>
              <a:avLst/>
              <a:gdLst/>
              <a:ahLst/>
              <a:cxnLst/>
              <a:rect l="l" t="t" r="r" b="b"/>
              <a:pathLst>
                <a:path w="186" h="35" extrusionOk="0">
                  <a:moveTo>
                    <a:pt x="1" y="0"/>
                  </a:moveTo>
                  <a:cubicBezTo>
                    <a:pt x="6" y="6"/>
                    <a:pt x="11" y="8"/>
                    <a:pt x="17" y="8"/>
                  </a:cubicBezTo>
                  <a:cubicBezTo>
                    <a:pt x="22" y="8"/>
                    <a:pt x="28" y="8"/>
                    <a:pt x="31" y="24"/>
                  </a:cubicBezTo>
                  <a:cubicBezTo>
                    <a:pt x="37" y="23"/>
                    <a:pt x="41" y="21"/>
                    <a:pt x="44" y="21"/>
                  </a:cubicBezTo>
                  <a:cubicBezTo>
                    <a:pt x="53" y="21"/>
                    <a:pt x="63" y="23"/>
                    <a:pt x="72" y="24"/>
                  </a:cubicBezTo>
                  <a:cubicBezTo>
                    <a:pt x="96" y="29"/>
                    <a:pt x="121" y="33"/>
                    <a:pt x="147" y="34"/>
                  </a:cubicBezTo>
                  <a:cubicBezTo>
                    <a:pt x="154" y="34"/>
                    <a:pt x="161" y="32"/>
                    <a:pt x="168" y="32"/>
                  </a:cubicBezTo>
                  <a:cubicBezTo>
                    <a:pt x="173" y="32"/>
                    <a:pt x="177" y="33"/>
                    <a:pt x="182" y="35"/>
                  </a:cubicBezTo>
                  <a:cubicBezTo>
                    <a:pt x="183" y="35"/>
                    <a:pt x="184" y="32"/>
                    <a:pt x="185" y="29"/>
                  </a:cubicBezTo>
                  <a:cubicBezTo>
                    <a:pt x="179" y="24"/>
                    <a:pt x="174" y="27"/>
                    <a:pt x="169" y="24"/>
                  </a:cubicBezTo>
                  <a:cubicBezTo>
                    <a:pt x="148" y="23"/>
                    <a:pt x="127" y="22"/>
                    <a:pt x="107" y="19"/>
                  </a:cubicBezTo>
                  <a:cubicBezTo>
                    <a:pt x="83" y="16"/>
                    <a:pt x="59" y="11"/>
                    <a:pt x="33" y="6"/>
                  </a:cubicBezTo>
                  <a:cubicBezTo>
                    <a:pt x="29" y="3"/>
                    <a:pt x="25" y="2"/>
                    <a:pt x="21" y="1"/>
                  </a:cubicBezTo>
                  <a:cubicBezTo>
                    <a:pt x="15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>
              <a:off x="2156912" y="4203888"/>
              <a:ext cx="1508" cy="1173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26" y="0"/>
                  </a:moveTo>
                  <a:cubicBezTo>
                    <a:pt x="17" y="5"/>
                    <a:pt x="7" y="10"/>
                    <a:pt x="0" y="16"/>
                  </a:cubicBezTo>
                  <a:cubicBezTo>
                    <a:pt x="5" y="19"/>
                    <a:pt x="8" y="20"/>
                    <a:pt x="11" y="20"/>
                  </a:cubicBezTo>
                  <a:cubicBezTo>
                    <a:pt x="17" y="20"/>
                    <a:pt x="21" y="14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>
              <a:off x="2147470" y="4206513"/>
              <a:ext cx="503" cy="50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0" y="0"/>
                  </a:moveTo>
                  <a:lnTo>
                    <a:pt x="0" y="5"/>
                  </a:lnTo>
                  <a:cubicBezTo>
                    <a:pt x="3" y="6"/>
                    <a:pt x="6" y="6"/>
                    <a:pt x="9" y="9"/>
                  </a:cubicBezTo>
                  <a:lnTo>
                    <a:pt x="9" y="3"/>
                  </a:lnTo>
                  <a:cubicBezTo>
                    <a:pt x="7" y="2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>
              <a:off x="2180992" y="4239868"/>
              <a:ext cx="44919" cy="13241"/>
            </a:xfrm>
            <a:custGeom>
              <a:avLst/>
              <a:gdLst/>
              <a:ahLst/>
              <a:cxnLst/>
              <a:rect l="l" t="t" r="r" b="b"/>
              <a:pathLst>
                <a:path w="804" h="237" extrusionOk="0">
                  <a:moveTo>
                    <a:pt x="541" y="131"/>
                  </a:moveTo>
                  <a:cubicBezTo>
                    <a:pt x="539" y="132"/>
                    <a:pt x="539" y="134"/>
                    <a:pt x="539" y="134"/>
                  </a:cubicBezTo>
                  <a:cubicBezTo>
                    <a:pt x="536" y="134"/>
                    <a:pt x="535" y="134"/>
                    <a:pt x="534" y="131"/>
                  </a:cubicBezTo>
                  <a:close/>
                  <a:moveTo>
                    <a:pt x="526" y="131"/>
                  </a:moveTo>
                  <a:cubicBezTo>
                    <a:pt x="527" y="131"/>
                    <a:pt x="528" y="131"/>
                    <a:pt x="529" y="132"/>
                  </a:cubicBezTo>
                  <a:cubicBezTo>
                    <a:pt x="526" y="134"/>
                    <a:pt x="525" y="135"/>
                    <a:pt x="523" y="136"/>
                  </a:cubicBezTo>
                  <a:cubicBezTo>
                    <a:pt x="523" y="132"/>
                    <a:pt x="524" y="131"/>
                    <a:pt x="526" y="131"/>
                  </a:cubicBezTo>
                  <a:close/>
                  <a:moveTo>
                    <a:pt x="568" y="130"/>
                  </a:moveTo>
                  <a:lnTo>
                    <a:pt x="568" y="136"/>
                  </a:lnTo>
                  <a:lnTo>
                    <a:pt x="563" y="136"/>
                  </a:lnTo>
                  <a:lnTo>
                    <a:pt x="563" y="132"/>
                  </a:lnTo>
                  <a:lnTo>
                    <a:pt x="566" y="132"/>
                  </a:lnTo>
                  <a:cubicBezTo>
                    <a:pt x="567" y="132"/>
                    <a:pt x="568" y="131"/>
                    <a:pt x="568" y="130"/>
                  </a:cubicBezTo>
                  <a:close/>
                  <a:moveTo>
                    <a:pt x="299" y="152"/>
                  </a:moveTo>
                  <a:lnTo>
                    <a:pt x="299" y="158"/>
                  </a:lnTo>
                  <a:cubicBezTo>
                    <a:pt x="294" y="157"/>
                    <a:pt x="290" y="156"/>
                    <a:pt x="288" y="156"/>
                  </a:cubicBezTo>
                  <a:lnTo>
                    <a:pt x="288" y="153"/>
                  </a:lnTo>
                  <a:cubicBezTo>
                    <a:pt x="290" y="153"/>
                    <a:pt x="294" y="153"/>
                    <a:pt x="299" y="152"/>
                  </a:cubicBezTo>
                  <a:close/>
                  <a:moveTo>
                    <a:pt x="354" y="151"/>
                  </a:moveTo>
                  <a:cubicBezTo>
                    <a:pt x="356" y="151"/>
                    <a:pt x="357" y="153"/>
                    <a:pt x="359" y="158"/>
                  </a:cubicBezTo>
                  <a:cubicBezTo>
                    <a:pt x="359" y="157"/>
                    <a:pt x="358" y="157"/>
                    <a:pt x="357" y="157"/>
                  </a:cubicBezTo>
                  <a:cubicBezTo>
                    <a:pt x="355" y="157"/>
                    <a:pt x="352" y="158"/>
                    <a:pt x="351" y="158"/>
                  </a:cubicBezTo>
                  <a:cubicBezTo>
                    <a:pt x="352" y="153"/>
                    <a:pt x="353" y="151"/>
                    <a:pt x="354" y="151"/>
                  </a:cubicBezTo>
                  <a:close/>
                  <a:moveTo>
                    <a:pt x="406" y="150"/>
                  </a:moveTo>
                  <a:cubicBezTo>
                    <a:pt x="408" y="150"/>
                    <a:pt x="409" y="151"/>
                    <a:pt x="411" y="155"/>
                  </a:cubicBezTo>
                  <a:cubicBezTo>
                    <a:pt x="410" y="158"/>
                    <a:pt x="409" y="159"/>
                    <a:pt x="407" y="159"/>
                  </a:cubicBezTo>
                  <a:cubicBezTo>
                    <a:pt x="405" y="159"/>
                    <a:pt x="402" y="155"/>
                    <a:pt x="400" y="155"/>
                  </a:cubicBezTo>
                  <a:cubicBezTo>
                    <a:pt x="399" y="155"/>
                    <a:pt x="399" y="155"/>
                    <a:pt x="398" y="156"/>
                  </a:cubicBezTo>
                  <a:cubicBezTo>
                    <a:pt x="401" y="152"/>
                    <a:pt x="404" y="150"/>
                    <a:pt x="406" y="150"/>
                  </a:cubicBezTo>
                  <a:close/>
                  <a:moveTo>
                    <a:pt x="709" y="159"/>
                  </a:moveTo>
                  <a:lnTo>
                    <a:pt x="714" y="160"/>
                  </a:lnTo>
                  <a:lnTo>
                    <a:pt x="714" y="163"/>
                  </a:lnTo>
                  <a:cubicBezTo>
                    <a:pt x="713" y="162"/>
                    <a:pt x="711" y="162"/>
                    <a:pt x="709" y="161"/>
                  </a:cubicBezTo>
                  <a:lnTo>
                    <a:pt x="709" y="159"/>
                  </a:lnTo>
                  <a:close/>
                  <a:moveTo>
                    <a:pt x="309" y="152"/>
                  </a:moveTo>
                  <a:cubicBezTo>
                    <a:pt x="309" y="161"/>
                    <a:pt x="308" y="164"/>
                    <a:pt x="307" y="164"/>
                  </a:cubicBezTo>
                  <a:cubicBezTo>
                    <a:pt x="306" y="164"/>
                    <a:pt x="305" y="161"/>
                    <a:pt x="305" y="158"/>
                  </a:cubicBezTo>
                  <a:cubicBezTo>
                    <a:pt x="306" y="156"/>
                    <a:pt x="307" y="155"/>
                    <a:pt x="309" y="152"/>
                  </a:cubicBezTo>
                  <a:close/>
                  <a:moveTo>
                    <a:pt x="230" y="158"/>
                  </a:moveTo>
                  <a:cubicBezTo>
                    <a:pt x="230" y="164"/>
                    <a:pt x="230" y="165"/>
                    <a:pt x="229" y="165"/>
                  </a:cubicBezTo>
                  <a:cubicBezTo>
                    <a:pt x="228" y="165"/>
                    <a:pt x="227" y="163"/>
                    <a:pt x="226" y="163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7" y="162"/>
                    <a:pt x="228" y="161"/>
                    <a:pt x="230" y="158"/>
                  </a:cubicBezTo>
                  <a:close/>
                  <a:moveTo>
                    <a:pt x="235" y="155"/>
                  </a:moveTo>
                  <a:cubicBezTo>
                    <a:pt x="248" y="158"/>
                    <a:pt x="263" y="161"/>
                    <a:pt x="278" y="165"/>
                  </a:cubicBezTo>
                  <a:cubicBezTo>
                    <a:pt x="272" y="166"/>
                    <a:pt x="267" y="167"/>
                    <a:pt x="262" y="167"/>
                  </a:cubicBezTo>
                  <a:cubicBezTo>
                    <a:pt x="252" y="167"/>
                    <a:pt x="243" y="165"/>
                    <a:pt x="235" y="161"/>
                  </a:cubicBezTo>
                  <a:lnTo>
                    <a:pt x="235" y="155"/>
                  </a:lnTo>
                  <a:close/>
                  <a:moveTo>
                    <a:pt x="674" y="156"/>
                  </a:moveTo>
                  <a:cubicBezTo>
                    <a:pt x="677" y="157"/>
                    <a:pt x="677" y="158"/>
                    <a:pt x="678" y="160"/>
                  </a:cubicBezTo>
                  <a:lnTo>
                    <a:pt x="678" y="167"/>
                  </a:lnTo>
                  <a:cubicBezTo>
                    <a:pt x="677" y="166"/>
                    <a:pt x="676" y="165"/>
                    <a:pt x="674" y="165"/>
                  </a:cubicBezTo>
                  <a:lnTo>
                    <a:pt x="674" y="156"/>
                  </a:lnTo>
                  <a:close/>
                  <a:moveTo>
                    <a:pt x="658" y="153"/>
                  </a:moveTo>
                  <a:cubicBezTo>
                    <a:pt x="662" y="153"/>
                    <a:pt x="666" y="154"/>
                    <a:pt x="670" y="157"/>
                  </a:cubicBezTo>
                  <a:lnTo>
                    <a:pt x="670" y="162"/>
                  </a:lnTo>
                  <a:cubicBezTo>
                    <a:pt x="666" y="163"/>
                    <a:pt x="662" y="167"/>
                    <a:pt x="657" y="167"/>
                  </a:cubicBezTo>
                  <a:cubicBezTo>
                    <a:pt x="657" y="167"/>
                    <a:pt x="656" y="167"/>
                    <a:pt x="655" y="166"/>
                  </a:cubicBezTo>
                  <a:cubicBezTo>
                    <a:pt x="655" y="166"/>
                    <a:pt x="654" y="166"/>
                    <a:pt x="654" y="166"/>
                  </a:cubicBezTo>
                  <a:cubicBezTo>
                    <a:pt x="652" y="166"/>
                    <a:pt x="650" y="168"/>
                    <a:pt x="647" y="168"/>
                  </a:cubicBezTo>
                  <a:cubicBezTo>
                    <a:pt x="645" y="168"/>
                    <a:pt x="642" y="166"/>
                    <a:pt x="639" y="158"/>
                  </a:cubicBezTo>
                  <a:cubicBezTo>
                    <a:pt x="646" y="156"/>
                    <a:pt x="652" y="153"/>
                    <a:pt x="658" y="153"/>
                  </a:cubicBezTo>
                  <a:close/>
                  <a:moveTo>
                    <a:pt x="630" y="157"/>
                  </a:moveTo>
                  <a:cubicBezTo>
                    <a:pt x="632" y="157"/>
                    <a:pt x="634" y="159"/>
                    <a:pt x="636" y="165"/>
                  </a:cubicBezTo>
                  <a:cubicBezTo>
                    <a:pt x="634" y="168"/>
                    <a:pt x="632" y="169"/>
                    <a:pt x="630" y="169"/>
                  </a:cubicBezTo>
                  <a:cubicBezTo>
                    <a:pt x="628" y="169"/>
                    <a:pt x="626" y="167"/>
                    <a:pt x="623" y="166"/>
                  </a:cubicBezTo>
                  <a:cubicBezTo>
                    <a:pt x="626" y="160"/>
                    <a:pt x="628" y="157"/>
                    <a:pt x="630" y="157"/>
                  </a:cubicBezTo>
                  <a:close/>
                  <a:moveTo>
                    <a:pt x="613" y="164"/>
                  </a:moveTo>
                  <a:lnTo>
                    <a:pt x="613" y="169"/>
                  </a:lnTo>
                  <a:cubicBezTo>
                    <a:pt x="611" y="169"/>
                    <a:pt x="610" y="167"/>
                    <a:pt x="609" y="167"/>
                  </a:cubicBezTo>
                  <a:lnTo>
                    <a:pt x="609" y="164"/>
                  </a:lnTo>
                  <a:close/>
                  <a:moveTo>
                    <a:pt x="529" y="168"/>
                  </a:moveTo>
                  <a:lnTo>
                    <a:pt x="529" y="176"/>
                  </a:lnTo>
                  <a:lnTo>
                    <a:pt x="521" y="176"/>
                  </a:lnTo>
                  <a:lnTo>
                    <a:pt x="521" y="172"/>
                  </a:lnTo>
                  <a:lnTo>
                    <a:pt x="529" y="168"/>
                  </a:lnTo>
                  <a:close/>
                  <a:moveTo>
                    <a:pt x="604" y="168"/>
                  </a:moveTo>
                  <a:cubicBezTo>
                    <a:pt x="603" y="174"/>
                    <a:pt x="602" y="177"/>
                    <a:pt x="601" y="177"/>
                  </a:cubicBezTo>
                  <a:cubicBezTo>
                    <a:pt x="599" y="177"/>
                    <a:pt x="597" y="171"/>
                    <a:pt x="596" y="168"/>
                  </a:cubicBezTo>
                  <a:close/>
                  <a:moveTo>
                    <a:pt x="547" y="172"/>
                  </a:moveTo>
                  <a:lnTo>
                    <a:pt x="547" y="178"/>
                  </a:lnTo>
                  <a:cubicBezTo>
                    <a:pt x="545" y="178"/>
                    <a:pt x="542" y="179"/>
                    <a:pt x="540" y="181"/>
                  </a:cubicBezTo>
                  <a:lnTo>
                    <a:pt x="540" y="176"/>
                  </a:lnTo>
                  <a:cubicBezTo>
                    <a:pt x="542" y="174"/>
                    <a:pt x="545" y="174"/>
                    <a:pt x="547" y="172"/>
                  </a:cubicBezTo>
                  <a:close/>
                  <a:moveTo>
                    <a:pt x="728" y="178"/>
                  </a:moveTo>
                  <a:lnTo>
                    <a:pt x="728" y="182"/>
                  </a:lnTo>
                  <a:cubicBezTo>
                    <a:pt x="727" y="182"/>
                    <a:pt x="725" y="183"/>
                    <a:pt x="724" y="184"/>
                  </a:cubicBezTo>
                  <a:lnTo>
                    <a:pt x="724" y="181"/>
                  </a:lnTo>
                  <a:cubicBezTo>
                    <a:pt x="725" y="179"/>
                    <a:pt x="726" y="179"/>
                    <a:pt x="728" y="178"/>
                  </a:cubicBezTo>
                  <a:close/>
                  <a:moveTo>
                    <a:pt x="343" y="168"/>
                  </a:moveTo>
                  <a:lnTo>
                    <a:pt x="343" y="168"/>
                  </a:lnTo>
                  <a:cubicBezTo>
                    <a:pt x="344" y="174"/>
                    <a:pt x="346" y="175"/>
                    <a:pt x="348" y="175"/>
                  </a:cubicBezTo>
                  <a:cubicBezTo>
                    <a:pt x="349" y="175"/>
                    <a:pt x="351" y="174"/>
                    <a:pt x="352" y="174"/>
                  </a:cubicBezTo>
                  <a:cubicBezTo>
                    <a:pt x="354" y="174"/>
                    <a:pt x="355" y="175"/>
                    <a:pt x="357" y="180"/>
                  </a:cubicBezTo>
                  <a:cubicBezTo>
                    <a:pt x="357" y="185"/>
                    <a:pt x="356" y="190"/>
                    <a:pt x="356" y="190"/>
                  </a:cubicBezTo>
                  <a:cubicBezTo>
                    <a:pt x="356" y="190"/>
                    <a:pt x="356" y="190"/>
                    <a:pt x="356" y="189"/>
                  </a:cubicBezTo>
                  <a:cubicBezTo>
                    <a:pt x="352" y="187"/>
                    <a:pt x="350" y="184"/>
                    <a:pt x="346" y="180"/>
                  </a:cubicBezTo>
                  <a:cubicBezTo>
                    <a:pt x="344" y="179"/>
                    <a:pt x="344" y="174"/>
                    <a:pt x="343" y="168"/>
                  </a:cubicBezTo>
                  <a:close/>
                  <a:moveTo>
                    <a:pt x="683" y="178"/>
                  </a:moveTo>
                  <a:cubicBezTo>
                    <a:pt x="683" y="178"/>
                    <a:pt x="684" y="178"/>
                    <a:pt x="684" y="178"/>
                  </a:cubicBezTo>
                  <a:cubicBezTo>
                    <a:pt x="689" y="179"/>
                    <a:pt x="696" y="181"/>
                    <a:pt x="699" y="182"/>
                  </a:cubicBezTo>
                  <a:cubicBezTo>
                    <a:pt x="704" y="183"/>
                    <a:pt x="709" y="184"/>
                    <a:pt x="714" y="185"/>
                  </a:cubicBezTo>
                  <a:cubicBezTo>
                    <a:pt x="709" y="189"/>
                    <a:pt x="703" y="190"/>
                    <a:pt x="697" y="190"/>
                  </a:cubicBezTo>
                  <a:cubicBezTo>
                    <a:pt x="689" y="190"/>
                    <a:pt x="681" y="188"/>
                    <a:pt x="672" y="186"/>
                  </a:cubicBezTo>
                  <a:cubicBezTo>
                    <a:pt x="673" y="181"/>
                    <a:pt x="679" y="178"/>
                    <a:pt x="683" y="178"/>
                  </a:cubicBezTo>
                  <a:close/>
                  <a:moveTo>
                    <a:pt x="372" y="173"/>
                  </a:moveTo>
                  <a:cubicBezTo>
                    <a:pt x="375" y="173"/>
                    <a:pt x="377" y="178"/>
                    <a:pt x="379" y="193"/>
                  </a:cubicBezTo>
                  <a:lnTo>
                    <a:pt x="363" y="182"/>
                  </a:lnTo>
                  <a:lnTo>
                    <a:pt x="363" y="177"/>
                  </a:lnTo>
                  <a:cubicBezTo>
                    <a:pt x="367" y="176"/>
                    <a:pt x="369" y="176"/>
                    <a:pt x="372" y="174"/>
                  </a:cubicBezTo>
                  <a:cubicBezTo>
                    <a:pt x="372" y="173"/>
                    <a:pt x="372" y="173"/>
                    <a:pt x="372" y="173"/>
                  </a:cubicBezTo>
                  <a:close/>
                  <a:moveTo>
                    <a:pt x="415" y="172"/>
                  </a:moveTo>
                  <a:cubicBezTo>
                    <a:pt x="417" y="172"/>
                    <a:pt x="419" y="179"/>
                    <a:pt x="419" y="197"/>
                  </a:cubicBezTo>
                  <a:cubicBezTo>
                    <a:pt x="416" y="196"/>
                    <a:pt x="413" y="194"/>
                    <a:pt x="410" y="193"/>
                  </a:cubicBezTo>
                  <a:cubicBezTo>
                    <a:pt x="410" y="187"/>
                    <a:pt x="410" y="182"/>
                    <a:pt x="409" y="177"/>
                  </a:cubicBezTo>
                  <a:cubicBezTo>
                    <a:pt x="411" y="176"/>
                    <a:pt x="412" y="172"/>
                    <a:pt x="415" y="172"/>
                  </a:cubicBezTo>
                  <a:cubicBezTo>
                    <a:pt x="415" y="172"/>
                    <a:pt x="415" y="172"/>
                    <a:pt x="415" y="172"/>
                  </a:cubicBezTo>
                  <a:close/>
                  <a:moveTo>
                    <a:pt x="290" y="167"/>
                  </a:moveTo>
                  <a:cubicBezTo>
                    <a:pt x="293" y="167"/>
                    <a:pt x="296" y="169"/>
                    <a:pt x="300" y="171"/>
                  </a:cubicBezTo>
                  <a:cubicBezTo>
                    <a:pt x="303" y="174"/>
                    <a:pt x="305" y="186"/>
                    <a:pt x="309" y="200"/>
                  </a:cubicBezTo>
                  <a:cubicBezTo>
                    <a:pt x="303" y="199"/>
                    <a:pt x="299" y="202"/>
                    <a:pt x="293" y="187"/>
                  </a:cubicBezTo>
                  <a:cubicBezTo>
                    <a:pt x="290" y="178"/>
                    <a:pt x="287" y="177"/>
                    <a:pt x="282" y="170"/>
                  </a:cubicBezTo>
                  <a:cubicBezTo>
                    <a:pt x="285" y="168"/>
                    <a:pt x="287" y="167"/>
                    <a:pt x="290" y="167"/>
                  </a:cubicBezTo>
                  <a:close/>
                  <a:moveTo>
                    <a:pt x="316" y="174"/>
                  </a:moveTo>
                  <a:cubicBezTo>
                    <a:pt x="324" y="174"/>
                    <a:pt x="329" y="174"/>
                    <a:pt x="335" y="175"/>
                  </a:cubicBezTo>
                  <a:cubicBezTo>
                    <a:pt x="339" y="175"/>
                    <a:pt x="340" y="178"/>
                    <a:pt x="343" y="191"/>
                  </a:cubicBezTo>
                  <a:cubicBezTo>
                    <a:pt x="339" y="189"/>
                    <a:pt x="336" y="187"/>
                    <a:pt x="334" y="186"/>
                  </a:cubicBezTo>
                  <a:lnTo>
                    <a:pt x="334" y="186"/>
                  </a:lnTo>
                  <a:cubicBezTo>
                    <a:pt x="335" y="198"/>
                    <a:pt x="334" y="203"/>
                    <a:pt x="331" y="203"/>
                  </a:cubicBezTo>
                  <a:cubicBezTo>
                    <a:pt x="330" y="202"/>
                    <a:pt x="329" y="202"/>
                    <a:pt x="327" y="202"/>
                  </a:cubicBezTo>
                  <a:cubicBezTo>
                    <a:pt x="326" y="202"/>
                    <a:pt x="325" y="202"/>
                    <a:pt x="324" y="201"/>
                  </a:cubicBezTo>
                  <a:cubicBezTo>
                    <a:pt x="322" y="201"/>
                    <a:pt x="321" y="198"/>
                    <a:pt x="321" y="194"/>
                  </a:cubicBezTo>
                  <a:cubicBezTo>
                    <a:pt x="319" y="189"/>
                    <a:pt x="316" y="183"/>
                    <a:pt x="315" y="177"/>
                  </a:cubicBezTo>
                  <a:cubicBezTo>
                    <a:pt x="315" y="177"/>
                    <a:pt x="315" y="174"/>
                    <a:pt x="316" y="174"/>
                  </a:cubicBezTo>
                  <a:close/>
                  <a:moveTo>
                    <a:pt x="402" y="171"/>
                  </a:moveTo>
                  <a:cubicBezTo>
                    <a:pt x="404" y="171"/>
                    <a:pt x="405" y="173"/>
                    <a:pt x="405" y="186"/>
                  </a:cubicBezTo>
                  <a:cubicBezTo>
                    <a:pt x="404" y="186"/>
                    <a:pt x="403" y="183"/>
                    <a:pt x="401" y="183"/>
                  </a:cubicBezTo>
                  <a:cubicBezTo>
                    <a:pt x="399" y="183"/>
                    <a:pt x="397" y="187"/>
                    <a:pt x="396" y="203"/>
                  </a:cubicBezTo>
                  <a:cubicBezTo>
                    <a:pt x="395" y="193"/>
                    <a:pt x="394" y="188"/>
                    <a:pt x="393" y="183"/>
                  </a:cubicBezTo>
                  <a:cubicBezTo>
                    <a:pt x="390" y="180"/>
                    <a:pt x="386" y="179"/>
                    <a:pt x="383" y="177"/>
                  </a:cubicBezTo>
                  <a:lnTo>
                    <a:pt x="383" y="171"/>
                  </a:lnTo>
                  <a:lnTo>
                    <a:pt x="401" y="171"/>
                  </a:lnTo>
                  <a:cubicBezTo>
                    <a:pt x="402" y="171"/>
                    <a:pt x="402" y="171"/>
                    <a:pt x="402" y="171"/>
                  </a:cubicBezTo>
                  <a:close/>
                  <a:moveTo>
                    <a:pt x="317" y="212"/>
                  </a:moveTo>
                  <a:cubicBezTo>
                    <a:pt x="317" y="220"/>
                    <a:pt x="317" y="222"/>
                    <a:pt x="316" y="222"/>
                  </a:cubicBezTo>
                  <a:cubicBezTo>
                    <a:pt x="315" y="222"/>
                    <a:pt x="314" y="220"/>
                    <a:pt x="313" y="219"/>
                  </a:cubicBezTo>
                  <a:lnTo>
                    <a:pt x="313" y="212"/>
                  </a:lnTo>
                  <a:close/>
                  <a:moveTo>
                    <a:pt x="332" y="217"/>
                  </a:moveTo>
                  <a:cubicBezTo>
                    <a:pt x="334" y="219"/>
                    <a:pt x="335" y="221"/>
                    <a:pt x="336" y="224"/>
                  </a:cubicBezTo>
                  <a:lnTo>
                    <a:pt x="336" y="224"/>
                  </a:lnTo>
                  <a:cubicBezTo>
                    <a:pt x="335" y="223"/>
                    <a:pt x="334" y="222"/>
                    <a:pt x="332" y="222"/>
                  </a:cubicBezTo>
                  <a:lnTo>
                    <a:pt x="332" y="217"/>
                  </a:lnTo>
                  <a:close/>
                  <a:moveTo>
                    <a:pt x="725" y="0"/>
                  </a:moveTo>
                  <a:cubicBezTo>
                    <a:pt x="707" y="0"/>
                    <a:pt x="690" y="1"/>
                    <a:pt x="672" y="3"/>
                  </a:cubicBezTo>
                  <a:cubicBezTo>
                    <a:pt x="656" y="3"/>
                    <a:pt x="640" y="4"/>
                    <a:pt x="624" y="5"/>
                  </a:cubicBezTo>
                  <a:cubicBezTo>
                    <a:pt x="608" y="6"/>
                    <a:pt x="592" y="10"/>
                    <a:pt x="574" y="13"/>
                  </a:cubicBezTo>
                  <a:cubicBezTo>
                    <a:pt x="563" y="14"/>
                    <a:pt x="550" y="15"/>
                    <a:pt x="537" y="18"/>
                  </a:cubicBezTo>
                  <a:cubicBezTo>
                    <a:pt x="534" y="19"/>
                    <a:pt x="529" y="22"/>
                    <a:pt x="525" y="22"/>
                  </a:cubicBezTo>
                  <a:cubicBezTo>
                    <a:pt x="520" y="22"/>
                    <a:pt x="513" y="19"/>
                    <a:pt x="507" y="19"/>
                  </a:cubicBezTo>
                  <a:cubicBezTo>
                    <a:pt x="506" y="19"/>
                    <a:pt x="505" y="19"/>
                    <a:pt x="504" y="19"/>
                  </a:cubicBezTo>
                  <a:cubicBezTo>
                    <a:pt x="493" y="21"/>
                    <a:pt x="483" y="27"/>
                    <a:pt x="473" y="27"/>
                  </a:cubicBezTo>
                  <a:cubicBezTo>
                    <a:pt x="471" y="27"/>
                    <a:pt x="468" y="26"/>
                    <a:pt x="466" y="26"/>
                  </a:cubicBezTo>
                  <a:cubicBezTo>
                    <a:pt x="464" y="25"/>
                    <a:pt x="462" y="25"/>
                    <a:pt x="460" y="25"/>
                  </a:cubicBezTo>
                  <a:cubicBezTo>
                    <a:pt x="456" y="25"/>
                    <a:pt x="452" y="26"/>
                    <a:pt x="448" y="26"/>
                  </a:cubicBezTo>
                  <a:cubicBezTo>
                    <a:pt x="443" y="27"/>
                    <a:pt x="437" y="29"/>
                    <a:pt x="432" y="30"/>
                  </a:cubicBezTo>
                  <a:cubicBezTo>
                    <a:pt x="426" y="31"/>
                    <a:pt x="420" y="32"/>
                    <a:pt x="415" y="33"/>
                  </a:cubicBezTo>
                  <a:cubicBezTo>
                    <a:pt x="410" y="35"/>
                    <a:pt x="403" y="36"/>
                    <a:pt x="398" y="36"/>
                  </a:cubicBezTo>
                  <a:cubicBezTo>
                    <a:pt x="394" y="36"/>
                    <a:pt x="391" y="33"/>
                    <a:pt x="388" y="33"/>
                  </a:cubicBezTo>
                  <a:cubicBezTo>
                    <a:pt x="379" y="35"/>
                    <a:pt x="370" y="38"/>
                    <a:pt x="362" y="40"/>
                  </a:cubicBezTo>
                  <a:cubicBezTo>
                    <a:pt x="356" y="40"/>
                    <a:pt x="349" y="38"/>
                    <a:pt x="343" y="37"/>
                  </a:cubicBezTo>
                  <a:cubicBezTo>
                    <a:pt x="335" y="36"/>
                    <a:pt x="328" y="32"/>
                    <a:pt x="321" y="31"/>
                  </a:cubicBezTo>
                  <a:cubicBezTo>
                    <a:pt x="309" y="30"/>
                    <a:pt x="296" y="32"/>
                    <a:pt x="285" y="27"/>
                  </a:cubicBezTo>
                  <a:cubicBezTo>
                    <a:pt x="277" y="23"/>
                    <a:pt x="269" y="20"/>
                    <a:pt x="261" y="20"/>
                  </a:cubicBezTo>
                  <a:cubicBezTo>
                    <a:pt x="258" y="20"/>
                    <a:pt x="255" y="20"/>
                    <a:pt x="251" y="22"/>
                  </a:cubicBezTo>
                  <a:cubicBezTo>
                    <a:pt x="246" y="23"/>
                    <a:pt x="241" y="30"/>
                    <a:pt x="236" y="30"/>
                  </a:cubicBezTo>
                  <a:cubicBezTo>
                    <a:pt x="226" y="30"/>
                    <a:pt x="216" y="27"/>
                    <a:pt x="206" y="27"/>
                  </a:cubicBezTo>
                  <a:lnTo>
                    <a:pt x="194" y="27"/>
                  </a:lnTo>
                  <a:cubicBezTo>
                    <a:pt x="185" y="28"/>
                    <a:pt x="176" y="28"/>
                    <a:pt x="169" y="30"/>
                  </a:cubicBezTo>
                  <a:cubicBezTo>
                    <a:pt x="167" y="30"/>
                    <a:pt x="165" y="27"/>
                    <a:pt x="165" y="15"/>
                  </a:cubicBezTo>
                  <a:cubicBezTo>
                    <a:pt x="164" y="16"/>
                    <a:pt x="163" y="17"/>
                    <a:pt x="162" y="17"/>
                  </a:cubicBezTo>
                  <a:cubicBezTo>
                    <a:pt x="159" y="19"/>
                    <a:pt x="155" y="23"/>
                    <a:pt x="153" y="23"/>
                  </a:cubicBezTo>
                  <a:cubicBezTo>
                    <a:pt x="146" y="23"/>
                    <a:pt x="140" y="21"/>
                    <a:pt x="134" y="21"/>
                  </a:cubicBezTo>
                  <a:cubicBezTo>
                    <a:pt x="132" y="21"/>
                    <a:pt x="130" y="21"/>
                    <a:pt x="129" y="22"/>
                  </a:cubicBezTo>
                  <a:cubicBezTo>
                    <a:pt x="122" y="23"/>
                    <a:pt x="116" y="27"/>
                    <a:pt x="110" y="28"/>
                  </a:cubicBezTo>
                  <a:cubicBezTo>
                    <a:pt x="107" y="30"/>
                    <a:pt x="105" y="30"/>
                    <a:pt x="101" y="31"/>
                  </a:cubicBezTo>
                  <a:cubicBezTo>
                    <a:pt x="97" y="32"/>
                    <a:pt x="92" y="34"/>
                    <a:pt x="88" y="34"/>
                  </a:cubicBezTo>
                  <a:cubicBezTo>
                    <a:pt x="87" y="34"/>
                    <a:pt x="86" y="34"/>
                    <a:pt x="86" y="34"/>
                  </a:cubicBezTo>
                  <a:cubicBezTo>
                    <a:pt x="82" y="34"/>
                    <a:pt x="78" y="30"/>
                    <a:pt x="74" y="26"/>
                  </a:cubicBezTo>
                  <a:cubicBezTo>
                    <a:pt x="73" y="25"/>
                    <a:pt x="72" y="25"/>
                    <a:pt x="72" y="25"/>
                  </a:cubicBezTo>
                  <a:cubicBezTo>
                    <a:pt x="69" y="25"/>
                    <a:pt x="66" y="28"/>
                    <a:pt x="64" y="28"/>
                  </a:cubicBezTo>
                  <a:cubicBezTo>
                    <a:pt x="64" y="28"/>
                    <a:pt x="63" y="27"/>
                    <a:pt x="63" y="27"/>
                  </a:cubicBezTo>
                  <a:cubicBezTo>
                    <a:pt x="58" y="24"/>
                    <a:pt x="55" y="24"/>
                    <a:pt x="51" y="24"/>
                  </a:cubicBezTo>
                  <a:cubicBezTo>
                    <a:pt x="48" y="24"/>
                    <a:pt x="45" y="24"/>
                    <a:pt x="43" y="24"/>
                  </a:cubicBezTo>
                  <a:cubicBezTo>
                    <a:pt x="41" y="24"/>
                    <a:pt x="40" y="24"/>
                    <a:pt x="39" y="24"/>
                  </a:cubicBezTo>
                  <a:cubicBezTo>
                    <a:pt x="36" y="24"/>
                    <a:pt x="33" y="24"/>
                    <a:pt x="31" y="25"/>
                  </a:cubicBezTo>
                  <a:cubicBezTo>
                    <a:pt x="27" y="29"/>
                    <a:pt x="22" y="35"/>
                    <a:pt x="18" y="37"/>
                  </a:cubicBezTo>
                  <a:cubicBezTo>
                    <a:pt x="15" y="39"/>
                    <a:pt x="12" y="40"/>
                    <a:pt x="9" y="40"/>
                  </a:cubicBezTo>
                  <a:cubicBezTo>
                    <a:pt x="7" y="40"/>
                    <a:pt x="5" y="39"/>
                    <a:pt x="3" y="39"/>
                  </a:cubicBezTo>
                  <a:cubicBezTo>
                    <a:pt x="6" y="46"/>
                    <a:pt x="6" y="50"/>
                    <a:pt x="7" y="51"/>
                  </a:cubicBezTo>
                  <a:cubicBezTo>
                    <a:pt x="5" y="57"/>
                    <a:pt x="3" y="62"/>
                    <a:pt x="1" y="69"/>
                  </a:cubicBezTo>
                  <a:cubicBezTo>
                    <a:pt x="3" y="81"/>
                    <a:pt x="5" y="90"/>
                    <a:pt x="7" y="100"/>
                  </a:cubicBezTo>
                  <a:lnTo>
                    <a:pt x="3" y="104"/>
                  </a:lnTo>
                  <a:cubicBezTo>
                    <a:pt x="6" y="110"/>
                    <a:pt x="10" y="113"/>
                    <a:pt x="12" y="119"/>
                  </a:cubicBezTo>
                  <a:cubicBezTo>
                    <a:pt x="17" y="128"/>
                    <a:pt x="21" y="134"/>
                    <a:pt x="23" y="136"/>
                  </a:cubicBezTo>
                  <a:cubicBezTo>
                    <a:pt x="33" y="142"/>
                    <a:pt x="43" y="148"/>
                    <a:pt x="53" y="156"/>
                  </a:cubicBezTo>
                  <a:cubicBezTo>
                    <a:pt x="55" y="157"/>
                    <a:pt x="58" y="161"/>
                    <a:pt x="60" y="161"/>
                  </a:cubicBezTo>
                  <a:cubicBezTo>
                    <a:pt x="60" y="161"/>
                    <a:pt x="60" y="161"/>
                    <a:pt x="61" y="161"/>
                  </a:cubicBezTo>
                  <a:cubicBezTo>
                    <a:pt x="61" y="160"/>
                    <a:pt x="62" y="160"/>
                    <a:pt x="63" y="160"/>
                  </a:cubicBezTo>
                  <a:cubicBezTo>
                    <a:pt x="68" y="160"/>
                    <a:pt x="72" y="167"/>
                    <a:pt x="78" y="168"/>
                  </a:cubicBezTo>
                  <a:cubicBezTo>
                    <a:pt x="85" y="172"/>
                    <a:pt x="91" y="179"/>
                    <a:pt x="99" y="184"/>
                  </a:cubicBezTo>
                  <a:cubicBezTo>
                    <a:pt x="99" y="184"/>
                    <a:pt x="100" y="181"/>
                    <a:pt x="100" y="178"/>
                  </a:cubicBezTo>
                  <a:cubicBezTo>
                    <a:pt x="96" y="172"/>
                    <a:pt x="91" y="166"/>
                    <a:pt x="88" y="160"/>
                  </a:cubicBezTo>
                  <a:cubicBezTo>
                    <a:pt x="89" y="160"/>
                    <a:pt x="89" y="159"/>
                    <a:pt x="90" y="159"/>
                  </a:cubicBezTo>
                  <a:cubicBezTo>
                    <a:pt x="90" y="159"/>
                    <a:pt x="91" y="159"/>
                    <a:pt x="91" y="160"/>
                  </a:cubicBezTo>
                  <a:cubicBezTo>
                    <a:pt x="98" y="163"/>
                    <a:pt x="106" y="168"/>
                    <a:pt x="112" y="172"/>
                  </a:cubicBezTo>
                  <a:cubicBezTo>
                    <a:pt x="116" y="176"/>
                    <a:pt x="120" y="176"/>
                    <a:pt x="125" y="176"/>
                  </a:cubicBezTo>
                  <a:cubicBezTo>
                    <a:pt x="126" y="176"/>
                    <a:pt x="127" y="173"/>
                    <a:pt x="130" y="173"/>
                  </a:cubicBezTo>
                  <a:cubicBezTo>
                    <a:pt x="130" y="173"/>
                    <a:pt x="130" y="173"/>
                    <a:pt x="131" y="174"/>
                  </a:cubicBezTo>
                  <a:cubicBezTo>
                    <a:pt x="136" y="177"/>
                    <a:pt x="140" y="183"/>
                    <a:pt x="145" y="186"/>
                  </a:cubicBezTo>
                  <a:cubicBezTo>
                    <a:pt x="147" y="187"/>
                    <a:pt x="148" y="187"/>
                    <a:pt x="150" y="187"/>
                  </a:cubicBezTo>
                  <a:cubicBezTo>
                    <a:pt x="154" y="187"/>
                    <a:pt x="157" y="185"/>
                    <a:pt x="161" y="182"/>
                  </a:cubicBezTo>
                  <a:cubicBezTo>
                    <a:pt x="163" y="181"/>
                    <a:pt x="164" y="180"/>
                    <a:pt x="166" y="180"/>
                  </a:cubicBezTo>
                  <a:cubicBezTo>
                    <a:pt x="169" y="180"/>
                    <a:pt x="171" y="181"/>
                    <a:pt x="174" y="181"/>
                  </a:cubicBezTo>
                  <a:cubicBezTo>
                    <a:pt x="180" y="181"/>
                    <a:pt x="187" y="179"/>
                    <a:pt x="195" y="179"/>
                  </a:cubicBezTo>
                  <a:cubicBezTo>
                    <a:pt x="194" y="172"/>
                    <a:pt x="193" y="169"/>
                    <a:pt x="191" y="166"/>
                  </a:cubicBezTo>
                  <a:lnTo>
                    <a:pt x="191" y="166"/>
                  </a:lnTo>
                  <a:cubicBezTo>
                    <a:pt x="194" y="167"/>
                    <a:pt x="196" y="176"/>
                    <a:pt x="199" y="178"/>
                  </a:cubicBezTo>
                  <a:cubicBezTo>
                    <a:pt x="204" y="183"/>
                    <a:pt x="209" y="187"/>
                    <a:pt x="214" y="188"/>
                  </a:cubicBezTo>
                  <a:cubicBezTo>
                    <a:pt x="227" y="193"/>
                    <a:pt x="242" y="198"/>
                    <a:pt x="258" y="203"/>
                  </a:cubicBezTo>
                  <a:cubicBezTo>
                    <a:pt x="262" y="204"/>
                    <a:pt x="264" y="206"/>
                    <a:pt x="268" y="209"/>
                  </a:cubicBezTo>
                  <a:cubicBezTo>
                    <a:pt x="267" y="213"/>
                    <a:pt x="267" y="216"/>
                    <a:pt x="265" y="216"/>
                  </a:cubicBezTo>
                  <a:cubicBezTo>
                    <a:pt x="265" y="216"/>
                    <a:pt x="264" y="215"/>
                    <a:pt x="264" y="214"/>
                  </a:cubicBezTo>
                  <a:cubicBezTo>
                    <a:pt x="262" y="212"/>
                    <a:pt x="261" y="211"/>
                    <a:pt x="259" y="211"/>
                  </a:cubicBezTo>
                  <a:cubicBezTo>
                    <a:pt x="257" y="211"/>
                    <a:pt x="255" y="212"/>
                    <a:pt x="252" y="212"/>
                  </a:cubicBezTo>
                  <a:cubicBezTo>
                    <a:pt x="250" y="212"/>
                    <a:pt x="248" y="211"/>
                    <a:pt x="246" y="206"/>
                  </a:cubicBezTo>
                  <a:cubicBezTo>
                    <a:pt x="246" y="206"/>
                    <a:pt x="246" y="206"/>
                    <a:pt x="246" y="206"/>
                  </a:cubicBezTo>
                  <a:cubicBezTo>
                    <a:pt x="246" y="206"/>
                    <a:pt x="245" y="206"/>
                    <a:pt x="245" y="206"/>
                  </a:cubicBezTo>
                  <a:cubicBezTo>
                    <a:pt x="240" y="205"/>
                    <a:pt x="235" y="204"/>
                    <a:pt x="229" y="204"/>
                  </a:cubicBezTo>
                  <a:cubicBezTo>
                    <a:pt x="225" y="203"/>
                    <a:pt x="221" y="200"/>
                    <a:pt x="217" y="200"/>
                  </a:cubicBezTo>
                  <a:cubicBezTo>
                    <a:pt x="216" y="200"/>
                    <a:pt x="215" y="200"/>
                    <a:pt x="214" y="201"/>
                  </a:cubicBezTo>
                  <a:cubicBezTo>
                    <a:pt x="212" y="202"/>
                    <a:pt x="211" y="202"/>
                    <a:pt x="209" y="202"/>
                  </a:cubicBezTo>
                  <a:cubicBezTo>
                    <a:pt x="206" y="202"/>
                    <a:pt x="203" y="201"/>
                    <a:pt x="200" y="201"/>
                  </a:cubicBezTo>
                  <a:cubicBezTo>
                    <a:pt x="199" y="201"/>
                    <a:pt x="196" y="203"/>
                    <a:pt x="195" y="203"/>
                  </a:cubicBezTo>
                  <a:cubicBezTo>
                    <a:pt x="196" y="210"/>
                    <a:pt x="198" y="214"/>
                    <a:pt x="198" y="214"/>
                  </a:cubicBezTo>
                  <a:cubicBezTo>
                    <a:pt x="201" y="215"/>
                    <a:pt x="205" y="215"/>
                    <a:pt x="209" y="215"/>
                  </a:cubicBezTo>
                  <a:cubicBezTo>
                    <a:pt x="219" y="215"/>
                    <a:pt x="229" y="217"/>
                    <a:pt x="238" y="217"/>
                  </a:cubicBezTo>
                  <a:cubicBezTo>
                    <a:pt x="240" y="217"/>
                    <a:pt x="242" y="222"/>
                    <a:pt x="244" y="222"/>
                  </a:cubicBezTo>
                  <a:cubicBezTo>
                    <a:pt x="245" y="222"/>
                    <a:pt x="245" y="222"/>
                    <a:pt x="245" y="222"/>
                  </a:cubicBezTo>
                  <a:cubicBezTo>
                    <a:pt x="247" y="221"/>
                    <a:pt x="249" y="221"/>
                    <a:pt x="252" y="221"/>
                  </a:cubicBezTo>
                  <a:cubicBezTo>
                    <a:pt x="258" y="221"/>
                    <a:pt x="265" y="223"/>
                    <a:pt x="271" y="227"/>
                  </a:cubicBezTo>
                  <a:cubicBezTo>
                    <a:pt x="272" y="228"/>
                    <a:pt x="273" y="229"/>
                    <a:pt x="274" y="229"/>
                  </a:cubicBezTo>
                  <a:cubicBezTo>
                    <a:pt x="276" y="229"/>
                    <a:pt x="278" y="226"/>
                    <a:pt x="280" y="220"/>
                  </a:cubicBezTo>
                  <a:cubicBezTo>
                    <a:pt x="278" y="217"/>
                    <a:pt x="273" y="214"/>
                    <a:pt x="271" y="211"/>
                  </a:cubicBezTo>
                  <a:lnTo>
                    <a:pt x="271" y="206"/>
                  </a:lnTo>
                  <a:cubicBezTo>
                    <a:pt x="276" y="208"/>
                    <a:pt x="280" y="210"/>
                    <a:pt x="285" y="211"/>
                  </a:cubicBezTo>
                  <a:lnTo>
                    <a:pt x="285" y="217"/>
                  </a:lnTo>
                  <a:cubicBezTo>
                    <a:pt x="285" y="220"/>
                    <a:pt x="284" y="222"/>
                    <a:pt x="283" y="227"/>
                  </a:cubicBezTo>
                  <a:lnTo>
                    <a:pt x="293" y="227"/>
                  </a:lnTo>
                  <a:lnTo>
                    <a:pt x="293" y="221"/>
                  </a:lnTo>
                  <a:cubicBezTo>
                    <a:pt x="290" y="217"/>
                    <a:pt x="289" y="214"/>
                    <a:pt x="285" y="209"/>
                  </a:cubicBezTo>
                  <a:lnTo>
                    <a:pt x="285" y="209"/>
                  </a:lnTo>
                  <a:cubicBezTo>
                    <a:pt x="290" y="210"/>
                    <a:pt x="295" y="209"/>
                    <a:pt x="301" y="211"/>
                  </a:cubicBezTo>
                  <a:cubicBezTo>
                    <a:pt x="303" y="213"/>
                    <a:pt x="305" y="219"/>
                    <a:pt x="306" y="221"/>
                  </a:cubicBezTo>
                  <a:cubicBezTo>
                    <a:pt x="308" y="222"/>
                    <a:pt x="309" y="225"/>
                    <a:pt x="309" y="226"/>
                  </a:cubicBezTo>
                  <a:cubicBezTo>
                    <a:pt x="313" y="229"/>
                    <a:pt x="316" y="230"/>
                    <a:pt x="319" y="231"/>
                  </a:cubicBezTo>
                  <a:lnTo>
                    <a:pt x="321" y="230"/>
                  </a:lnTo>
                  <a:lnTo>
                    <a:pt x="321" y="211"/>
                  </a:lnTo>
                  <a:cubicBezTo>
                    <a:pt x="324" y="215"/>
                    <a:pt x="326" y="219"/>
                    <a:pt x="329" y="224"/>
                  </a:cubicBezTo>
                  <a:cubicBezTo>
                    <a:pt x="330" y="228"/>
                    <a:pt x="332" y="231"/>
                    <a:pt x="334" y="231"/>
                  </a:cubicBezTo>
                  <a:cubicBezTo>
                    <a:pt x="335" y="231"/>
                    <a:pt x="336" y="230"/>
                    <a:pt x="336" y="226"/>
                  </a:cubicBezTo>
                  <a:lnTo>
                    <a:pt x="336" y="226"/>
                  </a:lnTo>
                  <a:cubicBezTo>
                    <a:pt x="336" y="226"/>
                    <a:pt x="336" y="226"/>
                    <a:pt x="336" y="226"/>
                  </a:cubicBezTo>
                  <a:cubicBezTo>
                    <a:pt x="336" y="222"/>
                    <a:pt x="336" y="217"/>
                    <a:pt x="337" y="217"/>
                  </a:cubicBezTo>
                  <a:cubicBezTo>
                    <a:pt x="339" y="215"/>
                    <a:pt x="340" y="215"/>
                    <a:pt x="341" y="215"/>
                  </a:cubicBezTo>
                  <a:cubicBezTo>
                    <a:pt x="342" y="215"/>
                    <a:pt x="343" y="215"/>
                    <a:pt x="344" y="215"/>
                  </a:cubicBezTo>
                  <a:cubicBezTo>
                    <a:pt x="348" y="215"/>
                    <a:pt x="353" y="216"/>
                    <a:pt x="357" y="225"/>
                  </a:cubicBezTo>
                  <a:cubicBezTo>
                    <a:pt x="360" y="229"/>
                    <a:pt x="362" y="229"/>
                    <a:pt x="365" y="229"/>
                  </a:cubicBezTo>
                  <a:cubicBezTo>
                    <a:pt x="366" y="229"/>
                    <a:pt x="367" y="229"/>
                    <a:pt x="369" y="229"/>
                  </a:cubicBezTo>
                  <a:cubicBezTo>
                    <a:pt x="371" y="229"/>
                    <a:pt x="371" y="227"/>
                    <a:pt x="372" y="227"/>
                  </a:cubicBezTo>
                  <a:cubicBezTo>
                    <a:pt x="375" y="227"/>
                    <a:pt x="377" y="226"/>
                    <a:pt x="380" y="226"/>
                  </a:cubicBezTo>
                  <a:cubicBezTo>
                    <a:pt x="381" y="226"/>
                    <a:pt x="383" y="226"/>
                    <a:pt x="384" y="227"/>
                  </a:cubicBezTo>
                  <a:cubicBezTo>
                    <a:pt x="386" y="228"/>
                    <a:pt x="386" y="228"/>
                    <a:pt x="387" y="228"/>
                  </a:cubicBezTo>
                  <a:cubicBezTo>
                    <a:pt x="389" y="228"/>
                    <a:pt x="391" y="227"/>
                    <a:pt x="393" y="227"/>
                  </a:cubicBezTo>
                  <a:cubicBezTo>
                    <a:pt x="393" y="227"/>
                    <a:pt x="393" y="225"/>
                    <a:pt x="394" y="222"/>
                  </a:cubicBezTo>
                  <a:cubicBezTo>
                    <a:pt x="394" y="213"/>
                    <a:pt x="395" y="210"/>
                    <a:pt x="396" y="210"/>
                  </a:cubicBezTo>
                  <a:cubicBezTo>
                    <a:pt x="397" y="210"/>
                    <a:pt x="399" y="213"/>
                    <a:pt x="400" y="219"/>
                  </a:cubicBezTo>
                  <a:cubicBezTo>
                    <a:pt x="402" y="220"/>
                    <a:pt x="403" y="224"/>
                    <a:pt x="403" y="224"/>
                  </a:cubicBezTo>
                  <a:cubicBezTo>
                    <a:pt x="403" y="224"/>
                    <a:pt x="403" y="224"/>
                    <a:pt x="403" y="224"/>
                  </a:cubicBezTo>
                  <a:cubicBezTo>
                    <a:pt x="404" y="222"/>
                    <a:pt x="406" y="221"/>
                    <a:pt x="406" y="221"/>
                  </a:cubicBezTo>
                  <a:cubicBezTo>
                    <a:pt x="409" y="221"/>
                    <a:pt x="412" y="228"/>
                    <a:pt x="414" y="235"/>
                  </a:cubicBezTo>
                  <a:cubicBezTo>
                    <a:pt x="415" y="217"/>
                    <a:pt x="417" y="207"/>
                    <a:pt x="421" y="207"/>
                  </a:cubicBezTo>
                  <a:cubicBezTo>
                    <a:pt x="422" y="207"/>
                    <a:pt x="422" y="207"/>
                    <a:pt x="423" y="208"/>
                  </a:cubicBezTo>
                  <a:cubicBezTo>
                    <a:pt x="423" y="208"/>
                    <a:pt x="424" y="208"/>
                    <a:pt x="424" y="208"/>
                  </a:cubicBezTo>
                  <a:cubicBezTo>
                    <a:pt x="425" y="208"/>
                    <a:pt x="425" y="206"/>
                    <a:pt x="426" y="206"/>
                  </a:cubicBezTo>
                  <a:cubicBezTo>
                    <a:pt x="430" y="208"/>
                    <a:pt x="432" y="209"/>
                    <a:pt x="436" y="210"/>
                  </a:cubicBezTo>
                  <a:lnTo>
                    <a:pt x="436" y="215"/>
                  </a:lnTo>
                  <a:cubicBezTo>
                    <a:pt x="435" y="217"/>
                    <a:pt x="434" y="220"/>
                    <a:pt x="432" y="221"/>
                  </a:cubicBezTo>
                  <a:cubicBezTo>
                    <a:pt x="434" y="225"/>
                    <a:pt x="435" y="225"/>
                    <a:pt x="435" y="227"/>
                  </a:cubicBezTo>
                  <a:cubicBezTo>
                    <a:pt x="436" y="229"/>
                    <a:pt x="436" y="234"/>
                    <a:pt x="437" y="236"/>
                  </a:cubicBezTo>
                  <a:cubicBezTo>
                    <a:pt x="437" y="231"/>
                    <a:pt x="439" y="226"/>
                    <a:pt x="439" y="221"/>
                  </a:cubicBezTo>
                  <a:lnTo>
                    <a:pt x="439" y="209"/>
                  </a:lnTo>
                  <a:cubicBezTo>
                    <a:pt x="442" y="211"/>
                    <a:pt x="446" y="210"/>
                    <a:pt x="450" y="215"/>
                  </a:cubicBezTo>
                  <a:cubicBezTo>
                    <a:pt x="455" y="222"/>
                    <a:pt x="458" y="224"/>
                    <a:pt x="462" y="224"/>
                  </a:cubicBezTo>
                  <a:cubicBezTo>
                    <a:pt x="463" y="224"/>
                    <a:pt x="464" y="224"/>
                    <a:pt x="465" y="224"/>
                  </a:cubicBezTo>
                  <a:cubicBezTo>
                    <a:pt x="466" y="224"/>
                    <a:pt x="467" y="223"/>
                    <a:pt x="468" y="223"/>
                  </a:cubicBezTo>
                  <a:cubicBezTo>
                    <a:pt x="469" y="223"/>
                    <a:pt x="470" y="223"/>
                    <a:pt x="470" y="224"/>
                  </a:cubicBezTo>
                  <a:cubicBezTo>
                    <a:pt x="471" y="224"/>
                    <a:pt x="473" y="226"/>
                    <a:pt x="474" y="226"/>
                  </a:cubicBezTo>
                  <a:cubicBezTo>
                    <a:pt x="475" y="226"/>
                    <a:pt x="477" y="224"/>
                    <a:pt x="478" y="219"/>
                  </a:cubicBezTo>
                  <a:cubicBezTo>
                    <a:pt x="479" y="215"/>
                    <a:pt x="480" y="214"/>
                    <a:pt x="480" y="214"/>
                  </a:cubicBezTo>
                  <a:cubicBezTo>
                    <a:pt x="482" y="214"/>
                    <a:pt x="484" y="221"/>
                    <a:pt x="486" y="235"/>
                  </a:cubicBezTo>
                  <a:cubicBezTo>
                    <a:pt x="486" y="225"/>
                    <a:pt x="487" y="223"/>
                    <a:pt x="488" y="223"/>
                  </a:cubicBezTo>
                  <a:cubicBezTo>
                    <a:pt x="489" y="223"/>
                    <a:pt x="490" y="224"/>
                    <a:pt x="491" y="224"/>
                  </a:cubicBezTo>
                  <a:cubicBezTo>
                    <a:pt x="491" y="224"/>
                    <a:pt x="492" y="223"/>
                    <a:pt x="492" y="217"/>
                  </a:cubicBezTo>
                  <a:cubicBezTo>
                    <a:pt x="495" y="230"/>
                    <a:pt x="497" y="236"/>
                    <a:pt x="498" y="236"/>
                  </a:cubicBezTo>
                  <a:cubicBezTo>
                    <a:pt x="499" y="236"/>
                    <a:pt x="499" y="234"/>
                    <a:pt x="500" y="232"/>
                  </a:cubicBezTo>
                  <a:cubicBezTo>
                    <a:pt x="501" y="230"/>
                    <a:pt x="503" y="229"/>
                    <a:pt x="504" y="229"/>
                  </a:cubicBezTo>
                  <a:cubicBezTo>
                    <a:pt x="507" y="229"/>
                    <a:pt x="509" y="231"/>
                    <a:pt x="512" y="231"/>
                  </a:cubicBezTo>
                  <a:cubicBezTo>
                    <a:pt x="512" y="231"/>
                    <a:pt x="513" y="230"/>
                    <a:pt x="513" y="230"/>
                  </a:cubicBezTo>
                  <a:cubicBezTo>
                    <a:pt x="515" y="229"/>
                    <a:pt x="519" y="231"/>
                    <a:pt x="521" y="222"/>
                  </a:cubicBezTo>
                  <a:cubicBezTo>
                    <a:pt x="521" y="221"/>
                    <a:pt x="521" y="221"/>
                    <a:pt x="521" y="221"/>
                  </a:cubicBezTo>
                  <a:cubicBezTo>
                    <a:pt x="522" y="221"/>
                    <a:pt x="524" y="224"/>
                    <a:pt x="525" y="224"/>
                  </a:cubicBezTo>
                  <a:cubicBezTo>
                    <a:pt x="528" y="224"/>
                    <a:pt x="531" y="225"/>
                    <a:pt x="534" y="225"/>
                  </a:cubicBezTo>
                  <a:lnTo>
                    <a:pt x="535" y="224"/>
                  </a:lnTo>
                  <a:cubicBezTo>
                    <a:pt x="536" y="224"/>
                    <a:pt x="536" y="224"/>
                    <a:pt x="537" y="224"/>
                  </a:cubicBezTo>
                  <a:cubicBezTo>
                    <a:pt x="540" y="224"/>
                    <a:pt x="544" y="229"/>
                    <a:pt x="547" y="229"/>
                  </a:cubicBezTo>
                  <a:cubicBezTo>
                    <a:pt x="548" y="229"/>
                    <a:pt x="549" y="228"/>
                    <a:pt x="550" y="226"/>
                  </a:cubicBezTo>
                  <a:cubicBezTo>
                    <a:pt x="552" y="223"/>
                    <a:pt x="554" y="222"/>
                    <a:pt x="556" y="222"/>
                  </a:cubicBezTo>
                  <a:cubicBezTo>
                    <a:pt x="559" y="222"/>
                    <a:pt x="562" y="225"/>
                    <a:pt x="565" y="234"/>
                  </a:cubicBezTo>
                  <a:cubicBezTo>
                    <a:pt x="565" y="235"/>
                    <a:pt x="565" y="237"/>
                    <a:pt x="566" y="237"/>
                  </a:cubicBezTo>
                  <a:cubicBezTo>
                    <a:pt x="566" y="237"/>
                    <a:pt x="567" y="237"/>
                    <a:pt x="567" y="236"/>
                  </a:cubicBezTo>
                  <a:cubicBezTo>
                    <a:pt x="569" y="234"/>
                    <a:pt x="570" y="230"/>
                    <a:pt x="572" y="230"/>
                  </a:cubicBezTo>
                  <a:cubicBezTo>
                    <a:pt x="573" y="230"/>
                    <a:pt x="574" y="231"/>
                    <a:pt x="575" y="235"/>
                  </a:cubicBezTo>
                  <a:cubicBezTo>
                    <a:pt x="575" y="235"/>
                    <a:pt x="576" y="235"/>
                    <a:pt x="576" y="234"/>
                  </a:cubicBezTo>
                  <a:cubicBezTo>
                    <a:pt x="577" y="228"/>
                    <a:pt x="578" y="226"/>
                    <a:pt x="579" y="226"/>
                  </a:cubicBezTo>
                  <a:cubicBezTo>
                    <a:pt x="580" y="226"/>
                    <a:pt x="581" y="227"/>
                    <a:pt x="581" y="227"/>
                  </a:cubicBezTo>
                  <a:cubicBezTo>
                    <a:pt x="582" y="227"/>
                    <a:pt x="582" y="227"/>
                    <a:pt x="583" y="226"/>
                  </a:cubicBezTo>
                  <a:cubicBezTo>
                    <a:pt x="584" y="225"/>
                    <a:pt x="586" y="226"/>
                    <a:pt x="586" y="222"/>
                  </a:cubicBezTo>
                  <a:cubicBezTo>
                    <a:pt x="586" y="217"/>
                    <a:pt x="587" y="215"/>
                    <a:pt x="587" y="215"/>
                  </a:cubicBezTo>
                  <a:cubicBezTo>
                    <a:pt x="588" y="215"/>
                    <a:pt x="589" y="217"/>
                    <a:pt x="591" y="221"/>
                  </a:cubicBezTo>
                  <a:cubicBezTo>
                    <a:pt x="591" y="224"/>
                    <a:pt x="592" y="227"/>
                    <a:pt x="593" y="227"/>
                  </a:cubicBezTo>
                  <a:cubicBezTo>
                    <a:pt x="594" y="227"/>
                    <a:pt x="594" y="224"/>
                    <a:pt x="594" y="217"/>
                  </a:cubicBezTo>
                  <a:cubicBezTo>
                    <a:pt x="594" y="214"/>
                    <a:pt x="596" y="211"/>
                    <a:pt x="596" y="211"/>
                  </a:cubicBezTo>
                  <a:cubicBezTo>
                    <a:pt x="597" y="213"/>
                    <a:pt x="599" y="213"/>
                    <a:pt x="601" y="217"/>
                  </a:cubicBezTo>
                  <a:cubicBezTo>
                    <a:pt x="604" y="222"/>
                    <a:pt x="606" y="224"/>
                    <a:pt x="608" y="224"/>
                  </a:cubicBezTo>
                  <a:cubicBezTo>
                    <a:pt x="610" y="224"/>
                    <a:pt x="611" y="223"/>
                    <a:pt x="613" y="223"/>
                  </a:cubicBezTo>
                  <a:cubicBezTo>
                    <a:pt x="614" y="223"/>
                    <a:pt x="616" y="223"/>
                    <a:pt x="617" y="225"/>
                  </a:cubicBezTo>
                  <a:cubicBezTo>
                    <a:pt x="617" y="225"/>
                    <a:pt x="618" y="225"/>
                    <a:pt x="618" y="224"/>
                  </a:cubicBezTo>
                  <a:cubicBezTo>
                    <a:pt x="619" y="218"/>
                    <a:pt x="620" y="214"/>
                    <a:pt x="622" y="214"/>
                  </a:cubicBezTo>
                  <a:cubicBezTo>
                    <a:pt x="623" y="214"/>
                    <a:pt x="623" y="214"/>
                    <a:pt x="624" y="215"/>
                  </a:cubicBezTo>
                  <a:cubicBezTo>
                    <a:pt x="626" y="217"/>
                    <a:pt x="626" y="217"/>
                    <a:pt x="627" y="217"/>
                  </a:cubicBezTo>
                  <a:cubicBezTo>
                    <a:pt x="628" y="217"/>
                    <a:pt x="629" y="215"/>
                    <a:pt x="631" y="215"/>
                  </a:cubicBezTo>
                  <a:cubicBezTo>
                    <a:pt x="633" y="215"/>
                    <a:pt x="634" y="214"/>
                    <a:pt x="634" y="211"/>
                  </a:cubicBezTo>
                  <a:cubicBezTo>
                    <a:pt x="635" y="207"/>
                    <a:pt x="636" y="204"/>
                    <a:pt x="637" y="204"/>
                  </a:cubicBezTo>
                  <a:cubicBezTo>
                    <a:pt x="638" y="204"/>
                    <a:pt x="640" y="207"/>
                    <a:pt x="641" y="213"/>
                  </a:cubicBezTo>
                  <a:cubicBezTo>
                    <a:pt x="643" y="218"/>
                    <a:pt x="645" y="222"/>
                    <a:pt x="647" y="222"/>
                  </a:cubicBezTo>
                  <a:cubicBezTo>
                    <a:pt x="647" y="222"/>
                    <a:pt x="648" y="221"/>
                    <a:pt x="649" y="220"/>
                  </a:cubicBezTo>
                  <a:cubicBezTo>
                    <a:pt x="649" y="214"/>
                    <a:pt x="651" y="212"/>
                    <a:pt x="652" y="212"/>
                  </a:cubicBezTo>
                  <a:cubicBezTo>
                    <a:pt x="654" y="212"/>
                    <a:pt x="656" y="217"/>
                    <a:pt x="657" y="220"/>
                  </a:cubicBezTo>
                  <a:cubicBezTo>
                    <a:pt x="660" y="225"/>
                    <a:pt x="663" y="229"/>
                    <a:pt x="665" y="229"/>
                  </a:cubicBezTo>
                  <a:cubicBezTo>
                    <a:pt x="668" y="229"/>
                    <a:pt x="670" y="226"/>
                    <a:pt x="672" y="217"/>
                  </a:cubicBezTo>
                  <a:cubicBezTo>
                    <a:pt x="672" y="216"/>
                    <a:pt x="672" y="216"/>
                    <a:pt x="672" y="216"/>
                  </a:cubicBezTo>
                  <a:cubicBezTo>
                    <a:pt x="672" y="216"/>
                    <a:pt x="673" y="217"/>
                    <a:pt x="673" y="217"/>
                  </a:cubicBezTo>
                  <a:cubicBezTo>
                    <a:pt x="677" y="220"/>
                    <a:pt x="681" y="220"/>
                    <a:pt x="683" y="224"/>
                  </a:cubicBezTo>
                  <a:cubicBezTo>
                    <a:pt x="685" y="225"/>
                    <a:pt x="686" y="226"/>
                    <a:pt x="686" y="226"/>
                  </a:cubicBezTo>
                  <a:cubicBezTo>
                    <a:pt x="687" y="226"/>
                    <a:pt x="688" y="225"/>
                    <a:pt x="688" y="220"/>
                  </a:cubicBezTo>
                  <a:cubicBezTo>
                    <a:pt x="690" y="212"/>
                    <a:pt x="692" y="208"/>
                    <a:pt x="694" y="208"/>
                  </a:cubicBezTo>
                  <a:cubicBezTo>
                    <a:pt x="695" y="208"/>
                    <a:pt x="696" y="209"/>
                    <a:pt x="697" y="210"/>
                  </a:cubicBezTo>
                  <a:cubicBezTo>
                    <a:pt x="698" y="213"/>
                    <a:pt x="700" y="214"/>
                    <a:pt x="701" y="214"/>
                  </a:cubicBezTo>
                  <a:cubicBezTo>
                    <a:pt x="704" y="214"/>
                    <a:pt x="707" y="211"/>
                    <a:pt x="710" y="211"/>
                  </a:cubicBezTo>
                  <a:cubicBezTo>
                    <a:pt x="710" y="211"/>
                    <a:pt x="711" y="211"/>
                    <a:pt x="711" y="211"/>
                  </a:cubicBezTo>
                  <a:cubicBezTo>
                    <a:pt x="712" y="212"/>
                    <a:pt x="713" y="213"/>
                    <a:pt x="715" y="213"/>
                  </a:cubicBezTo>
                  <a:cubicBezTo>
                    <a:pt x="718" y="213"/>
                    <a:pt x="721" y="210"/>
                    <a:pt x="724" y="210"/>
                  </a:cubicBezTo>
                  <a:cubicBezTo>
                    <a:pt x="730" y="210"/>
                    <a:pt x="736" y="211"/>
                    <a:pt x="743" y="211"/>
                  </a:cubicBezTo>
                  <a:cubicBezTo>
                    <a:pt x="744" y="211"/>
                    <a:pt x="744" y="209"/>
                    <a:pt x="745" y="209"/>
                  </a:cubicBezTo>
                  <a:cubicBezTo>
                    <a:pt x="745" y="203"/>
                    <a:pt x="745" y="199"/>
                    <a:pt x="744" y="192"/>
                  </a:cubicBezTo>
                  <a:lnTo>
                    <a:pt x="744" y="192"/>
                  </a:lnTo>
                  <a:cubicBezTo>
                    <a:pt x="750" y="202"/>
                    <a:pt x="756" y="218"/>
                    <a:pt x="762" y="218"/>
                  </a:cubicBezTo>
                  <a:cubicBezTo>
                    <a:pt x="764" y="218"/>
                    <a:pt x="767" y="214"/>
                    <a:pt x="769" y="205"/>
                  </a:cubicBezTo>
                  <a:cubicBezTo>
                    <a:pt x="769" y="205"/>
                    <a:pt x="768" y="205"/>
                    <a:pt x="768" y="205"/>
                  </a:cubicBezTo>
                  <a:cubicBezTo>
                    <a:pt x="766" y="205"/>
                    <a:pt x="764" y="206"/>
                    <a:pt x="762" y="208"/>
                  </a:cubicBezTo>
                  <a:cubicBezTo>
                    <a:pt x="762" y="208"/>
                    <a:pt x="761" y="208"/>
                    <a:pt x="761" y="208"/>
                  </a:cubicBezTo>
                  <a:cubicBezTo>
                    <a:pt x="759" y="208"/>
                    <a:pt x="758" y="205"/>
                    <a:pt x="755" y="194"/>
                  </a:cubicBezTo>
                  <a:lnTo>
                    <a:pt x="755" y="194"/>
                  </a:lnTo>
                  <a:cubicBezTo>
                    <a:pt x="757" y="198"/>
                    <a:pt x="760" y="199"/>
                    <a:pt x="761" y="200"/>
                  </a:cubicBezTo>
                  <a:cubicBezTo>
                    <a:pt x="762" y="193"/>
                    <a:pt x="762" y="185"/>
                    <a:pt x="764" y="178"/>
                  </a:cubicBezTo>
                  <a:cubicBezTo>
                    <a:pt x="765" y="178"/>
                    <a:pt x="767" y="179"/>
                    <a:pt x="768" y="179"/>
                  </a:cubicBezTo>
                  <a:cubicBezTo>
                    <a:pt x="769" y="179"/>
                    <a:pt x="770" y="179"/>
                    <a:pt x="770" y="177"/>
                  </a:cubicBezTo>
                  <a:cubicBezTo>
                    <a:pt x="771" y="161"/>
                    <a:pt x="775" y="164"/>
                    <a:pt x="776" y="159"/>
                  </a:cubicBezTo>
                  <a:cubicBezTo>
                    <a:pt x="778" y="154"/>
                    <a:pt x="780" y="153"/>
                    <a:pt x="782" y="153"/>
                  </a:cubicBezTo>
                  <a:cubicBezTo>
                    <a:pt x="784" y="153"/>
                    <a:pt x="787" y="156"/>
                    <a:pt x="790" y="161"/>
                  </a:cubicBezTo>
                  <a:cubicBezTo>
                    <a:pt x="791" y="163"/>
                    <a:pt x="792" y="164"/>
                    <a:pt x="793" y="166"/>
                  </a:cubicBezTo>
                  <a:cubicBezTo>
                    <a:pt x="791" y="159"/>
                    <a:pt x="790" y="148"/>
                    <a:pt x="790" y="136"/>
                  </a:cubicBezTo>
                  <a:cubicBezTo>
                    <a:pt x="792" y="132"/>
                    <a:pt x="794" y="128"/>
                    <a:pt x="796" y="128"/>
                  </a:cubicBezTo>
                  <a:cubicBezTo>
                    <a:pt x="797" y="128"/>
                    <a:pt x="800" y="131"/>
                    <a:pt x="802" y="140"/>
                  </a:cubicBezTo>
                  <a:lnTo>
                    <a:pt x="802" y="111"/>
                  </a:lnTo>
                  <a:cubicBezTo>
                    <a:pt x="804" y="89"/>
                    <a:pt x="803" y="73"/>
                    <a:pt x="802" y="63"/>
                  </a:cubicBezTo>
                  <a:cubicBezTo>
                    <a:pt x="795" y="31"/>
                    <a:pt x="786" y="15"/>
                    <a:pt x="777" y="10"/>
                  </a:cubicBezTo>
                  <a:cubicBezTo>
                    <a:pt x="766" y="4"/>
                    <a:pt x="755" y="1"/>
                    <a:pt x="744" y="1"/>
                  </a:cubicBezTo>
                  <a:cubicBezTo>
                    <a:pt x="737" y="0"/>
                    <a:pt x="731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>
              <a:off x="2186467" y="424970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>
              <a:off x="2186356" y="4249757"/>
              <a:ext cx="5308" cy="2179"/>
            </a:xfrm>
            <a:custGeom>
              <a:avLst/>
              <a:gdLst/>
              <a:ahLst/>
              <a:cxnLst/>
              <a:rect l="l" t="t" r="r" b="b"/>
              <a:pathLst>
                <a:path w="95" h="39" extrusionOk="0">
                  <a:moveTo>
                    <a:pt x="0" y="1"/>
                  </a:moveTo>
                  <a:cubicBezTo>
                    <a:pt x="4" y="5"/>
                    <a:pt x="8" y="7"/>
                    <a:pt x="10" y="7"/>
                  </a:cubicBezTo>
                  <a:cubicBezTo>
                    <a:pt x="12" y="7"/>
                    <a:pt x="16" y="7"/>
                    <a:pt x="18" y="24"/>
                  </a:cubicBezTo>
                  <a:cubicBezTo>
                    <a:pt x="20" y="23"/>
                    <a:pt x="21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30" y="23"/>
                    <a:pt x="34" y="24"/>
                    <a:pt x="39" y="26"/>
                  </a:cubicBezTo>
                  <a:cubicBezTo>
                    <a:pt x="51" y="29"/>
                    <a:pt x="63" y="34"/>
                    <a:pt x="76" y="36"/>
                  </a:cubicBezTo>
                  <a:cubicBezTo>
                    <a:pt x="76" y="36"/>
                    <a:pt x="77" y="37"/>
                    <a:pt x="78" y="37"/>
                  </a:cubicBezTo>
                  <a:cubicBezTo>
                    <a:pt x="81" y="37"/>
                    <a:pt x="83" y="36"/>
                    <a:pt x="86" y="36"/>
                  </a:cubicBezTo>
                  <a:cubicBezTo>
                    <a:pt x="89" y="36"/>
                    <a:pt x="91" y="36"/>
                    <a:pt x="94" y="38"/>
                  </a:cubicBezTo>
                  <a:cubicBezTo>
                    <a:pt x="94" y="38"/>
                    <a:pt x="95" y="34"/>
                    <a:pt x="95" y="32"/>
                  </a:cubicBezTo>
                  <a:cubicBezTo>
                    <a:pt x="92" y="28"/>
                    <a:pt x="88" y="28"/>
                    <a:pt x="86" y="28"/>
                  </a:cubicBezTo>
                  <a:cubicBezTo>
                    <a:pt x="76" y="27"/>
                    <a:pt x="65" y="26"/>
                    <a:pt x="55" y="22"/>
                  </a:cubicBezTo>
                  <a:cubicBezTo>
                    <a:pt x="42" y="17"/>
                    <a:pt x="30" y="11"/>
                    <a:pt x="18" y="6"/>
                  </a:cubicBezTo>
                  <a:cubicBezTo>
                    <a:pt x="15" y="5"/>
                    <a:pt x="14" y="2"/>
                    <a:pt x="11" y="2"/>
                  </a:cubicBezTo>
                  <a:cubicBezTo>
                    <a:pt x="8" y="1"/>
                    <a:pt x="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>
              <a:off x="2224515" y="4249477"/>
              <a:ext cx="726" cy="1117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2" y="0"/>
                  </a:moveTo>
                  <a:lnTo>
                    <a:pt x="1" y="16"/>
                  </a:lnTo>
                  <a:cubicBezTo>
                    <a:pt x="3" y="19"/>
                    <a:pt x="4" y="20"/>
                    <a:pt x="5" y="20"/>
                  </a:cubicBezTo>
                  <a:cubicBezTo>
                    <a:pt x="8" y="20"/>
                    <a:pt x="10" y="14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>
              <a:off x="2219878" y="4251880"/>
              <a:ext cx="279" cy="503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0"/>
                  </a:moveTo>
                  <a:lnTo>
                    <a:pt x="1" y="6"/>
                  </a:lnTo>
                  <a:cubicBezTo>
                    <a:pt x="2" y="7"/>
                    <a:pt x="3" y="7"/>
                    <a:pt x="5" y="9"/>
                  </a:cubicBezTo>
                  <a:lnTo>
                    <a:pt x="5" y="4"/>
                  </a:lnTo>
                  <a:cubicBezTo>
                    <a:pt x="3" y="3"/>
                    <a:pt x="2" y="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>
              <a:off x="2340054" y="4154834"/>
              <a:ext cx="55088" cy="13353"/>
            </a:xfrm>
            <a:custGeom>
              <a:avLst/>
              <a:gdLst/>
              <a:ahLst/>
              <a:cxnLst/>
              <a:rect l="l" t="t" r="r" b="b"/>
              <a:pathLst>
                <a:path w="986" h="239" extrusionOk="0">
                  <a:moveTo>
                    <a:pt x="661" y="136"/>
                  </a:moveTo>
                  <a:cubicBezTo>
                    <a:pt x="660" y="136"/>
                    <a:pt x="659" y="137"/>
                    <a:pt x="659" y="138"/>
                  </a:cubicBezTo>
                  <a:cubicBezTo>
                    <a:pt x="658" y="138"/>
                    <a:pt x="654" y="138"/>
                    <a:pt x="653" y="136"/>
                  </a:cubicBezTo>
                  <a:close/>
                  <a:moveTo>
                    <a:pt x="644" y="134"/>
                  </a:moveTo>
                  <a:cubicBezTo>
                    <a:pt x="645" y="134"/>
                    <a:pt x="647" y="135"/>
                    <a:pt x="648" y="136"/>
                  </a:cubicBezTo>
                  <a:cubicBezTo>
                    <a:pt x="645" y="138"/>
                    <a:pt x="643" y="139"/>
                    <a:pt x="640" y="139"/>
                  </a:cubicBezTo>
                  <a:cubicBezTo>
                    <a:pt x="641" y="135"/>
                    <a:pt x="642" y="134"/>
                    <a:pt x="644" y="134"/>
                  </a:cubicBezTo>
                  <a:close/>
                  <a:moveTo>
                    <a:pt x="696" y="133"/>
                  </a:moveTo>
                  <a:lnTo>
                    <a:pt x="696" y="139"/>
                  </a:lnTo>
                  <a:lnTo>
                    <a:pt x="690" y="139"/>
                  </a:lnTo>
                  <a:lnTo>
                    <a:pt x="690" y="136"/>
                  </a:lnTo>
                  <a:lnTo>
                    <a:pt x="692" y="136"/>
                  </a:lnTo>
                  <a:cubicBezTo>
                    <a:pt x="694" y="136"/>
                    <a:pt x="695" y="134"/>
                    <a:pt x="696" y="133"/>
                  </a:cubicBezTo>
                  <a:close/>
                  <a:moveTo>
                    <a:pt x="872" y="160"/>
                  </a:moveTo>
                  <a:lnTo>
                    <a:pt x="872" y="164"/>
                  </a:lnTo>
                  <a:cubicBezTo>
                    <a:pt x="870" y="163"/>
                    <a:pt x="868" y="163"/>
                    <a:pt x="867" y="161"/>
                  </a:cubicBezTo>
                  <a:lnTo>
                    <a:pt x="867" y="160"/>
                  </a:lnTo>
                  <a:close/>
                  <a:moveTo>
                    <a:pt x="499" y="156"/>
                  </a:moveTo>
                  <a:cubicBezTo>
                    <a:pt x="501" y="156"/>
                    <a:pt x="502" y="157"/>
                    <a:pt x="504" y="159"/>
                  </a:cubicBezTo>
                  <a:cubicBezTo>
                    <a:pt x="502" y="163"/>
                    <a:pt x="500" y="164"/>
                    <a:pt x="498" y="164"/>
                  </a:cubicBezTo>
                  <a:cubicBezTo>
                    <a:pt x="495" y="164"/>
                    <a:pt x="493" y="162"/>
                    <a:pt x="490" y="162"/>
                  </a:cubicBezTo>
                  <a:cubicBezTo>
                    <a:pt x="489" y="162"/>
                    <a:pt x="489" y="162"/>
                    <a:pt x="488" y="162"/>
                  </a:cubicBezTo>
                  <a:cubicBezTo>
                    <a:pt x="492" y="158"/>
                    <a:pt x="496" y="156"/>
                    <a:pt x="499" y="156"/>
                  </a:cubicBezTo>
                  <a:close/>
                  <a:moveTo>
                    <a:pt x="435" y="158"/>
                  </a:moveTo>
                  <a:cubicBezTo>
                    <a:pt x="436" y="158"/>
                    <a:pt x="438" y="161"/>
                    <a:pt x="441" y="165"/>
                  </a:cubicBezTo>
                  <a:lnTo>
                    <a:pt x="430" y="165"/>
                  </a:lnTo>
                  <a:cubicBezTo>
                    <a:pt x="432" y="161"/>
                    <a:pt x="433" y="158"/>
                    <a:pt x="435" y="158"/>
                  </a:cubicBezTo>
                  <a:close/>
                  <a:moveTo>
                    <a:pt x="366" y="160"/>
                  </a:moveTo>
                  <a:lnTo>
                    <a:pt x="366" y="167"/>
                  </a:lnTo>
                  <a:cubicBezTo>
                    <a:pt x="362" y="165"/>
                    <a:pt x="357" y="165"/>
                    <a:pt x="354" y="164"/>
                  </a:cubicBezTo>
                  <a:lnTo>
                    <a:pt x="354" y="161"/>
                  </a:lnTo>
                  <a:cubicBezTo>
                    <a:pt x="355" y="162"/>
                    <a:pt x="356" y="162"/>
                    <a:pt x="358" y="162"/>
                  </a:cubicBezTo>
                  <a:cubicBezTo>
                    <a:pt x="360" y="162"/>
                    <a:pt x="363" y="161"/>
                    <a:pt x="366" y="160"/>
                  </a:cubicBezTo>
                  <a:close/>
                  <a:moveTo>
                    <a:pt x="826" y="158"/>
                  </a:moveTo>
                  <a:lnTo>
                    <a:pt x="831" y="162"/>
                  </a:lnTo>
                  <a:lnTo>
                    <a:pt x="831" y="170"/>
                  </a:lnTo>
                  <a:cubicBezTo>
                    <a:pt x="828" y="168"/>
                    <a:pt x="827" y="168"/>
                    <a:pt x="826" y="167"/>
                  </a:cubicBezTo>
                  <a:lnTo>
                    <a:pt x="826" y="158"/>
                  </a:lnTo>
                  <a:close/>
                  <a:moveTo>
                    <a:pt x="807" y="155"/>
                  </a:moveTo>
                  <a:cubicBezTo>
                    <a:pt x="811" y="155"/>
                    <a:pt x="816" y="156"/>
                    <a:pt x="820" y="158"/>
                  </a:cubicBezTo>
                  <a:lnTo>
                    <a:pt x="820" y="163"/>
                  </a:lnTo>
                  <a:cubicBezTo>
                    <a:pt x="814" y="165"/>
                    <a:pt x="808" y="169"/>
                    <a:pt x="803" y="169"/>
                  </a:cubicBezTo>
                  <a:cubicBezTo>
                    <a:pt x="802" y="169"/>
                    <a:pt x="802" y="169"/>
                    <a:pt x="801" y="168"/>
                  </a:cubicBezTo>
                  <a:cubicBezTo>
                    <a:pt x="801" y="168"/>
                    <a:pt x="800" y="168"/>
                    <a:pt x="800" y="168"/>
                  </a:cubicBezTo>
                  <a:cubicBezTo>
                    <a:pt x="797" y="168"/>
                    <a:pt x="795" y="170"/>
                    <a:pt x="792" y="170"/>
                  </a:cubicBezTo>
                  <a:cubicBezTo>
                    <a:pt x="789" y="170"/>
                    <a:pt x="787" y="168"/>
                    <a:pt x="783" y="160"/>
                  </a:cubicBezTo>
                  <a:cubicBezTo>
                    <a:pt x="791" y="158"/>
                    <a:pt x="799" y="155"/>
                    <a:pt x="807" y="155"/>
                  </a:cubicBezTo>
                  <a:close/>
                  <a:moveTo>
                    <a:pt x="771" y="160"/>
                  </a:moveTo>
                  <a:cubicBezTo>
                    <a:pt x="773" y="160"/>
                    <a:pt x="776" y="163"/>
                    <a:pt x="779" y="168"/>
                  </a:cubicBezTo>
                  <a:cubicBezTo>
                    <a:pt x="777" y="171"/>
                    <a:pt x="775" y="171"/>
                    <a:pt x="772" y="171"/>
                  </a:cubicBezTo>
                  <a:cubicBezTo>
                    <a:pt x="769" y="171"/>
                    <a:pt x="765" y="170"/>
                    <a:pt x="762" y="170"/>
                  </a:cubicBezTo>
                  <a:cubicBezTo>
                    <a:pt x="765" y="163"/>
                    <a:pt x="768" y="160"/>
                    <a:pt x="771" y="160"/>
                  </a:cubicBezTo>
                  <a:close/>
                  <a:moveTo>
                    <a:pt x="380" y="160"/>
                  </a:moveTo>
                  <a:cubicBezTo>
                    <a:pt x="379" y="170"/>
                    <a:pt x="378" y="173"/>
                    <a:pt x="377" y="173"/>
                  </a:cubicBezTo>
                  <a:cubicBezTo>
                    <a:pt x="376" y="173"/>
                    <a:pt x="376" y="170"/>
                    <a:pt x="375" y="167"/>
                  </a:cubicBezTo>
                  <a:cubicBezTo>
                    <a:pt x="376" y="164"/>
                    <a:pt x="377" y="163"/>
                    <a:pt x="380" y="160"/>
                  </a:cubicBezTo>
                  <a:close/>
                  <a:moveTo>
                    <a:pt x="750" y="168"/>
                  </a:moveTo>
                  <a:cubicBezTo>
                    <a:pt x="749" y="171"/>
                    <a:pt x="749" y="174"/>
                    <a:pt x="749" y="174"/>
                  </a:cubicBezTo>
                  <a:cubicBezTo>
                    <a:pt x="748" y="174"/>
                    <a:pt x="747" y="171"/>
                    <a:pt x="745" y="171"/>
                  </a:cubicBezTo>
                  <a:lnTo>
                    <a:pt x="745" y="168"/>
                  </a:lnTo>
                  <a:close/>
                  <a:moveTo>
                    <a:pt x="283" y="168"/>
                  </a:moveTo>
                  <a:cubicBezTo>
                    <a:pt x="283" y="174"/>
                    <a:pt x="282" y="175"/>
                    <a:pt x="282" y="175"/>
                  </a:cubicBezTo>
                  <a:cubicBezTo>
                    <a:pt x="281" y="175"/>
                    <a:pt x="280" y="173"/>
                    <a:pt x="279" y="173"/>
                  </a:cubicBezTo>
                  <a:cubicBezTo>
                    <a:pt x="279" y="173"/>
                    <a:pt x="278" y="173"/>
                    <a:pt x="278" y="174"/>
                  </a:cubicBezTo>
                  <a:lnTo>
                    <a:pt x="283" y="168"/>
                  </a:lnTo>
                  <a:close/>
                  <a:moveTo>
                    <a:pt x="288" y="164"/>
                  </a:moveTo>
                  <a:cubicBezTo>
                    <a:pt x="304" y="167"/>
                    <a:pt x="323" y="171"/>
                    <a:pt x="340" y="174"/>
                  </a:cubicBezTo>
                  <a:cubicBezTo>
                    <a:pt x="333" y="176"/>
                    <a:pt x="326" y="177"/>
                    <a:pt x="319" y="177"/>
                  </a:cubicBezTo>
                  <a:cubicBezTo>
                    <a:pt x="309" y="177"/>
                    <a:pt x="299" y="175"/>
                    <a:pt x="288" y="171"/>
                  </a:cubicBezTo>
                  <a:lnTo>
                    <a:pt x="288" y="164"/>
                  </a:lnTo>
                  <a:close/>
                  <a:moveTo>
                    <a:pt x="739" y="172"/>
                  </a:moveTo>
                  <a:cubicBezTo>
                    <a:pt x="738" y="178"/>
                    <a:pt x="737" y="180"/>
                    <a:pt x="735" y="180"/>
                  </a:cubicBezTo>
                  <a:cubicBezTo>
                    <a:pt x="733" y="180"/>
                    <a:pt x="731" y="175"/>
                    <a:pt x="729" y="172"/>
                  </a:cubicBezTo>
                  <a:close/>
                  <a:moveTo>
                    <a:pt x="647" y="174"/>
                  </a:moveTo>
                  <a:lnTo>
                    <a:pt x="647" y="180"/>
                  </a:lnTo>
                  <a:lnTo>
                    <a:pt x="638" y="180"/>
                  </a:lnTo>
                  <a:lnTo>
                    <a:pt x="638" y="177"/>
                  </a:lnTo>
                  <a:cubicBezTo>
                    <a:pt x="640" y="176"/>
                    <a:pt x="643" y="175"/>
                    <a:pt x="647" y="174"/>
                  </a:cubicBezTo>
                  <a:close/>
                  <a:moveTo>
                    <a:pt x="669" y="176"/>
                  </a:moveTo>
                  <a:lnTo>
                    <a:pt x="669" y="181"/>
                  </a:lnTo>
                  <a:cubicBezTo>
                    <a:pt x="666" y="181"/>
                    <a:pt x="664" y="183"/>
                    <a:pt x="660" y="184"/>
                  </a:cubicBezTo>
                  <a:lnTo>
                    <a:pt x="660" y="179"/>
                  </a:lnTo>
                  <a:cubicBezTo>
                    <a:pt x="663" y="178"/>
                    <a:pt x="666" y="176"/>
                    <a:pt x="669" y="176"/>
                  </a:cubicBezTo>
                  <a:close/>
                  <a:moveTo>
                    <a:pt x="890" y="178"/>
                  </a:moveTo>
                  <a:lnTo>
                    <a:pt x="890" y="181"/>
                  </a:lnTo>
                  <a:cubicBezTo>
                    <a:pt x="888" y="183"/>
                    <a:pt x="886" y="184"/>
                    <a:pt x="885" y="184"/>
                  </a:cubicBezTo>
                  <a:lnTo>
                    <a:pt x="885" y="180"/>
                  </a:lnTo>
                  <a:cubicBezTo>
                    <a:pt x="886" y="179"/>
                    <a:pt x="888" y="179"/>
                    <a:pt x="890" y="178"/>
                  </a:cubicBezTo>
                  <a:close/>
                  <a:moveTo>
                    <a:pt x="837" y="180"/>
                  </a:moveTo>
                  <a:cubicBezTo>
                    <a:pt x="837" y="180"/>
                    <a:pt x="838" y="180"/>
                    <a:pt x="839" y="180"/>
                  </a:cubicBezTo>
                  <a:cubicBezTo>
                    <a:pt x="846" y="181"/>
                    <a:pt x="852" y="183"/>
                    <a:pt x="858" y="183"/>
                  </a:cubicBezTo>
                  <a:cubicBezTo>
                    <a:pt x="864" y="184"/>
                    <a:pt x="869" y="185"/>
                    <a:pt x="876" y="186"/>
                  </a:cubicBezTo>
                  <a:cubicBezTo>
                    <a:pt x="868" y="190"/>
                    <a:pt x="860" y="192"/>
                    <a:pt x="852" y="192"/>
                  </a:cubicBezTo>
                  <a:cubicBezTo>
                    <a:pt x="842" y="192"/>
                    <a:pt x="832" y="190"/>
                    <a:pt x="822" y="188"/>
                  </a:cubicBezTo>
                  <a:cubicBezTo>
                    <a:pt x="823" y="184"/>
                    <a:pt x="830" y="180"/>
                    <a:pt x="837" y="180"/>
                  </a:cubicBezTo>
                  <a:close/>
                  <a:moveTo>
                    <a:pt x="422" y="179"/>
                  </a:moveTo>
                  <a:cubicBezTo>
                    <a:pt x="424" y="184"/>
                    <a:pt x="425" y="185"/>
                    <a:pt x="427" y="185"/>
                  </a:cubicBezTo>
                  <a:cubicBezTo>
                    <a:pt x="429" y="185"/>
                    <a:pt x="431" y="184"/>
                    <a:pt x="432" y="184"/>
                  </a:cubicBezTo>
                  <a:cubicBezTo>
                    <a:pt x="434" y="184"/>
                    <a:pt x="436" y="185"/>
                    <a:pt x="439" y="190"/>
                  </a:cubicBezTo>
                  <a:cubicBezTo>
                    <a:pt x="438" y="194"/>
                    <a:pt x="438" y="198"/>
                    <a:pt x="435" y="198"/>
                  </a:cubicBezTo>
                  <a:cubicBezTo>
                    <a:pt x="432" y="197"/>
                    <a:pt x="428" y="194"/>
                    <a:pt x="424" y="190"/>
                  </a:cubicBezTo>
                  <a:cubicBezTo>
                    <a:pt x="423" y="189"/>
                    <a:pt x="423" y="184"/>
                    <a:pt x="422" y="179"/>
                  </a:cubicBezTo>
                  <a:close/>
                  <a:moveTo>
                    <a:pt x="455" y="181"/>
                  </a:moveTo>
                  <a:cubicBezTo>
                    <a:pt x="459" y="181"/>
                    <a:pt x="461" y="186"/>
                    <a:pt x="463" y="201"/>
                  </a:cubicBezTo>
                  <a:cubicBezTo>
                    <a:pt x="458" y="197"/>
                    <a:pt x="451" y="194"/>
                    <a:pt x="445" y="189"/>
                  </a:cubicBezTo>
                  <a:lnTo>
                    <a:pt x="445" y="184"/>
                  </a:lnTo>
                  <a:cubicBezTo>
                    <a:pt x="448" y="183"/>
                    <a:pt x="451" y="183"/>
                    <a:pt x="454" y="181"/>
                  </a:cubicBezTo>
                  <a:cubicBezTo>
                    <a:pt x="455" y="181"/>
                    <a:pt x="455" y="181"/>
                    <a:pt x="455" y="181"/>
                  </a:cubicBezTo>
                  <a:close/>
                  <a:moveTo>
                    <a:pt x="508" y="180"/>
                  </a:moveTo>
                  <a:cubicBezTo>
                    <a:pt x="511" y="180"/>
                    <a:pt x="513" y="187"/>
                    <a:pt x="513" y="204"/>
                  </a:cubicBezTo>
                  <a:cubicBezTo>
                    <a:pt x="509" y="202"/>
                    <a:pt x="506" y="202"/>
                    <a:pt x="501" y="201"/>
                  </a:cubicBezTo>
                  <a:cubicBezTo>
                    <a:pt x="501" y="195"/>
                    <a:pt x="501" y="189"/>
                    <a:pt x="500" y="184"/>
                  </a:cubicBezTo>
                  <a:cubicBezTo>
                    <a:pt x="503" y="183"/>
                    <a:pt x="505" y="180"/>
                    <a:pt x="508" y="180"/>
                  </a:cubicBezTo>
                  <a:cubicBezTo>
                    <a:pt x="508" y="180"/>
                    <a:pt x="508" y="180"/>
                    <a:pt x="508" y="180"/>
                  </a:cubicBezTo>
                  <a:close/>
                  <a:moveTo>
                    <a:pt x="357" y="177"/>
                  </a:moveTo>
                  <a:cubicBezTo>
                    <a:pt x="360" y="177"/>
                    <a:pt x="363" y="178"/>
                    <a:pt x="366" y="180"/>
                  </a:cubicBezTo>
                  <a:cubicBezTo>
                    <a:pt x="370" y="183"/>
                    <a:pt x="373" y="195"/>
                    <a:pt x="377" y="209"/>
                  </a:cubicBezTo>
                  <a:cubicBezTo>
                    <a:pt x="370" y="207"/>
                    <a:pt x="366" y="210"/>
                    <a:pt x="360" y="196"/>
                  </a:cubicBezTo>
                  <a:cubicBezTo>
                    <a:pt x="356" y="186"/>
                    <a:pt x="351" y="185"/>
                    <a:pt x="345" y="180"/>
                  </a:cubicBezTo>
                  <a:cubicBezTo>
                    <a:pt x="349" y="178"/>
                    <a:pt x="353" y="177"/>
                    <a:pt x="357" y="177"/>
                  </a:cubicBezTo>
                  <a:close/>
                  <a:moveTo>
                    <a:pt x="486" y="177"/>
                  </a:moveTo>
                  <a:cubicBezTo>
                    <a:pt x="488" y="177"/>
                    <a:pt x="491" y="177"/>
                    <a:pt x="493" y="178"/>
                  </a:cubicBezTo>
                  <a:cubicBezTo>
                    <a:pt x="494" y="178"/>
                    <a:pt x="494" y="178"/>
                    <a:pt x="494" y="178"/>
                  </a:cubicBezTo>
                  <a:cubicBezTo>
                    <a:pt x="496" y="178"/>
                    <a:pt x="497" y="179"/>
                    <a:pt x="498" y="192"/>
                  </a:cubicBezTo>
                  <a:cubicBezTo>
                    <a:pt x="496" y="192"/>
                    <a:pt x="494" y="189"/>
                    <a:pt x="492" y="189"/>
                  </a:cubicBezTo>
                  <a:cubicBezTo>
                    <a:pt x="489" y="189"/>
                    <a:pt x="487" y="193"/>
                    <a:pt x="487" y="209"/>
                  </a:cubicBezTo>
                  <a:cubicBezTo>
                    <a:pt x="486" y="200"/>
                    <a:pt x="485" y="195"/>
                    <a:pt x="483" y="189"/>
                  </a:cubicBezTo>
                  <a:cubicBezTo>
                    <a:pt x="479" y="186"/>
                    <a:pt x="475" y="185"/>
                    <a:pt x="471" y="183"/>
                  </a:cubicBezTo>
                  <a:lnTo>
                    <a:pt x="471" y="178"/>
                  </a:lnTo>
                  <a:cubicBezTo>
                    <a:pt x="477" y="178"/>
                    <a:pt x="481" y="177"/>
                    <a:pt x="486" y="177"/>
                  </a:cubicBezTo>
                  <a:close/>
                  <a:moveTo>
                    <a:pt x="408" y="182"/>
                  </a:moveTo>
                  <a:cubicBezTo>
                    <a:pt x="412" y="182"/>
                    <a:pt x="414" y="185"/>
                    <a:pt x="418" y="198"/>
                  </a:cubicBezTo>
                  <a:cubicBezTo>
                    <a:pt x="417" y="197"/>
                    <a:pt x="412" y="196"/>
                    <a:pt x="408" y="194"/>
                  </a:cubicBezTo>
                  <a:lnTo>
                    <a:pt x="408" y="194"/>
                  </a:lnTo>
                  <a:cubicBezTo>
                    <a:pt x="409" y="205"/>
                    <a:pt x="408" y="210"/>
                    <a:pt x="406" y="210"/>
                  </a:cubicBezTo>
                  <a:cubicBezTo>
                    <a:pt x="405" y="210"/>
                    <a:pt x="403" y="209"/>
                    <a:pt x="402" y="209"/>
                  </a:cubicBezTo>
                  <a:cubicBezTo>
                    <a:pt x="400" y="209"/>
                    <a:pt x="398" y="210"/>
                    <a:pt x="396" y="210"/>
                  </a:cubicBezTo>
                  <a:cubicBezTo>
                    <a:pt x="394" y="210"/>
                    <a:pt x="392" y="207"/>
                    <a:pt x="391" y="203"/>
                  </a:cubicBezTo>
                  <a:cubicBezTo>
                    <a:pt x="388" y="198"/>
                    <a:pt x="387" y="192"/>
                    <a:pt x="385" y="185"/>
                  </a:cubicBezTo>
                  <a:cubicBezTo>
                    <a:pt x="385" y="185"/>
                    <a:pt x="385" y="182"/>
                    <a:pt x="386" y="182"/>
                  </a:cubicBezTo>
                  <a:close/>
                  <a:moveTo>
                    <a:pt x="408" y="222"/>
                  </a:moveTo>
                  <a:cubicBezTo>
                    <a:pt x="409" y="224"/>
                    <a:pt x="411" y="226"/>
                    <a:pt x="412" y="229"/>
                  </a:cubicBezTo>
                  <a:lnTo>
                    <a:pt x="412" y="229"/>
                  </a:lnTo>
                  <a:cubicBezTo>
                    <a:pt x="411" y="228"/>
                    <a:pt x="409" y="227"/>
                    <a:pt x="408" y="227"/>
                  </a:cubicBezTo>
                  <a:lnTo>
                    <a:pt x="408" y="222"/>
                  </a:lnTo>
                  <a:close/>
                  <a:moveTo>
                    <a:pt x="391" y="221"/>
                  </a:moveTo>
                  <a:cubicBezTo>
                    <a:pt x="391" y="229"/>
                    <a:pt x="390" y="231"/>
                    <a:pt x="389" y="231"/>
                  </a:cubicBezTo>
                  <a:cubicBezTo>
                    <a:pt x="387" y="231"/>
                    <a:pt x="386" y="229"/>
                    <a:pt x="385" y="227"/>
                  </a:cubicBezTo>
                  <a:lnTo>
                    <a:pt x="385" y="221"/>
                  </a:lnTo>
                  <a:close/>
                  <a:moveTo>
                    <a:pt x="910" y="1"/>
                  </a:moveTo>
                  <a:cubicBezTo>
                    <a:pt x="881" y="1"/>
                    <a:pt x="853" y="2"/>
                    <a:pt x="822" y="3"/>
                  </a:cubicBezTo>
                  <a:cubicBezTo>
                    <a:pt x="802" y="5"/>
                    <a:pt x="784" y="6"/>
                    <a:pt x="765" y="7"/>
                  </a:cubicBezTo>
                  <a:cubicBezTo>
                    <a:pt x="745" y="10"/>
                    <a:pt x="724" y="12"/>
                    <a:pt x="705" y="14"/>
                  </a:cubicBezTo>
                  <a:cubicBezTo>
                    <a:pt x="690" y="18"/>
                    <a:pt x="674" y="19"/>
                    <a:pt x="659" y="20"/>
                  </a:cubicBezTo>
                  <a:cubicBezTo>
                    <a:pt x="653" y="22"/>
                    <a:pt x="648" y="24"/>
                    <a:pt x="642" y="24"/>
                  </a:cubicBezTo>
                  <a:cubicBezTo>
                    <a:pt x="634" y="24"/>
                    <a:pt x="627" y="21"/>
                    <a:pt x="621" y="21"/>
                  </a:cubicBezTo>
                  <a:cubicBezTo>
                    <a:pt x="619" y="21"/>
                    <a:pt x="617" y="21"/>
                    <a:pt x="616" y="22"/>
                  </a:cubicBezTo>
                  <a:cubicBezTo>
                    <a:pt x="603" y="23"/>
                    <a:pt x="591" y="29"/>
                    <a:pt x="579" y="29"/>
                  </a:cubicBezTo>
                  <a:cubicBezTo>
                    <a:pt x="576" y="29"/>
                    <a:pt x="573" y="29"/>
                    <a:pt x="570" y="28"/>
                  </a:cubicBezTo>
                  <a:cubicBezTo>
                    <a:pt x="567" y="28"/>
                    <a:pt x="565" y="28"/>
                    <a:pt x="563" y="28"/>
                  </a:cubicBezTo>
                  <a:cubicBezTo>
                    <a:pt x="558" y="28"/>
                    <a:pt x="553" y="28"/>
                    <a:pt x="549" y="28"/>
                  </a:cubicBezTo>
                  <a:cubicBezTo>
                    <a:pt x="542" y="29"/>
                    <a:pt x="534" y="30"/>
                    <a:pt x="528" y="32"/>
                  </a:cubicBezTo>
                  <a:cubicBezTo>
                    <a:pt x="521" y="33"/>
                    <a:pt x="513" y="34"/>
                    <a:pt x="507" y="35"/>
                  </a:cubicBezTo>
                  <a:cubicBezTo>
                    <a:pt x="500" y="37"/>
                    <a:pt x="492" y="38"/>
                    <a:pt x="486" y="38"/>
                  </a:cubicBezTo>
                  <a:cubicBezTo>
                    <a:pt x="483" y="38"/>
                    <a:pt x="479" y="37"/>
                    <a:pt x="477" y="37"/>
                  </a:cubicBezTo>
                  <a:cubicBezTo>
                    <a:pt x="476" y="37"/>
                    <a:pt x="475" y="37"/>
                    <a:pt x="474" y="37"/>
                  </a:cubicBezTo>
                  <a:cubicBezTo>
                    <a:pt x="463" y="38"/>
                    <a:pt x="452" y="44"/>
                    <a:pt x="444" y="44"/>
                  </a:cubicBezTo>
                  <a:cubicBezTo>
                    <a:pt x="442" y="44"/>
                    <a:pt x="441" y="44"/>
                    <a:pt x="439" y="44"/>
                  </a:cubicBezTo>
                  <a:cubicBezTo>
                    <a:pt x="433" y="44"/>
                    <a:pt x="426" y="42"/>
                    <a:pt x="419" y="41"/>
                  </a:cubicBezTo>
                  <a:cubicBezTo>
                    <a:pt x="409" y="40"/>
                    <a:pt x="402" y="35"/>
                    <a:pt x="392" y="34"/>
                  </a:cubicBezTo>
                  <a:cubicBezTo>
                    <a:pt x="389" y="34"/>
                    <a:pt x="385" y="34"/>
                    <a:pt x="382" y="34"/>
                  </a:cubicBezTo>
                  <a:cubicBezTo>
                    <a:pt x="378" y="34"/>
                    <a:pt x="375" y="34"/>
                    <a:pt x="371" y="34"/>
                  </a:cubicBezTo>
                  <a:cubicBezTo>
                    <a:pt x="364" y="34"/>
                    <a:pt x="357" y="34"/>
                    <a:pt x="349" y="32"/>
                  </a:cubicBezTo>
                  <a:cubicBezTo>
                    <a:pt x="339" y="29"/>
                    <a:pt x="328" y="25"/>
                    <a:pt x="319" y="25"/>
                  </a:cubicBezTo>
                  <a:cubicBezTo>
                    <a:pt x="315" y="25"/>
                    <a:pt x="312" y="26"/>
                    <a:pt x="309" y="27"/>
                  </a:cubicBezTo>
                  <a:cubicBezTo>
                    <a:pt x="302" y="28"/>
                    <a:pt x="295" y="34"/>
                    <a:pt x="289" y="34"/>
                  </a:cubicBezTo>
                  <a:cubicBezTo>
                    <a:pt x="277" y="34"/>
                    <a:pt x="266" y="32"/>
                    <a:pt x="253" y="32"/>
                  </a:cubicBezTo>
                  <a:cubicBezTo>
                    <a:pt x="249" y="32"/>
                    <a:pt x="243" y="32"/>
                    <a:pt x="238" y="33"/>
                  </a:cubicBezTo>
                  <a:cubicBezTo>
                    <a:pt x="227" y="34"/>
                    <a:pt x="218" y="35"/>
                    <a:pt x="208" y="35"/>
                  </a:cubicBezTo>
                  <a:cubicBezTo>
                    <a:pt x="205" y="35"/>
                    <a:pt x="204" y="33"/>
                    <a:pt x="204" y="22"/>
                  </a:cubicBezTo>
                  <a:cubicBezTo>
                    <a:pt x="203" y="23"/>
                    <a:pt x="200" y="24"/>
                    <a:pt x="199" y="24"/>
                  </a:cubicBezTo>
                  <a:cubicBezTo>
                    <a:pt x="194" y="25"/>
                    <a:pt x="190" y="29"/>
                    <a:pt x="187" y="29"/>
                  </a:cubicBezTo>
                  <a:cubicBezTo>
                    <a:pt x="179" y="29"/>
                    <a:pt x="171" y="28"/>
                    <a:pt x="163" y="28"/>
                  </a:cubicBezTo>
                  <a:cubicBezTo>
                    <a:pt x="162" y="28"/>
                    <a:pt x="160" y="28"/>
                    <a:pt x="158" y="28"/>
                  </a:cubicBezTo>
                  <a:cubicBezTo>
                    <a:pt x="150" y="29"/>
                    <a:pt x="142" y="33"/>
                    <a:pt x="135" y="35"/>
                  </a:cubicBezTo>
                  <a:cubicBezTo>
                    <a:pt x="131" y="37"/>
                    <a:pt x="128" y="37"/>
                    <a:pt x="125" y="38"/>
                  </a:cubicBezTo>
                  <a:cubicBezTo>
                    <a:pt x="120" y="39"/>
                    <a:pt x="116" y="41"/>
                    <a:pt x="110" y="41"/>
                  </a:cubicBezTo>
                  <a:cubicBezTo>
                    <a:pt x="109" y="41"/>
                    <a:pt x="107" y="41"/>
                    <a:pt x="105" y="41"/>
                  </a:cubicBezTo>
                  <a:cubicBezTo>
                    <a:pt x="100" y="41"/>
                    <a:pt x="95" y="37"/>
                    <a:pt x="92" y="33"/>
                  </a:cubicBezTo>
                  <a:cubicBezTo>
                    <a:pt x="91" y="32"/>
                    <a:pt x="90" y="32"/>
                    <a:pt x="89" y="32"/>
                  </a:cubicBezTo>
                  <a:cubicBezTo>
                    <a:pt x="85" y="32"/>
                    <a:pt x="83" y="35"/>
                    <a:pt x="79" y="35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68" y="29"/>
                    <a:pt x="57" y="32"/>
                    <a:pt x="48" y="30"/>
                  </a:cubicBezTo>
                  <a:cubicBezTo>
                    <a:pt x="43" y="30"/>
                    <a:pt x="41" y="30"/>
                    <a:pt x="37" y="32"/>
                  </a:cubicBezTo>
                  <a:cubicBezTo>
                    <a:pt x="32" y="35"/>
                    <a:pt x="27" y="43"/>
                    <a:pt x="21" y="45"/>
                  </a:cubicBezTo>
                  <a:cubicBezTo>
                    <a:pt x="19" y="46"/>
                    <a:pt x="17" y="47"/>
                    <a:pt x="15" y="47"/>
                  </a:cubicBezTo>
                  <a:cubicBezTo>
                    <a:pt x="12" y="47"/>
                    <a:pt x="8" y="46"/>
                    <a:pt x="5" y="46"/>
                  </a:cubicBezTo>
                  <a:cubicBezTo>
                    <a:pt x="7" y="53"/>
                    <a:pt x="9" y="55"/>
                    <a:pt x="9" y="58"/>
                  </a:cubicBezTo>
                  <a:cubicBezTo>
                    <a:pt x="6" y="65"/>
                    <a:pt x="4" y="70"/>
                    <a:pt x="0" y="76"/>
                  </a:cubicBezTo>
                  <a:cubicBezTo>
                    <a:pt x="4" y="88"/>
                    <a:pt x="6" y="97"/>
                    <a:pt x="9" y="108"/>
                  </a:cubicBezTo>
                  <a:cubicBezTo>
                    <a:pt x="7" y="109"/>
                    <a:pt x="5" y="111"/>
                    <a:pt x="4" y="112"/>
                  </a:cubicBezTo>
                  <a:cubicBezTo>
                    <a:pt x="8" y="117"/>
                    <a:pt x="11" y="119"/>
                    <a:pt x="14" y="127"/>
                  </a:cubicBezTo>
                  <a:cubicBezTo>
                    <a:pt x="18" y="135"/>
                    <a:pt x="24" y="140"/>
                    <a:pt x="27" y="143"/>
                  </a:cubicBezTo>
                  <a:cubicBezTo>
                    <a:pt x="39" y="150"/>
                    <a:pt x="52" y="156"/>
                    <a:pt x="63" y="161"/>
                  </a:cubicBezTo>
                  <a:cubicBezTo>
                    <a:pt x="66" y="163"/>
                    <a:pt x="69" y="167"/>
                    <a:pt x="72" y="167"/>
                  </a:cubicBezTo>
                  <a:cubicBezTo>
                    <a:pt x="72" y="167"/>
                    <a:pt x="72" y="167"/>
                    <a:pt x="73" y="166"/>
                  </a:cubicBezTo>
                  <a:cubicBezTo>
                    <a:pt x="74" y="166"/>
                    <a:pt x="75" y="166"/>
                    <a:pt x="75" y="166"/>
                  </a:cubicBezTo>
                  <a:cubicBezTo>
                    <a:pt x="81" y="166"/>
                    <a:pt x="87" y="171"/>
                    <a:pt x="93" y="175"/>
                  </a:cubicBezTo>
                  <a:cubicBezTo>
                    <a:pt x="100" y="179"/>
                    <a:pt x="109" y="185"/>
                    <a:pt x="118" y="190"/>
                  </a:cubicBezTo>
                  <a:cubicBezTo>
                    <a:pt x="119" y="190"/>
                    <a:pt x="119" y="186"/>
                    <a:pt x="120" y="184"/>
                  </a:cubicBezTo>
                  <a:cubicBezTo>
                    <a:pt x="115" y="179"/>
                    <a:pt x="109" y="172"/>
                    <a:pt x="104" y="165"/>
                  </a:cubicBezTo>
                  <a:cubicBezTo>
                    <a:pt x="106" y="165"/>
                    <a:pt x="107" y="165"/>
                    <a:pt x="108" y="16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18" y="170"/>
                    <a:pt x="126" y="175"/>
                    <a:pt x="135" y="177"/>
                  </a:cubicBezTo>
                  <a:cubicBezTo>
                    <a:pt x="140" y="180"/>
                    <a:pt x="145" y="180"/>
                    <a:pt x="148" y="180"/>
                  </a:cubicBezTo>
                  <a:cubicBezTo>
                    <a:pt x="151" y="180"/>
                    <a:pt x="152" y="178"/>
                    <a:pt x="154" y="178"/>
                  </a:cubicBezTo>
                  <a:cubicBezTo>
                    <a:pt x="155" y="178"/>
                    <a:pt x="156" y="178"/>
                    <a:pt x="157" y="179"/>
                  </a:cubicBezTo>
                  <a:cubicBezTo>
                    <a:pt x="163" y="181"/>
                    <a:pt x="168" y="186"/>
                    <a:pt x="174" y="190"/>
                  </a:cubicBezTo>
                  <a:cubicBezTo>
                    <a:pt x="177" y="192"/>
                    <a:pt x="179" y="192"/>
                    <a:pt x="181" y="192"/>
                  </a:cubicBezTo>
                  <a:cubicBezTo>
                    <a:pt x="185" y="192"/>
                    <a:pt x="190" y="189"/>
                    <a:pt x="194" y="186"/>
                  </a:cubicBezTo>
                  <a:cubicBezTo>
                    <a:pt x="197" y="185"/>
                    <a:pt x="200" y="185"/>
                    <a:pt x="202" y="185"/>
                  </a:cubicBezTo>
                  <a:cubicBezTo>
                    <a:pt x="205" y="185"/>
                    <a:pt x="207" y="185"/>
                    <a:pt x="210" y="185"/>
                  </a:cubicBezTo>
                  <a:cubicBezTo>
                    <a:pt x="218" y="185"/>
                    <a:pt x="227" y="184"/>
                    <a:pt x="235" y="184"/>
                  </a:cubicBezTo>
                  <a:cubicBezTo>
                    <a:pt x="232" y="177"/>
                    <a:pt x="232" y="175"/>
                    <a:pt x="231" y="171"/>
                  </a:cubicBezTo>
                  <a:lnTo>
                    <a:pt x="231" y="171"/>
                  </a:lnTo>
                  <a:cubicBezTo>
                    <a:pt x="235" y="172"/>
                    <a:pt x="237" y="180"/>
                    <a:pt x="240" y="182"/>
                  </a:cubicBezTo>
                  <a:cubicBezTo>
                    <a:pt x="247" y="187"/>
                    <a:pt x="252" y="190"/>
                    <a:pt x="258" y="193"/>
                  </a:cubicBezTo>
                  <a:cubicBezTo>
                    <a:pt x="277" y="198"/>
                    <a:pt x="294" y="202"/>
                    <a:pt x="313" y="206"/>
                  </a:cubicBezTo>
                  <a:cubicBezTo>
                    <a:pt x="316" y="207"/>
                    <a:pt x="321" y="210"/>
                    <a:pt x="325" y="212"/>
                  </a:cubicBezTo>
                  <a:cubicBezTo>
                    <a:pt x="325" y="216"/>
                    <a:pt x="324" y="219"/>
                    <a:pt x="323" y="219"/>
                  </a:cubicBezTo>
                  <a:cubicBezTo>
                    <a:pt x="322" y="219"/>
                    <a:pt x="322" y="219"/>
                    <a:pt x="321" y="218"/>
                  </a:cubicBezTo>
                  <a:cubicBezTo>
                    <a:pt x="319" y="215"/>
                    <a:pt x="318" y="214"/>
                    <a:pt x="316" y="214"/>
                  </a:cubicBezTo>
                  <a:cubicBezTo>
                    <a:pt x="313" y="214"/>
                    <a:pt x="310" y="217"/>
                    <a:pt x="306" y="217"/>
                  </a:cubicBezTo>
                  <a:cubicBezTo>
                    <a:pt x="304" y="217"/>
                    <a:pt x="302" y="216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8" y="211"/>
                    <a:pt x="298" y="211"/>
                  </a:cubicBezTo>
                  <a:cubicBezTo>
                    <a:pt x="292" y="210"/>
                    <a:pt x="285" y="210"/>
                    <a:pt x="278" y="208"/>
                  </a:cubicBezTo>
                  <a:cubicBezTo>
                    <a:pt x="274" y="208"/>
                    <a:pt x="270" y="206"/>
                    <a:pt x="265" y="206"/>
                  </a:cubicBezTo>
                  <a:cubicBezTo>
                    <a:pt x="263" y="206"/>
                    <a:pt x="261" y="207"/>
                    <a:pt x="258" y="207"/>
                  </a:cubicBezTo>
                  <a:cubicBezTo>
                    <a:pt x="256" y="208"/>
                    <a:pt x="254" y="209"/>
                    <a:pt x="252" y="209"/>
                  </a:cubicBezTo>
                  <a:cubicBezTo>
                    <a:pt x="249" y="209"/>
                    <a:pt x="246" y="208"/>
                    <a:pt x="243" y="207"/>
                  </a:cubicBezTo>
                  <a:cubicBezTo>
                    <a:pt x="240" y="207"/>
                    <a:pt x="239" y="208"/>
                    <a:pt x="236" y="208"/>
                  </a:cubicBezTo>
                  <a:cubicBezTo>
                    <a:pt x="237" y="217"/>
                    <a:pt x="239" y="221"/>
                    <a:pt x="240" y="221"/>
                  </a:cubicBezTo>
                  <a:cubicBezTo>
                    <a:pt x="246" y="222"/>
                    <a:pt x="251" y="222"/>
                    <a:pt x="255" y="222"/>
                  </a:cubicBezTo>
                  <a:cubicBezTo>
                    <a:pt x="267" y="222"/>
                    <a:pt x="278" y="222"/>
                    <a:pt x="290" y="223"/>
                  </a:cubicBezTo>
                  <a:cubicBezTo>
                    <a:pt x="293" y="223"/>
                    <a:pt x="295" y="228"/>
                    <a:pt x="297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301" y="228"/>
                    <a:pt x="304" y="227"/>
                    <a:pt x="306" y="227"/>
                  </a:cubicBezTo>
                  <a:cubicBezTo>
                    <a:pt x="314" y="227"/>
                    <a:pt x="322" y="230"/>
                    <a:pt x="331" y="233"/>
                  </a:cubicBezTo>
                  <a:cubicBezTo>
                    <a:pt x="332" y="234"/>
                    <a:pt x="333" y="234"/>
                    <a:pt x="334" y="234"/>
                  </a:cubicBezTo>
                  <a:cubicBezTo>
                    <a:pt x="337" y="234"/>
                    <a:pt x="340" y="232"/>
                    <a:pt x="342" y="226"/>
                  </a:cubicBezTo>
                  <a:lnTo>
                    <a:pt x="331" y="218"/>
                  </a:lnTo>
                  <a:lnTo>
                    <a:pt x="331" y="212"/>
                  </a:lnTo>
                  <a:cubicBezTo>
                    <a:pt x="337" y="214"/>
                    <a:pt x="342" y="217"/>
                    <a:pt x="349" y="218"/>
                  </a:cubicBezTo>
                  <a:lnTo>
                    <a:pt x="349" y="223"/>
                  </a:lnTo>
                  <a:cubicBezTo>
                    <a:pt x="349" y="226"/>
                    <a:pt x="347" y="228"/>
                    <a:pt x="346" y="233"/>
                  </a:cubicBezTo>
                  <a:cubicBezTo>
                    <a:pt x="352" y="233"/>
                    <a:pt x="356" y="233"/>
                    <a:pt x="360" y="232"/>
                  </a:cubicBezTo>
                  <a:lnTo>
                    <a:pt x="360" y="226"/>
                  </a:lnTo>
                  <a:cubicBezTo>
                    <a:pt x="357" y="222"/>
                    <a:pt x="355" y="219"/>
                    <a:pt x="351" y="214"/>
                  </a:cubicBezTo>
                  <a:cubicBezTo>
                    <a:pt x="357" y="214"/>
                    <a:pt x="363" y="214"/>
                    <a:pt x="368" y="217"/>
                  </a:cubicBezTo>
                  <a:cubicBezTo>
                    <a:pt x="371" y="217"/>
                    <a:pt x="373" y="223"/>
                    <a:pt x="376" y="226"/>
                  </a:cubicBezTo>
                  <a:cubicBezTo>
                    <a:pt x="377" y="227"/>
                    <a:pt x="378" y="229"/>
                    <a:pt x="379" y="231"/>
                  </a:cubicBezTo>
                  <a:cubicBezTo>
                    <a:pt x="383" y="233"/>
                    <a:pt x="388" y="234"/>
                    <a:pt x="392" y="237"/>
                  </a:cubicBezTo>
                  <a:lnTo>
                    <a:pt x="394" y="234"/>
                  </a:lnTo>
                  <a:lnTo>
                    <a:pt x="394" y="217"/>
                  </a:lnTo>
                  <a:cubicBezTo>
                    <a:pt x="397" y="221"/>
                    <a:pt x="400" y="223"/>
                    <a:pt x="403" y="228"/>
                  </a:cubicBezTo>
                  <a:cubicBezTo>
                    <a:pt x="405" y="232"/>
                    <a:pt x="408" y="236"/>
                    <a:pt x="410" y="236"/>
                  </a:cubicBezTo>
                  <a:cubicBezTo>
                    <a:pt x="411" y="236"/>
                    <a:pt x="412" y="235"/>
                    <a:pt x="413" y="230"/>
                  </a:cubicBezTo>
                  <a:lnTo>
                    <a:pt x="413" y="230"/>
                  </a:lnTo>
                  <a:cubicBezTo>
                    <a:pt x="413" y="231"/>
                    <a:pt x="413" y="231"/>
                    <a:pt x="413" y="231"/>
                  </a:cubicBezTo>
                  <a:cubicBezTo>
                    <a:pt x="413" y="227"/>
                    <a:pt x="414" y="222"/>
                    <a:pt x="414" y="221"/>
                  </a:cubicBezTo>
                  <a:cubicBezTo>
                    <a:pt x="417" y="219"/>
                    <a:pt x="419" y="219"/>
                    <a:pt x="420" y="219"/>
                  </a:cubicBezTo>
                  <a:cubicBezTo>
                    <a:pt x="421" y="219"/>
                    <a:pt x="422" y="219"/>
                    <a:pt x="423" y="219"/>
                  </a:cubicBezTo>
                  <a:cubicBezTo>
                    <a:pt x="429" y="219"/>
                    <a:pt x="434" y="219"/>
                    <a:pt x="440" y="227"/>
                  </a:cubicBezTo>
                  <a:cubicBezTo>
                    <a:pt x="442" y="230"/>
                    <a:pt x="445" y="231"/>
                    <a:pt x="447" y="231"/>
                  </a:cubicBezTo>
                  <a:cubicBezTo>
                    <a:pt x="448" y="231"/>
                    <a:pt x="449" y="231"/>
                    <a:pt x="451" y="231"/>
                  </a:cubicBezTo>
                  <a:cubicBezTo>
                    <a:pt x="452" y="231"/>
                    <a:pt x="453" y="231"/>
                    <a:pt x="454" y="231"/>
                  </a:cubicBezTo>
                  <a:cubicBezTo>
                    <a:pt x="455" y="231"/>
                    <a:pt x="455" y="229"/>
                    <a:pt x="456" y="229"/>
                  </a:cubicBezTo>
                  <a:cubicBezTo>
                    <a:pt x="460" y="229"/>
                    <a:pt x="463" y="228"/>
                    <a:pt x="467" y="228"/>
                  </a:cubicBezTo>
                  <a:cubicBezTo>
                    <a:pt x="469" y="228"/>
                    <a:pt x="470" y="228"/>
                    <a:pt x="472" y="229"/>
                  </a:cubicBezTo>
                  <a:cubicBezTo>
                    <a:pt x="473" y="230"/>
                    <a:pt x="474" y="230"/>
                    <a:pt x="475" y="230"/>
                  </a:cubicBezTo>
                  <a:cubicBezTo>
                    <a:pt x="477" y="230"/>
                    <a:pt x="479" y="229"/>
                    <a:pt x="482" y="229"/>
                  </a:cubicBezTo>
                  <a:cubicBezTo>
                    <a:pt x="482" y="229"/>
                    <a:pt x="482" y="227"/>
                    <a:pt x="483" y="224"/>
                  </a:cubicBezTo>
                  <a:cubicBezTo>
                    <a:pt x="484" y="216"/>
                    <a:pt x="485" y="212"/>
                    <a:pt x="486" y="212"/>
                  </a:cubicBezTo>
                  <a:cubicBezTo>
                    <a:pt x="487" y="212"/>
                    <a:pt x="489" y="215"/>
                    <a:pt x="491" y="221"/>
                  </a:cubicBezTo>
                  <a:cubicBezTo>
                    <a:pt x="492" y="223"/>
                    <a:pt x="493" y="226"/>
                    <a:pt x="495" y="226"/>
                  </a:cubicBezTo>
                  <a:cubicBezTo>
                    <a:pt x="495" y="226"/>
                    <a:pt x="495" y="226"/>
                    <a:pt x="495" y="226"/>
                  </a:cubicBezTo>
                  <a:cubicBezTo>
                    <a:pt x="496" y="224"/>
                    <a:pt x="497" y="223"/>
                    <a:pt x="498" y="223"/>
                  </a:cubicBezTo>
                  <a:cubicBezTo>
                    <a:pt x="501" y="223"/>
                    <a:pt x="505" y="230"/>
                    <a:pt x="508" y="238"/>
                  </a:cubicBezTo>
                  <a:cubicBezTo>
                    <a:pt x="509" y="219"/>
                    <a:pt x="512" y="209"/>
                    <a:pt x="517" y="209"/>
                  </a:cubicBezTo>
                  <a:cubicBezTo>
                    <a:pt x="517" y="209"/>
                    <a:pt x="518" y="210"/>
                    <a:pt x="519" y="210"/>
                  </a:cubicBezTo>
                  <a:cubicBezTo>
                    <a:pt x="520" y="211"/>
                    <a:pt x="520" y="211"/>
                    <a:pt x="520" y="211"/>
                  </a:cubicBezTo>
                  <a:cubicBezTo>
                    <a:pt x="522" y="211"/>
                    <a:pt x="523" y="208"/>
                    <a:pt x="523" y="208"/>
                  </a:cubicBezTo>
                  <a:cubicBezTo>
                    <a:pt x="528" y="210"/>
                    <a:pt x="530" y="211"/>
                    <a:pt x="534" y="212"/>
                  </a:cubicBezTo>
                  <a:lnTo>
                    <a:pt x="534" y="218"/>
                  </a:lnTo>
                  <a:cubicBezTo>
                    <a:pt x="533" y="219"/>
                    <a:pt x="532" y="222"/>
                    <a:pt x="529" y="223"/>
                  </a:cubicBezTo>
                  <a:cubicBezTo>
                    <a:pt x="530" y="227"/>
                    <a:pt x="532" y="227"/>
                    <a:pt x="533" y="229"/>
                  </a:cubicBezTo>
                  <a:cubicBezTo>
                    <a:pt x="534" y="231"/>
                    <a:pt x="534" y="237"/>
                    <a:pt x="535" y="239"/>
                  </a:cubicBezTo>
                  <a:cubicBezTo>
                    <a:pt x="537" y="233"/>
                    <a:pt x="537" y="228"/>
                    <a:pt x="538" y="223"/>
                  </a:cubicBezTo>
                  <a:lnTo>
                    <a:pt x="538" y="211"/>
                  </a:lnTo>
                  <a:cubicBezTo>
                    <a:pt x="543" y="214"/>
                    <a:pt x="548" y="212"/>
                    <a:pt x="553" y="218"/>
                  </a:cubicBezTo>
                  <a:cubicBezTo>
                    <a:pt x="557" y="224"/>
                    <a:pt x="562" y="226"/>
                    <a:pt x="566" y="226"/>
                  </a:cubicBezTo>
                  <a:cubicBezTo>
                    <a:pt x="567" y="226"/>
                    <a:pt x="569" y="226"/>
                    <a:pt x="570" y="226"/>
                  </a:cubicBezTo>
                  <a:cubicBezTo>
                    <a:pt x="571" y="226"/>
                    <a:pt x="572" y="225"/>
                    <a:pt x="574" y="225"/>
                  </a:cubicBezTo>
                  <a:cubicBezTo>
                    <a:pt x="574" y="225"/>
                    <a:pt x="575" y="225"/>
                    <a:pt x="576" y="226"/>
                  </a:cubicBezTo>
                  <a:cubicBezTo>
                    <a:pt x="578" y="227"/>
                    <a:pt x="579" y="228"/>
                    <a:pt x="581" y="228"/>
                  </a:cubicBezTo>
                  <a:cubicBezTo>
                    <a:pt x="582" y="228"/>
                    <a:pt x="584" y="226"/>
                    <a:pt x="585" y="221"/>
                  </a:cubicBezTo>
                  <a:cubicBezTo>
                    <a:pt x="586" y="218"/>
                    <a:pt x="587" y="216"/>
                    <a:pt x="588" y="216"/>
                  </a:cubicBezTo>
                  <a:cubicBezTo>
                    <a:pt x="590" y="216"/>
                    <a:pt x="593" y="223"/>
                    <a:pt x="595" y="238"/>
                  </a:cubicBezTo>
                  <a:cubicBezTo>
                    <a:pt x="595" y="227"/>
                    <a:pt x="596" y="225"/>
                    <a:pt x="597" y="225"/>
                  </a:cubicBezTo>
                  <a:cubicBezTo>
                    <a:pt x="598" y="225"/>
                    <a:pt x="599" y="226"/>
                    <a:pt x="600" y="226"/>
                  </a:cubicBezTo>
                  <a:cubicBezTo>
                    <a:pt x="601" y="226"/>
                    <a:pt x="602" y="225"/>
                    <a:pt x="602" y="219"/>
                  </a:cubicBezTo>
                  <a:cubicBezTo>
                    <a:pt x="606" y="232"/>
                    <a:pt x="607" y="238"/>
                    <a:pt x="609" y="238"/>
                  </a:cubicBezTo>
                  <a:cubicBezTo>
                    <a:pt x="610" y="238"/>
                    <a:pt x="611" y="236"/>
                    <a:pt x="613" y="233"/>
                  </a:cubicBezTo>
                  <a:cubicBezTo>
                    <a:pt x="615" y="231"/>
                    <a:pt x="617" y="230"/>
                    <a:pt x="619" y="230"/>
                  </a:cubicBezTo>
                  <a:cubicBezTo>
                    <a:pt x="621" y="230"/>
                    <a:pt x="623" y="231"/>
                    <a:pt x="625" y="231"/>
                  </a:cubicBezTo>
                  <a:cubicBezTo>
                    <a:pt x="626" y="231"/>
                    <a:pt x="628" y="230"/>
                    <a:pt x="629" y="229"/>
                  </a:cubicBezTo>
                  <a:cubicBezTo>
                    <a:pt x="634" y="227"/>
                    <a:pt x="637" y="231"/>
                    <a:pt x="639" y="222"/>
                  </a:cubicBezTo>
                  <a:cubicBezTo>
                    <a:pt x="639" y="221"/>
                    <a:pt x="639" y="221"/>
                    <a:pt x="640" y="221"/>
                  </a:cubicBezTo>
                  <a:cubicBezTo>
                    <a:pt x="641" y="221"/>
                    <a:pt x="642" y="223"/>
                    <a:pt x="643" y="223"/>
                  </a:cubicBezTo>
                  <a:cubicBezTo>
                    <a:pt x="647" y="223"/>
                    <a:pt x="650" y="223"/>
                    <a:pt x="653" y="224"/>
                  </a:cubicBezTo>
                  <a:cubicBezTo>
                    <a:pt x="654" y="224"/>
                    <a:pt x="654" y="223"/>
                    <a:pt x="656" y="223"/>
                  </a:cubicBezTo>
                  <a:cubicBezTo>
                    <a:pt x="656" y="223"/>
                    <a:pt x="656" y="223"/>
                    <a:pt x="656" y="223"/>
                  </a:cubicBezTo>
                  <a:cubicBezTo>
                    <a:pt x="662" y="223"/>
                    <a:pt x="666" y="229"/>
                    <a:pt x="670" y="229"/>
                  </a:cubicBezTo>
                  <a:cubicBezTo>
                    <a:pt x="671" y="229"/>
                    <a:pt x="673" y="228"/>
                    <a:pt x="674" y="226"/>
                  </a:cubicBezTo>
                  <a:cubicBezTo>
                    <a:pt x="677" y="223"/>
                    <a:pt x="679" y="221"/>
                    <a:pt x="682" y="221"/>
                  </a:cubicBezTo>
                  <a:cubicBezTo>
                    <a:pt x="685" y="221"/>
                    <a:pt x="689" y="224"/>
                    <a:pt x="692" y="233"/>
                  </a:cubicBezTo>
                  <a:cubicBezTo>
                    <a:pt x="694" y="234"/>
                    <a:pt x="694" y="237"/>
                    <a:pt x="695" y="237"/>
                  </a:cubicBezTo>
                  <a:cubicBezTo>
                    <a:pt x="695" y="237"/>
                    <a:pt x="695" y="237"/>
                    <a:pt x="695" y="237"/>
                  </a:cubicBezTo>
                  <a:cubicBezTo>
                    <a:pt x="697" y="234"/>
                    <a:pt x="699" y="229"/>
                    <a:pt x="701" y="229"/>
                  </a:cubicBezTo>
                  <a:cubicBezTo>
                    <a:pt x="702" y="229"/>
                    <a:pt x="703" y="231"/>
                    <a:pt x="705" y="234"/>
                  </a:cubicBezTo>
                  <a:cubicBezTo>
                    <a:pt x="705" y="234"/>
                    <a:pt x="706" y="234"/>
                    <a:pt x="706" y="233"/>
                  </a:cubicBezTo>
                  <a:cubicBezTo>
                    <a:pt x="706" y="227"/>
                    <a:pt x="708" y="226"/>
                    <a:pt x="709" y="226"/>
                  </a:cubicBezTo>
                  <a:cubicBezTo>
                    <a:pt x="710" y="226"/>
                    <a:pt x="711" y="227"/>
                    <a:pt x="712" y="227"/>
                  </a:cubicBezTo>
                  <a:cubicBezTo>
                    <a:pt x="713" y="227"/>
                    <a:pt x="713" y="226"/>
                    <a:pt x="713" y="226"/>
                  </a:cubicBezTo>
                  <a:cubicBezTo>
                    <a:pt x="715" y="224"/>
                    <a:pt x="716" y="226"/>
                    <a:pt x="717" y="222"/>
                  </a:cubicBezTo>
                  <a:cubicBezTo>
                    <a:pt x="718" y="217"/>
                    <a:pt x="719" y="215"/>
                    <a:pt x="720" y="215"/>
                  </a:cubicBezTo>
                  <a:cubicBezTo>
                    <a:pt x="720" y="215"/>
                    <a:pt x="722" y="217"/>
                    <a:pt x="723" y="221"/>
                  </a:cubicBezTo>
                  <a:cubicBezTo>
                    <a:pt x="724" y="224"/>
                    <a:pt x="725" y="227"/>
                    <a:pt x="726" y="227"/>
                  </a:cubicBezTo>
                  <a:cubicBezTo>
                    <a:pt x="727" y="227"/>
                    <a:pt x="728" y="224"/>
                    <a:pt x="728" y="216"/>
                  </a:cubicBezTo>
                  <a:cubicBezTo>
                    <a:pt x="728" y="212"/>
                    <a:pt x="729" y="210"/>
                    <a:pt x="731" y="210"/>
                  </a:cubicBezTo>
                  <a:cubicBezTo>
                    <a:pt x="733" y="211"/>
                    <a:pt x="736" y="211"/>
                    <a:pt x="737" y="216"/>
                  </a:cubicBezTo>
                  <a:cubicBezTo>
                    <a:pt x="740" y="221"/>
                    <a:pt x="742" y="222"/>
                    <a:pt x="745" y="222"/>
                  </a:cubicBezTo>
                  <a:cubicBezTo>
                    <a:pt x="747" y="222"/>
                    <a:pt x="750" y="220"/>
                    <a:pt x="753" y="220"/>
                  </a:cubicBezTo>
                  <a:cubicBezTo>
                    <a:pt x="754" y="220"/>
                    <a:pt x="756" y="221"/>
                    <a:pt x="757" y="222"/>
                  </a:cubicBezTo>
                  <a:cubicBezTo>
                    <a:pt x="757" y="222"/>
                    <a:pt x="758" y="222"/>
                    <a:pt x="758" y="221"/>
                  </a:cubicBezTo>
                  <a:cubicBezTo>
                    <a:pt x="760" y="215"/>
                    <a:pt x="762" y="210"/>
                    <a:pt x="764" y="210"/>
                  </a:cubicBezTo>
                  <a:cubicBezTo>
                    <a:pt x="764" y="210"/>
                    <a:pt x="765" y="210"/>
                    <a:pt x="766" y="211"/>
                  </a:cubicBezTo>
                  <a:cubicBezTo>
                    <a:pt x="767" y="212"/>
                    <a:pt x="768" y="212"/>
                    <a:pt x="768" y="212"/>
                  </a:cubicBezTo>
                  <a:cubicBezTo>
                    <a:pt x="770" y="212"/>
                    <a:pt x="772" y="211"/>
                    <a:pt x="774" y="211"/>
                  </a:cubicBezTo>
                  <a:cubicBezTo>
                    <a:pt x="775" y="211"/>
                    <a:pt x="776" y="210"/>
                    <a:pt x="778" y="207"/>
                  </a:cubicBezTo>
                  <a:cubicBezTo>
                    <a:pt x="779" y="202"/>
                    <a:pt x="781" y="199"/>
                    <a:pt x="782" y="199"/>
                  </a:cubicBezTo>
                  <a:cubicBezTo>
                    <a:pt x="784" y="199"/>
                    <a:pt x="785" y="202"/>
                    <a:pt x="787" y="207"/>
                  </a:cubicBezTo>
                  <a:cubicBezTo>
                    <a:pt x="789" y="212"/>
                    <a:pt x="792" y="216"/>
                    <a:pt x="793" y="216"/>
                  </a:cubicBezTo>
                  <a:cubicBezTo>
                    <a:pt x="794" y="216"/>
                    <a:pt x="795" y="215"/>
                    <a:pt x="795" y="214"/>
                  </a:cubicBezTo>
                  <a:cubicBezTo>
                    <a:pt x="797" y="208"/>
                    <a:pt x="798" y="207"/>
                    <a:pt x="800" y="207"/>
                  </a:cubicBezTo>
                  <a:cubicBezTo>
                    <a:pt x="802" y="207"/>
                    <a:pt x="804" y="210"/>
                    <a:pt x="806" y="212"/>
                  </a:cubicBezTo>
                  <a:cubicBezTo>
                    <a:pt x="810" y="218"/>
                    <a:pt x="814" y="222"/>
                    <a:pt x="817" y="222"/>
                  </a:cubicBezTo>
                  <a:cubicBezTo>
                    <a:pt x="820" y="222"/>
                    <a:pt x="823" y="219"/>
                    <a:pt x="825" y="210"/>
                  </a:cubicBezTo>
                  <a:cubicBezTo>
                    <a:pt x="825" y="210"/>
                    <a:pt x="825" y="209"/>
                    <a:pt x="826" y="209"/>
                  </a:cubicBezTo>
                  <a:cubicBezTo>
                    <a:pt x="826" y="209"/>
                    <a:pt x="826" y="210"/>
                    <a:pt x="826" y="210"/>
                  </a:cubicBezTo>
                  <a:cubicBezTo>
                    <a:pt x="831" y="212"/>
                    <a:pt x="836" y="212"/>
                    <a:pt x="839" y="217"/>
                  </a:cubicBezTo>
                  <a:cubicBezTo>
                    <a:pt x="840" y="218"/>
                    <a:pt x="842" y="219"/>
                    <a:pt x="843" y="219"/>
                  </a:cubicBezTo>
                  <a:cubicBezTo>
                    <a:pt x="844" y="219"/>
                    <a:pt x="845" y="217"/>
                    <a:pt x="846" y="212"/>
                  </a:cubicBezTo>
                  <a:cubicBezTo>
                    <a:pt x="848" y="205"/>
                    <a:pt x="850" y="201"/>
                    <a:pt x="852" y="201"/>
                  </a:cubicBezTo>
                  <a:cubicBezTo>
                    <a:pt x="853" y="201"/>
                    <a:pt x="854" y="201"/>
                    <a:pt x="855" y="203"/>
                  </a:cubicBezTo>
                  <a:cubicBezTo>
                    <a:pt x="857" y="206"/>
                    <a:pt x="859" y="207"/>
                    <a:pt x="861" y="207"/>
                  </a:cubicBezTo>
                  <a:cubicBezTo>
                    <a:pt x="863" y="207"/>
                    <a:pt x="866" y="204"/>
                    <a:pt x="869" y="204"/>
                  </a:cubicBezTo>
                  <a:cubicBezTo>
                    <a:pt x="870" y="204"/>
                    <a:pt x="871" y="204"/>
                    <a:pt x="872" y="205"/>
                  </a:cubicBezTo>
                  <a:cubicBezTo>
                    <a:pt x="874" y="206"/>
                    <a:pt x="875" y="206"/>
                    <a:pt x="876" y="206"/>
                  </a:cubicBezTo>
                  <a:cubicBezTo>
                    <a:pt x="880" y="206"/>
                    <a:pt x="884" y="203"/>
                    <a:pt x="888" y="203"/>
                  </a:cubicBezTo>
                  <a:lnTo>
                    <a:pt x="910" y="203"/>
                  </a:lnTo>
                  <a:cubicBezTo>
                    <a:pt x="911" y="203"/>
                    <a:pt x="911" y="201"/>
                    <a:pt x="912" y="200"/>
                  </a:cubicBezTo>
                  <a:cubicBezTo>
                    <a:pt x="912" y="193"/>
                    <a:pt x="911" y="189"/>
                    <a:pt x="911" y="182"/>
                  </a:cubicBezTo>
                  <a:lnTo>
                    <a:pt x="911" y="182"/>
                  </a:lnTo>
                  <a:cubicBezTo>
                    <a:pt x="918" y="192"/>
                    <a:pt x="926" y="208"/>
                    <a:pt x="933" y="208"/>
                  </a:cubicBezTo>
                  <a:cubicBezTo>
                    <a:pt x="937" y="208"/>
                    <a:pt x="940" y="204"/>
                    <a:pt x="943" y="196"/>
                  </a:cubicBezTo>
                  <a:cubicBezTo>
                    <a:pt x="942" y="196"/>
                    <a:pt x="942" y="195"/>
                    <a:pt x="941" y="195"/>
                  </a:cubicBezTo>
                  <a:cubicBezTo>
                    <a:pt x="939" y="195"/>
                    <a:pt x="937" y="197"/>
                    <a:pt x="934" y="198"/>
                  </a:cubicBezTo>
                  <a:cubicBezTo>
                    <a:pt x="934" y="198"/>
                    <a:pt x="934" y="198"/>
                    <a:pt x="933" y="198"/>
                  </a:cubicBezTo>
                  <a:cubicBezTo>
                    <a:pt x="932" y="198"/>
                    <a:pt x="930" y="195"/>
                    <a:pt x="927" y="185"/>
                  </a:cubicBezTo>
                  <a:lnTo>
                    <a:pt x="927" y="185"/>
                  </a:lnTo>
                  <a:cubicBezTo>
                    <a:pt x="929" y="186"/>
                    <a:pt x="931" y="189"/>
                    <a:pt x="933" y="190"/>
                  </a:cubicBezTo>
                  <a:cubicBezTo>
                    <a:pt x="934" y="184"/>
                    <a:pt x="934" y="176"/>
                    <a:pt x="936" y="168"/>
                  </a:cubicBezTo>
                  <a:cubicBezTo>
                    <a:pt x="938" y="168"/>
                    <a:pt x="939" y="169"/>
                    <a:pt x="941" y="169"/>
                  </a:cubicBezTo>
                  <a:cubicBezTo>
                    <a:pt x="942" y="169"/>
                    <a:pt x="943" y="169"/>
                    <a:pt x="944" y="166"/>
                  </a:cubicBezTo>
                  <a:cubicBezTo>
                    <a:pt x="946" y="151"/>
                    <a:pt x="949" y="155"/>
                    <a:pt x="952" y="150"/>
                  </a:cubicBezTo>
                  <a:cubicBezTo>
                    <a:pt x="954" y="145"/>
                    <a:pt x="956" y="143"/>
                    <a:pt x="958" y="143"/>
                  </a:cubicBezTo>
                  <a:cubicBezTo>
                    <a:pt x="961" y="143"/>
                    <a:pt x="964" y="146"/>
                    <a:pt x="968" y="151"/>
                  </a:cubicBezTo>
                  <a:cubicBezTo>
                    <a:pt x="969" y="154"/>
                    <a:pt x="972" y="155"/>
                    <a:pt x="973" y="156"/>
                  </a:cubicBezTo>
                  <a:cubicBezTo>
                    <a:pt x="969" y="150"/>
                    <a:pt x="969" y="139"/>
                    <a:pt x="968" y="127"/>
                  </a:cubicBezTo>
                  <a:cubicBezTo>
                    <a:pt x="970" y="122"/>
                    <a:pt x="972" y="119"/>
                    <a:pt x="975" y="119"/>
                  </a:cubicBezTo>
                  <a:cubicBezTo>
                    <a:pt x="977" y="119"/>
                    <a:pt x="980" y="122"/>
                    <a:pt x="983" y="130"/>
                  </a:cubicBezTo>
                  <a:cubicBezTo>
                    <a:pt x="985" y="118"/>
                    <a:pt x="986" y="110"/>
                    <a:pt x="985" y="101"/>
                  </a:cubicBezTo>
                  <a:cubicBezTo>
                    <a:pt x="984" y="89"/>
                    <a:pt x="983" y="71"/>
                    <a:pt x="979" y="63"/>
                  </a:cubicBezTo>
                  <a:cubicBezTo>
                    <a:pt x="972" y="29"/>
                    <a:pt x="962" y="13"/>
                    <a:pt x="951" y="8"/>
                  </a:cubicBezTo>
                  <a:cubicBezTo>
                    <a:pt x="937" y="2"/>
                    <a:pt x="923" y="1"/>
                    <a:pt x="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>
              <a:off x="2346926" y="4165393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>
              <a:off x="2346982" y="4165225"/>
              <a:ext cx="6313" cy="2235"/>
            </a:xfrm>
            <a:custGeom>
              <a:avLst/>
              <a:gdLst/>
              <a:ahLst/>
              <a:cxnLst/>
              <a:rect l="l" t="t" r="r" b="b"/>
              <a:pathLst>
                <a:path w="113" h="40" extrusionOk="0">
                  <a:moveTo>
                    <a:pt x="0" y="0"/>
                  </a:moveTo>
                  <a:cubicBezTo>
                    <a:pt x="1" y="9"/>
                    <a:pt x="5" y="11"/>
                    <a:pt x="7" y="11"/>
                  </a:cubicBezTo>
                  <a:cubicBezTo>
                    <a:pt x="12" y="11"/>
                    <a:pt x="16" y="11"/>
                    <a:pt x="18" y="29"/>
                  </a:cubicBezTo>
                  <a:cubicBezTo>
                    <a:pt x="21" y="26"/>
                    <a:pt x="23" y="24"/>
                    <a:pt x="26" y="24"/>
                  </a:cubicBezTo>
                  <a:cubicBezTo>
                    <a:pt x="32" y="25"/>
                    <a:pt x="38" y="26"/>
                    <a:pt x="43" y="29"/>
                  </a:cubicBezTo>
                  <a:cubicBezTo>
                    <a:pt x="59" y="32"/>
                    <a:pt x="74" y="36"/>
                    <a:pt x="89" y="37"/>
                  </a:cubicBezTo>
                  <a:cubicBezTo>
                    <a:pt x="91" y="37"/>
                    <a:pt x="92" y="37"/>
                    <a:pt x="93" y="37"/>
                  </a:cubicBezTo>
                  <a:cubicBezTo>
                    <a:pt x="97" y="37"/>
                    <a:pt x="100" y="37"/>
                    <a:pt x="103" y="37"/>
                  </a:cubicBezTo>
                  <a:cubicBezTo>
                    <a:pt x="106" y="37"/>
                    <a:pt x="109" y="37"/>
                    <a:pt x="111" y="39"/>
                  </a:cubicBezTo>
                  <a:cubicBezTo>
                    <a:pt x="112" y="39"/>
                    <a:pt x="112" y="35"/>
                    <a:pt x="112" y="32"/>
                  </a:cubicBezTo>
                  <a:cubicBezTo>
                    <a:pt x="109" y="29"/>
                    <a:pt x="105" y="30"/>
                    <a:pt x="102" y="29"/>
                  </a:cubicBezTo>
                  <a:cubicBezTo>
                    <a:pt x="89" y="26"/>
                    <a:pt x="78" y="25"/>
                    <a:pt x="64" y="21"/>
                  </a:cubicBezTo>
                  <a:cubicBezTo>
                    <a:pt x="49" y="18"/>
                    <a:pt x="34" y="11"/>
                    <a:pt x="20" y="6"/>
                  </a:cubicBezTo>
                  <a:lnTo>
                    <a:pt x="12" y="2"/>
                  </a:ln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>
              <a:off x="2393186" y="4164387"/>
              <a:ext cx="894" cy="1173"/>
            </a:xfrm>
            <a:custGeom>
              <a:avLst/>
              <a:gdLst/>
              <a:ahLst/>
              <a:cxnLst/>
              <a:rect l="l" t="t" r="r" b="b"/>
              <a:pathLst>
                <a:path w="16" h="21" extrusionOk="0">
                  <a:moveTo>
                    <a:pt x="16" y="1"/>
                  </a:moveTo>
                  <a:lnTo>
                    <a:pt x="0" y="17"/>
                  </a:lnTo>
                  <a:cubicBezTo>
                    <a:pt x="3" y="20"/>
                    <a:pt x="5" y="21"/>
                    <a:pt x="6" y="21"/>
                  </a:cubicBezTo>
                  <a:cubicBezTo>
                    <a:pt x="10" y="21"/>
                    <a:pt x="13" y="15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>
              <a:off x="2387599" y="4166902"/>
              <a:ext cx="223" cy="559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1" y="1"/>
                  </a:moveTo>
                  <a:lnTo>
                    <a:pt x="1" y="6"/>
                  </a:lnTo>
                  <a:cubicBezTo>
                    <a:pt x="2" y="7"/>
                    <a:pt x="3" y="7"/>
                    <a:pt x="4" y="9"/>
                  </a:cubicBezTo>
                  <a:lnTo>
                    <a:pt x="4" y="4"/>
                  </a:lnTo>
                  <a:cubicBezTo>
                    <a:pt x="3" y="2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>
              <a:off x="2270552" y="4220593"/>
              <a:ext cx="69335" cy="13297"/>
            </a:xfrm>
            <a:custGeom>
              <a:avLst/>
              <a:gdLst/>
              <a:ahLst/>
              <a:cxnLst/>
              <a:rect l="l" t="t" r="r" b="b"/>
              <a:pathLst>
                <a:path w="1241" h="238" extrusionOk="0">
                  <a:moveTo>
                    <a:pt x="825" y="131"/>
                  </a:moveTo>
                  <a:cubicBezTo>
                    <a:pt x="824" y="133"/>
                    <a:pt x="824" y="134"/>
                    <a:pt x="823" y="134"/>
                  </a:cubicBezTo>
                  <a:cubicBezTo>
                    <a:pt x="823" y="134"/>
                    <a:pt x="822" y="134"/>
                    <a:pt x="822" y="134"/>
                  </a:cubicBezTo>
                  <a:cubicBezTo>
                    <a:pt x="820" y="134"/>
                    <a:pt x="818" y="134"/>
                    <a:pt x="817" y="131"/>
                  </a:cubicBezTo>
                  <a:close/>
                  <a:moveTo>
                    <a:pt x="806" y="131"/>
                  </a:moveTo>
                  <a:cubicBezTo>
                    <a:pt x="807" y="131"/>
                    <a:pt x="809" y="132"/>
                    <a:pt x="810" y="133"/>
                  </a:cubicBezTo>
                  <a:cubicBezTo>
                    <a:pt x="807" y="134"/>
                    <a:pt x="804" y="135"/>
                    <a:pt x="801" y="136"/>
                  </a:cubicBezTo>
                  <a:cubicBezTo>
                    <a:pt x="802" y="132"/>
                    <a:pt x="804" y="131"/>
                    <a:pt x="806" y="131"/>
                  </a:cubicBezTo>
                  <a:close/>
                  <a:moveTo>
                    <a:pt x="872" y="130"/>
                  </a:moveTo>
                  <a:lnTo>
                    <a:pt x="872" y="136"/>
                  </a:lnTo>
                  <a:lnTo>
                    <a:pt x="863" y="136"/>
                  </a:lnTo>
                  <a:lnTo>
                    <a:pt x="863" y="133"/>
                  </a:lnTo>
                  <a:lnTo>
                    <a:pt x="867" y="133"/>
                  </a:lnTo>
                  <a:cubicBezTo>
                    <a:pt x="869" y="133"/>
                    <a:pt x="870" y="131"/>
                    <a:pt x="872" y="130"/>
                  </a:cubicBezTo>
                  <a:close/>
                  <a:moveTo>
                    <a:pt x="540" y="152"/>
                  </a:moveTo>
                  <a:cubicBezTo>
                    <a:pt x="542" y="152"/>
                    <a:pt x="544" y="154"/>
                    <a:pt x="547" y="159"/>
                  </a:cubicBezTo>
                  <a:lnTo>
                    <a:pt x="535" y="159"/>
                  </a:lnTo>
                  <a:cubicBezTo>
                    <a:pt x="537" y="154"/>
                    <a:pt x="539" y="152"/>
                    <a:pt x="540" y="152"/>
                  </a:cubicBezTo>
                  <a:close/>
                  <a:moveTo>
                    <a:pt x="620" y="151"/>
                  </a:moveTo>
                  <a:cubicBezTo>
                    <a:pt x="623" y="151"/>
                    <a:pt x="625" y="152"/>
                    <a:pt x="627" y="155"/>
                  </a:cubicBezTo>
                  <a:cubicBezTo>
                    <a:pt x="625" y="158"/>
                    <a:pt x="623" y="160"/>
                    <a:pt x="621" y="160"/>
                  </a:cubicBezTo>
                  <a:cubicBezTo>
                    <a:pt x="617" y="160"/>
                    <a:pt x="613" y="155"/>
                    <a:pt x="610" y="155"/>
                  </a:cubicBezTo>
                  <a:cubicBezTo>
                    <a:pt x="609" y="155"/>
                    <a:pt x="609" y="156"/>
                    <a:pt x="608" y="156"/>
                  </a:cubicBezTo>
                  <a:cubicBezTo>
                    <a:pt x="613" y="153"/>
                    <a:pt x="617" y="151"/>
                    <a:pt x="620" y="151"/>
                  </a:cubicBezTo>
                  <a:close/>
                  <a:moveTo>
                    <a:pt x="455" y="154"/>
                  </a:moveTo>
                  <a:lnTo>
                    <a:pt x="455" y="160"/>
                  </a:lnTo>
                  <a:cubicBezTo>
                    <a:pt x="450" y="159"/>
                    <a:pt x="444" y="159"/>
                    <a:pt x="437" y="157"/>
                  </a:cubicBezTo>
                  <a:lnTo>
                    <a:pt x="437" y="155"/>
                  </a:lnTo>
                  <a:cubicBezTo>
                    <a:pt x="443" y="154"/>
                    <a:pt x="448" y="154"/>
                    <a:pt x="455" y="154"/>
                  </a:cubicBezTo>
                  <a:close/>
                  <a:moveTo>
                    <a:pt x="1095" y="160"/>
                  </a:moveTo>
                  <a:lnTo>
                    <a:pt x="1095" y="164"/>
                  </a:lnTo>
                  <a:cubicBezTo>
                    <a:pt x="1091" y="162"/>
                    <a:pt x="1090" y="162"/>
                    <a:pt x="1087" y="161"/>
                  </a:cubicBezTo>
                  <a:lnTo>
                    <a:pt x="1087" y="160"/>
                  </a:lnTo>
                  <a:close/>
                  <a:moveTo>
                    <a:pt x="470" y="154"/>
                  </a:moveTo>
                  <a:lnTo>
                    <a:pt x="470" y="154"/>
                  </a:lnTo>
                  <a:cubicBezTo>
                    <a:pt x="469" y="163"/>
                    <a:pt x="469" y="166"/>
                    <a:pt x="468" y="166"/>
                  </a:cubicBezTo>
                  <a:cubicBezTo>
                    <a:pt x="466" y="166"/>
                    <a:pt x="465" y="163"/>
                    <a:pt x="464" y="160"/>
                  </a:cubicBezTo>
                  <a:lnTo>
                    <a:pt x="470" y="154"/>
                  </a:lnTo>
                  <a:close/>
                  <a:moveTo>
                    <a:pt x="350" y="159"/>
                  </a:moveTo>
                  <a:lnTo>
                    <a:pt x="350" y="159"/>
                  </a:lnTo>
                  <a:cubicBezTo>
                    <a:pt x="350" y="165"/>
                    <a:pt x="349" y="166"/>
                    <a:pt x="347" y="166"/>
                  </a:cubicBezTo>
                  <a:cubicBezTo>
                    <a:pt x="346" y="166"/>
                    <a:pt x="345" y="164"/>
                    <a:pt x="344" y="164"/>
                  </a:cubicBezTo>
                  <a:cubicBezTo>
                    <a:pt x="344" y="164"/>
                    <a:pt x="344" y="164"/>
                    <a:pt x="343" y="164"/>
                  </a:cubicBezTo>
                  <a:lnTo>
                    <a:pt x="343" y="164"/>
                  </a:lnTo>
                  <a:cubicBezTo>
                    <a:pt x="346" y="162"/>
                    <a:pt x="347" y="161"/>
                    <a:pt x="350" y="159"/>
                  </a:cubicBezTo>
                  <a:close/>
                  <a:moveTo>
                    <a:pt x="1035" y="156"/>
                  </a:moveTo>
                  <a:cubicBezTo>
                    <a:pt x="1037" y="157"/>
                    <a:pt x="1039" y="159"/>
                    <a:pt x="1040" y="160"/>
                  </a:cubicBezTo>
                  <a:lnTo>
                    <a:pt x="1040" y="167"/>
                  </a:lnTo>
                  <a:cubicBezTo>
                    <a:pt x="1039" y="166"/>
                    <a:pt x="1036" y="165"/>
                    <a:pt x="1035" y="165"/>
                  </a:cubicBezTo>
                  <a:cubicBezTo>
                    <a:pt x="1034" y="162"/>
                    <a:pt x="1035" y="160"/>
                    <a:pt x="1035" y="156"/>
                  </a:cubicBezTo>
                  <a:close/>
                  <a:moveTo>
                    <a:pt x="356" y="156"/>
                  </a:moveTo>
                  <a:cubicBezTo>
                    <a:pt x="378" y="160"/>
                    <a:pt x="400" y="162"/>
                    <a:pt x="421" y="166"/>
                  </a:cubicBezTo>
                  <a:cubicBezTo>
                    <a:pt x="413" y="168"/>
                    <a:pt x="404" y="169"/>
                    <a:pt x="396" y="169"/>
                  </a:cubicBezTo>
                  <a:cubicBezTo>
                    <a:pt x="383" y="169"/>
                    <a:pt x="369" y="167"/>
                    <a:pt x="356" y="162"/>
                  </a:cubicBezTo>
                  <a:lnTo>
                    <a:pt x="356" y="156"/>
                  </a:lnTo>
                  <a:close/>
                  <a:moveTo>
                    <a:pt x="1010" y="154"/>
                  </a:moveTo>
                  <a:cubicBezTo>
                    <a:pt x="1015" y="154"/>
                    <a:pt x="1021" y="155"/>
                    <a:pt x="1026" y="157"/>
                  </a:cubicBezTo>
                  <a:lnTo>
                    <a:pt x="1026" y="162"/>
                  </a:lnTo>
                  <a:cubicBezTo>
                    <a:pt x="1020" y="165"/>
                    <a:pt x="1014" y="168"/>
                    <a:pt x="1007" y="168"/>
                  </a:cubicBezTo>
                  <a:cubicBezTo>
                    <a:pt x="1005" y="168"/>
                    <a:pt x="1004" y="168"/>
                    <a:pt x="1002" y="167"/>
                  </a:cubicBezTo>
                  <a:cubicBezTo>
                    <a:pt x="1002" y="167"/>
                    <a:pt x="1001" y="167"/>
                    <a:pt x="1001" y="167"/>
                  </a:cubicBezTo>
                  <a:cubicBezTo>
                    <a:pt x="997" y="167"/>
                    <a:pt x="993" y="169"/>
                    <a:pt x="990" y="169"/>
                  </a:cubicBezTo>
                  <a:cubicBezTo>
                    <a:pt x="986" y="169"/>
                    <a:pt x="983" y="167"/>
                    <a:pt x="979" y="160"/>
                  </a:cubicBezTo>
                  <a:cubicBezTo>
                    <a:pt x="989" y="157"/>
                    <a:pt x="999" y="154"/>
                    <a:pt x="1010" y="154"/>
                  </a:cubicBezTo>
                  <a:close/>
                  <a:moveTo>
                    <a:pt x="966" y="158"/>
                  </a:moveTo>
                  <a:cubicBezTo>
                    <a:pt x="969" y="158"/>
                    <a:pt x="972" y="161"/>
                    <a:pt x="975" y="166"/>
                  </a:cubicBezTo>
                  <a:cubicBezTo>
                    <a:pt x="972" y="169"/>
                    <a:pt x="968" y="170"/>
                    <a:pt x="965" y="170"/>
                  </a:cubicBezTo>
                  <a:cubicBezTo>
                    <a:pt x="961" y="170"/>
                    <a:pt x="958" y="169"/>
                    <a:pt x="954" y="167"/>
                  </a:cubicBezTo>
                  <a:cubicBezTo>
                    <a:pt x="958" y="161"/>
                    <a:pt x="962" y="158"/>
                    <a:pt x="966" y="158"/>
                  </a:cubicBezTo>
                  <a:close/>
                  <a:moveTo>
                    <a:pt x="938" y="165"/>
                  </a:moveTo>
                  <a:cubicBezTo>
                    <a:pt x="938" y="170"/>
                    <a:pt x="937" y="172"/>
                    <a:pt x="937" y="172"/>
                  </a:cubicBezTo>
                  <a:cubicBezTo>
                    <a:pt x="935" y="172"/>
                    <a:pt x="933" y="170"/>
                    <a:pt x="932" y="167"/>
                  </a:cubicBezTo>
                  <a:lnTo>
                    <a:pt x="932" y="165"/>
                  </a:lnTo>
                  <a:close/>
                  <a:moveTo>
                    <a:pt x="808" y="171"/>
                  </a:moveTo>
                  <a:lnTo>
                    <a:pt x="808" y="177"/>
                  </a:lnTo>
                  <a:lnTo>
                    <a:pt x="797" y="177"/>
                  </a:lnTo>
                  <a:lnTo>
                    <a:pt x="797" y="174"/>
                  </a:lnTo>
                  <a:lnTo>
                    <a:pt x="808" y="171"/>
                  </a:lnTo>
                  <a:close/>
                  <a:moveTo>
                    <a:pt x="925" y="170"/>
                  </a:moveTo>
                  <a:cubicBezTo>
                    <a:pt x="924" y="176"/>
                    <a:pt x="922" y="178"/>
                    <a:pt x="920" y="178"/>
                  </a:cubicBezTo>
                  <a:cubicBezTo>
                    <a:pt x="917" y="178"/>
                    <a:pt x="914" y="173"/>
                    <a:pt x="912" y="170"/>
                  </a:cubicBezTo>
                  <a:close/>
                  <a:moveTo>
                    <a:pt x="836" y="173"/>
                  </a:moveTo>
                  <a:lnTo>
                    <a:pt x="836" y="178"/>
                  </a:lnTo>
                  <a:cubicBezTo>
                    <a:pt x="833" y="178"/>
                    <a:pt x="828" y="180"/>
                    <a:pt x="824" y="181"/>
                  </a:cubicBezTo>
                  <a:lnTo>
                    <a:pt x="824" y="176"/>
                  </a:lnTo>
                  <a:cubicBezTo>
                    <a:pt x="828" y="174"/>
                    <a:pt x="833" y="174"/>
                    <a:pt x="836" y="173"/>
                  </a:cubicBezTo>
                  <a:close/>
                  <a:moveTo>
                    <a:pt x="1116" y="178"/>
                  </a:moveTo>
                  <a:lnTo>
                    <a:pt x="1116" y="182"/>
                  </a:lnTo>
                  <a:cubicBezTo>
                    <a:pt x="1112" y="183"/>
                    <a:pt x="1111" y="183"/>
                    <a:pt x="1108" y="185"/>
                  </a:cubicBezTo>
                  <a:lnTo>
                    <a:pt x="1108" y="181"/>
                  </a:lnTo>
                  <a:cubicBezTo>
                    <a:pt x="1111" y="180"/>
                    <a:pt x="1112" y="180"/>
                    <a:pt x="1116" y="178"/>
                  </a:cubicBezTo>
                  <a:close/>
                  <a:moveTo>
                    <a:pt x="523" y="171"/>
                  </a:moveTo>
                  <a:lnTo>
                    <a:pt x="523" y="171"/>
                  </a:lnTo>
                  <a:cubicBezTo>
                    <a:pt x="526" y="176"/>
                    <a:pt x="528" y="177"/>
                    <a:pt x="530" y="177"/>
                  </a:cubicBezTo>
                  <a:cubicBezTo>
                    <a:pt x="532" y="177"/>
                    <a:pt x="534" y="176"/>
                    <a:pt x="536" y="176"/>
                  </a:cubicBezTo>
                  <a:cubicBezTo>
                    <a:pt x="539" y="176"/>
                    <a:pt x="541" y="177"/>
                    <a:pt x="544" y="182"/>
                  </a:cubicBezTo>
                  <a:cubicBezTo>
                    <a:pt x="542" y="187"/>
                    <a:pt x="542" y="192"/>
                    <a:pt x="541" y="192"/>
                  </a:cubicBezTo>
                  <a:cubicBezTo>
                    <a:pt x="536" y="188"/>
                    <a:pt x="531" y="186"/>
                    <a:pt x="525" y="182"/>
                  </a:cubicBezTo>
                  <a:cubicBezTo>
                    <a:pt x="524" y="181"/>
                    <a:pt x="524" y="176"/>
                    <a:pt x="523" y="171"/>
                  </a:cubicBezTo>
                  <a:close/>
                  <a:moveTo>
                    <a:pt x="1047" y="179"/>
                  </a:moveTo>
                  <a:cubicBezTo>
                    <a:pt x="1048" y="179"/>
                    <a:pt x="1049" y="179"/>
                    <a:pt x="1050" y="179"/>
                  </a:cubicBezTo>
                  <a:cubicBezTo>
                    <a:pt x="1058" y="181"/>
                    <a:pt x="1065" y="182"/>
                    <a:pt x="1072" y="183"/>
                  </a:cubicBezTo>
                  <a:cubicBezTo>
                    <a:pt x="1080" y="184"/>
                    <a:pt x="1087" y="186"/>
                    <a:pt x="1095" y="187"/>
                  </a:cubicBezTo>
                  <a:cubicBezTo>
                    <a:pt x="1086" y="191"/>
                    <a:pt x="1077" y="192"/>
                    <a:pt x="1068" y="192"/>
                  </a:cubicBezTo>
                  <a:cubicBezTo>
                    <a:pt x="1055" y="192"/>
                    <a:pt x="1042" y="189"/>
                    <a:pt x="1029" y="187"/>
                  </a:cubicBezTo>
                  <a:cubicBezTo>
                    <a:pt x="1031" y="183"/>
                    <a:pt x="1038" y="179"/>
                    <a:pt x="1047" y="179"/>
                  </a:cubicBezTo>
                  <a:close/>
                  <a:moveTo>
                    <a:pt x="568" y="174"/>
                  </a:moveTo>
                  <a:cubicBezTo>
                    <a:pt x="572" y="174"/>
                    <a:pt x="575" y="178"/>
                    <a:pt x="577" y="194"/>
                  </a:cubicBezTo>
                  <a:lnTo>
                    <a:pt x="553" y="182"/>
                  </a:lnTo>
                  <a:lnTo>
                    <a:pt x="553" y="177"/>
                  </a:lnTo>
                  <a:cubicBezTo>
                    <a:pt x="557" y="176"/>
                    <a:pt x="561" y="176"/>
                    <a:pt x="566" y="174"/>
                  </a:cubicBezTo>
                  <a:cubicBezTo>
                    <a:pt x="567" y="174"/>
                    <a:pt x="567" y="174"/>
                    <a:pt x="568" y="174"/>
                  </a:cubicBezTo>
                  <a:close/>
                  <a:moveTo>
                    <a:pt x="636" y="174"/>
                  </a:moveTo>
                  <a:cubicBezTo>
                    <a:pt x="639" y="174"/>
                    <a:pt x="641" y="182"/>
                    <a:pt x="640" y="198"/>
                  </a:cubicBezTo>
                  <a:cubicBezTo>
                    <a:pt x="634" y="198"/>
                    <a:pt x="629" y="197"/>
                    <a:pt x="624" y="196"/>
                  </a:cubicBezTo>
                  <a:lnTo>
                    <a:pt x="624" y="178"/>
                  </a:lnTo>
                  <a:cubicBezTo>
                    <a:pt x="628" y="177"/>
                    <a:pt x="630" y="175"/>
                    <a:pt x="634" y="175"/>
                  </a:cubicBezTo>
                  <a:cubicBezTo>
                    <a:pt x="635" y="175"/>
                    <a:pt x="635" y="174"/>
                    <a:pt x="636" y="174"/>
                  </a:cubicBezTo>
                  <a:close/>
                  <a:moveTo>
                    <a:pt x="440" y="168"/>
                  </a:moveTo>
                  <a:cubicBezTo>
                    <a:pt x="445" y="168"/>
                    <a:pt x="450" y="169"/>
                    <a:pt x="455" y="172"/>
                  </a:cubicBezTo>
                  <a:cubicBezTo>
                    <a:pt x="458" y="175"/>
                    <a:pt x="463" y="186"/>
                    <a:pt x="468" y="201"/>
                  </a:cubicBezTo>
                  <a:cubicBezTo>
                    <a:pt x="458" y="200"/>
                    <a:pt x="452" y="203"/>
                    <a:pt x="444" y="187"/>
                  </a:cubicBezTo>
                  <a:cubicBezTo>
                    <a:pt x="441" y="178"/>
                    <a:pt x="433" y="177"/>
                    <a:pt x="427" y="171"/>
                  </a:cubicBezTo>
                  <a:cubicBezTo>
                    <a:pt x="431" y="169"/>
                    <a:pt x="436" y="168"/>
                    <a:pt x="440" y="168"/>
                  </a:cubicBezTo>
                  <a:close/>
                  <a:moveTo>
                    <a:pt x="479" y="174"/>
                  </a:moveTo>
                  <a:cubicBezTo>
                    <a:pt x="489" y="174"/>
                    <a:pt x="498" y="174"/>
                    <a:pt x="509" y="176"/>
                  </a:cubicBezTo>
                  <a:cubicBezTo>
                    <a:pt x="514" y="176"/>
                    <a:pt x="516" y="178"/>
                    <a:pt x="520" y="192"/>
                  </a:cubicBezTo>
                  <a:cubicBezTo>
                    <a:pt x="515" y="190"/>
                    <a:pt x="511" y="188"/>
                    <a:pt x="508" y="186"/>
                  </a:cubicBezTo>
                  <a:cubicBezTo>
                    <a:pt x="508" y="198"/>
                    <a:pt x="506" y="203"/>
                    <a:pt x="502" y="203"/>
                  </a:cubicBezTo>
                  <a:cubicBezTo>
                    <a:pt x="500" y="203"/>
                    <a:pt x="498" y="203"/>
                    <a:pt x="496" y="203"/>
                  </a:cubicBezTo>
                  <a:cubicBezTo>
                    <a:pt x="494" y="203"/>
                    <a:pt x="491" y="203"/>
                    <a:pt x="489" y="202"/>
                  </a:cubicBezTo>
                  <a:cubicBezTo>
                    <a:pt x="488" y="202"/>
                    <a:pt x="487" y="198"/>
                    <a:pt x="485" y="196"/>
                  </a:cubicBezTo>
                  <a:cubicBezTo>
                    <a:pt x="483" y="190"/>
                    <a:pt x="481" y="183"/>
                    <a:pt x="478" y="177"/>
                  </a:cubicBezTo>
                  <a:lnTo>
                    <a:pt x="479" y="174"/>
                  </a:lnTo>
                  <a:close/>
                  <a:moveTo>
                    <a:pt x="614" y="172"/>
                  </a:moveTo>
                  <a:cubicBezTo>
                    <a:pt x="616" y="172"/>
                    <a:pt x="619" y="172"/>
                    <a:pt x="619" y="186"/>
                  </a:cubicBezTo>
                  <a:cubicBezTo>
                    <a:pt x="617" y="186"/>
                    <a:pt x="614" y="184"/>
                    <a:pt x="612" y="184"/>
                  </a:cubicBezTo>
                  <a:cubicBezTo>
                    <a:pt x="609" y="184"/>
                    <a:pt x="606" y="187"/>
                    <a:pt x="604" y="203"/>
                  </a:cubicBezTo>
                  <a:cubicBezTo>
                    <a:pt x="602" y="194"/>
                    <a:pt x="602" y="188"/>
                    <a:pt x="600" y="183"/>
                  </a:cubicBezTo>
                  <a:cubicBezTo>
                    <a:pt x="595" y="181"/>
                    <a:pt x="592" y="180"/>
                    <a:pt x="586" y="177"/>
                  </a:cubicBezTo>
                  <a:lnTo>
                    <a:pt x="586" y="172"/>
                  </a:lnTo>
                  <a:lnTo>
                    <a:pt x="614" y="172"/>
                  </a:lnTo>
                  <a:cubicBezTo>
                    <a:pt x="614" y="172"/>
                    <a:pt x="614" y="172"/>
                    <a:pt x="614" y="172"/>
                  </a:cubicBezTo>
                  <a:close/>
                  <a:moveTo>
                    <a:pt x="484" y="214"/>
                  </a:moveTo>
                  <a:cubicBezTo>
                    <a:pt x="483" y="221"/>
                    <a:pt x="481" y="224"/>
                    <a:pt x="479" y="224"/>
                  </a:cubicBezTo>
                  <a:cubicBezTo>
                    <a:pt x="478" y="224"/>
                    <a:pt x="476" y="221"/>
                    <a:pt x="474" y="220"/>
                  </a:cubicBezTo>
                  <a:lnTo>
                    <a:pt x="474" y="214"/>
                  </a:lnTo>
                  <a:close/>
                  <a:moveTo>
                    <a:pt x="511" y="218"/>
                  </a:moveTo>
                  <a:cubicBezTo>
                    <a:pt x="513" y="219"/>
                    <a:pt x="515" y="222"/>
                    <a:pt x="516" y="225"/>
                  </a:cubicBezTo>
                  <a:lnTo>
                    <a:pt x="516" y="225"/>
                  </a:lnTo>
                  <a:cubicBezTo>
                    <a:pt x="515" y="224"/>
                    <a:pt x="513" y="223"/>
                    <a:pt x="511" y="223"/>
                  </a:cubicBezTo>
                  <a:lnTo>
                    <a:pt x="511" y="218"/>
                  </a:lnTo>
                  <a:close/>
                  <a:moveTo>
                    <a:pt x="1119" y="0"/>
                  </a:moveTo>
                  <a:cubicBezTo>
                    <a:pt x="1092" y="0"/>
                    <a:pt x="1065" y="1"/>
                    <a:pt x="1038" y="3"/>
                  </a:cubicBezTo>
                  <a:cubicBezTo>
                    <a:pt x="1014" y="3"/>
                    <a:pt x="990" y="4"/>
                    <a:pt x="966" y="5"/>
                  </a:cubicBezTo>
                  <a:cubicBezTo>
                    <a:pt x="941" y="7"/>
                    <a:pt x="914" y="10"/>
                    <a:pt x="890" y="13"/>
                  </a:cubicBezTo>
                  <a:cubicBezTo>
                    <a:pt x="870" y="14"/>
                    <a:pt x="851" y="15"/>
                    <a:pt x="833" y="19"/>
                  </a:cubicBezTo>
                  <a:cubicBezTo>
                    <a:pt x="825" y="20"/>
                    <a:pt x="818" y="22"/>
                    <a:pt x="812" y="22"/>
                  </a:cubicBezTo>
                  <a:cubicBezTo>
                    <a:pt x="803" y="22"/>
                    <a:pt x="792" y="19"/>
                    <a:pt x="783" y="19"/>
                  </a:cubicBezTo>
                  <a:cubicBezTo>
                    <a:pt x="781" y="19"/>
                    <a:pt x="780" y="19"/>
                    <a:pt x="778" y="20"/>
                  </a:cubicBezTo>
                  <a:cubicBezTo>
                    <a:pt x="762" y="21"/>
                    <a:pt x="746" y="27"/>
                    <a:pt x="730" y="27"/>
                  </a:cubicBezTo>
                  <a:cubicBezTo>
                    <a:pt x="726" y="27"/>
                    <a:pt x="723" y="26"/>
                    <a:pt x="719" y="26"/>
                  </a:cubicBezTo>
                  <a:cubicBezTo>
                    <a:pt x="716" y="26"/>
                    <a:pt x="713" y="25"/>
                    <a:pt x="710" y="25"/>
                  </a:cubicBezTo>
                  <a:cubicBezTo>
                    <a:pt x="705" y="25"/>
                    <a:pt x="699" y="26"/>
                    <a:pt x="693" y="26"/>
                  </a:cubicBezTo>
                  <a:cubicBezTo>
                    <a:pt x="684" y="27"/>
                    <a:pt x="675" y="29"/>
                    <a:pt x="667" y="30"/>
                  </a:cubicBezTo>
                  <a:lnTo>
                    <a:pt x="640" y="34"/>
                  </a:lnTo>
                  <a:cubicBezTo>
                    <a:pt x="630" y="35"/>
                    <a:pt x="621" y="36"/>
                    <a:pt x="614" y="36"/>
                  </a:cubicBezTo>
                  <a:cubicBezTo>
                    <a:pt x="608" y="36"/>
                    <a:pt x="603" y="34"/>
                    <a:pt x="598" y="34"/>
                  </a:cubicBezTo>
                  <a:cubicBezTo>
                    <a:pt x="584" y="35"/>
                    <a:pt x="572" y="40"/>
                    <a:pt x="558" y="41"/>
                  </a:cubicBezTo>
                  <a:cubicBezTo>
                    <a:pt x="556" y="41"/>
                    <a:pt x="554" y="41"/>
                    <a:pt x="552" y="41"/>
                  </a:cubicBezTo>
                  <a:cubicBezTo>
                    <a:pt x="544" y="41"/>
                    <a:pt x="535" y="39"/>
                    <a:pt x="529" y="37"/>
                  </a:cubicBezTo>
                  <a:cubicBezTo>
                    <a:pt x="518" y="36"/>
                    <a:pt x="506" y="32"/>
                    <a:pt x="495" y="31"/>
                  </a:cubicBezTo>
                  <a:cubicBezTo>
                    <a:pt x="477" y="30"/>
                    <a:pt x="458" y="32"/>
                    <a:pt x="441" y="27"/>
                  </a:cubicBezTo>
                  <a:cubicBezTo>
                    <a:pt x="428" y="23"/>
                    <a:pt x="416" y="20"/>
                    <a:pt x="403" y="20"/>
                  </a:cubicBezTo>
                  <a:cubicBezTo>
                    <a:pt x="399" y="20"/>
                    <a:pt x="394" y="21"/>
                    <a:pt x="389" y="22"/>
                  </a:cubicBezTo>
                  <a:cubicBezTo>
                    <a:pt x="382" y="24"/>
                    <a:pt x="372" y="30"/>
                    <a:pt x="364" y="30"/>
                  </a:cubicBezTo>
                  <a:cubicBezTo>
                    <a:pt x="350" y="30"/>
                    <a:pt x="335" y="27"/>
                    <a:pt x="320" y="27"/>
                  </a:cubicBezTo>
                  <a:lnTo>
                    <a:pt x="300" y="27"/>
                  </a:lnTo>
                  <a:cubicBezTo>
                    <a:pt x="288" y="29"/>
                    <a:pt x="274" y="29"/>
                    <a:pt x="262" y="30"/>
                  </a:cubicBezTo>
                  <a:cubicBezTo>
                    <a:pt x="259" y="30"/>
                    <a:pt x="257" y="27"/>
                    <a:pt x="258" y="15"/>
                  </a:cubicBezTo>
                  <a:lnTo>
                    <a:pt x="258" y="15"/>
                  </a:lnTo>
                  <a:cubicBezTo>
                    <a:pt x="256" y="16"/>
                    <a:pt x="254" y="19"/>
                    <a:pt x="252" y="19"/>
                  </a:cubicBezTo>
                  <a:cubicBezTo>
                    <a:pt x="247" y="20"/>
                    <a:pt x="241" y="24"/>
                    <a:pt x="236" y="24"/>
                  </a:cubicBezTo>
                  <a:cubicBezTo>
                    <a:pt x="226" y="24"/>
                    <a:pt x="216" y="22"/>
                    <a:pt x="206" y="22"/>
                  </a:cubicBezTo>
                  <a:cubicBezTo>
                    <a:pt x="204" y="22"/>
                    <a:pt x="202" y="22"/>
                    <a:pt x="201" y="22"/>
                  </a:cubicBezTo>
                  <a:cubicBezTo>
                    <a:pt x="190" y="24"/>
                    <a:pt x="180" y="27"/>
                    <a:pt x="170" y="29"/>
                  </a:cubicBezTo>
                  <a:cubicBezTo>
                    <a:pt x="167" y="30"/>
                    <a:pt x="163" y="30"/>
                    <a:pt x="159" y="31"/>
                  </a:cubicBezTo>
                  <a:cubicBezTo>
                    <a:pt x="152" y="32"/>
                    <a:pt x="144" y="35"/>
                    <a:pt x="137" y="35"/>
                  </a:cubicBezTo>
                  <a:cubicBezTo>
                    <a:pt x="136" y="35"/>
                    <a:pt x="135" y="34"/>
                    <a:pt x="133" y="34"/>
                  </a:cubicBezTo>
                  <a:cubicBezTo>
                    <a:pt x="127" y="34"/>
                    <a:pt x="122" y="30"/>
                    <a:pt x="116" y="26"/>
                  </a:cubicBezTo>
                  <a:cubicBezTo>
                    <a:pt x="114" y="25"/>
                    <a:pt x="113" y="25"/>
                    <a:pt x="112" y="25"/>
                  </a:cubicBezTo>
                  <a:cubicBezTo>
                    <a:pt x="108" y="25"/>
                    <a:pt x="105" y="28"/>
                    <a:pt x="100" y="28"/>
                  </a:cubicBezTo>
                  <a:cubicBezTo>
                    <a:pt x="99" y="28"/>
                    <a:pt x="98" y="27"/>
                    <a:pt x="97" y="27"/>
                  </a:cubicBezTo>
                  <a:cubicBezTo>
                    <a:pt x="91" y="24"/>
                    <a:pt x="85" y="24"/>
                    <a:pt x="79" y="24"/>
                  </a:cubicBezTo>
                  <a:cubicBezTo>
                    <a:pt x="75" y="24"/>
                    <a:pt x="71" y="24"/>
                    <a:pt x="67" y="24"/>
                  </a:cubicBezTo>
                  <a:cubicBezTo>
                    <a:pt x="65" y="24"/>
                    <a:pt x="62" y="24"/>
                    <a:pt x="60" y="24"/>
                  </a:cubicBezTo>
                  <a:cubicBezTo>
                    <a:pt x="57" y="24"/>
                    <a:pt x="52" y="24"/>
                    <a:pt x="48" y="25"/>
                  </a:cubicBezTo>
                  <a:cubicBezTo>
                    <a:pt x="41" y="29"/>
                    <a:pt x="33" y="35"/>
                    <a:pt x="27" y="39"/>
                  </a:cubicBezTo>
                  <a:cubicBezTo>
                    <a:pt x="23" y="40"/>
                    <a:pt x="20" y="40"/>
                    <a:pt x="17" y="40"/>
                  </a:cubicBezTo>
                  <a:cubicBezTo>
                    <a:pt x="13" y="40"/>
                    <a:pt x="9" y="40"/>
                    <a:pt x="6" y="40"/>
                  </a:cubicBezTo>
                  <a:cubicBezTo>
                    <a:pt x="8" y="46"/>
                    <a:pt x="10" y="50"/>
                    <a:pt x="11" y="51"/>
                  </a:cubicBezTo>
                  <a:cubicBezTo>
                    <a:pt x="7" y="57"/>
                    <a:pt x="5" y="63"/>
                    <a:pt x="0" y="69"/>
                  </a:cubicBezTo>
                  <a:cubicBezTo>
                    <a:pt x="2" y="81"/>
                    <a:pt x="7" y="91"/>
                    <a:pt x="10" y="100"/>
                  </a:cubicBezTo>
                  <a:cubicBezTo>
                    <a:pt x="7" y="102"/>
                    <a:pt x="6" y="103"/>
                    <a:pt x="2" y="105"/>
                  </a:cubicBezTo>
                  <a:cubicBezTo>
                    <a:pt x="8" y="110"/>
                    <a:pt x="12" y="113"/>
                    <a:pt x="16" y="119"/>
                  </a:cubicBezTo>
                  <a:cubicBezTo>
                    <a:pt x="21" y="129"/>
                    <a:pt x="27" y="134"/>
                    <a:pt x="32" y="136"/>
                  </a:cubicBezTo>
                  <a:cubicBezTo>
                    <a:pt x="48" y="142"/>
                    <a:pt x="62" y="150"/>
                    <a:pt x="78" y="156"/>
                  </a:cubicBezTo>
                  <a:cubicBezTo>
                    <a:pt x="81" y="157"/>
                    <a:pt x="85" y="161"/>
                    <a:pt x="88" y="161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91" y="161"/>
                    <a:pt x="92" y="160"/>
                    <a:pt x="93" y="160"/>
                  </a:cubicBezTo>
                  <a:cubicBezTo>
                    <a:pt x="100" y="160"/>
                    <a:pt x="108" y="167"/>
                    <a:pt x="115" y="168"/>
                  </a:cubicBezTo>
                  <a:cubicBezTo>
                    <a:pt x="125" y="173"/>
                    <a:pt x="136" y="179"/>
                    <a:pt x="144" y="184"/>
                  </a:cubicBezTo>
                  <a:cubicBezTo>
                    <a:pt x="146" y="184"/>
                    <a:pt x="147" y="181"/>
                    <a:pt x="147" y="178"/>
                  </a:cubicBezTo>
                  <a:cubicBezTo>
                    <a:pt x="141" y="173"/>
                    <a:pt x="133" y="166"/>
                    <a:pt x="127" y="160"/>
                  </a:cubicBezTo>
                  <a:cubicBezTo>
                    <a:pt x="129" y="160"/>
                    <a:pt x="131" y="159"/>
                    <a:pt x="132" y="159"/>
                  </a:cubicBezTo>
                  <a:cubicBezTo>
                    <a:pt x="133" y="159"/>
                    <a:pt x="133" y="159"/>
                    <a:pt x="133" y="160"/>
                  </a:cubicBezTo>
                  <a:cubicBezTo>
                    <a:pt x="144" y="163"/>
                    <a:pt x="154" y="170"/>
                    <a:pt x="165" y="173"/>
                  </a:cubicBezTo>
                  <a:cubicBezTo>
                    <a:pt x="172" y="176"/>
                    <a:pt x="179" y="176"/>
                    <a:pt x="184" y="176"/>
                  </a:cubicBezTo>
                  <a:cubicBezTo>
                    <a:pt x="186" y="176"/>
                    <a:pt x="189" y="173"/>
                    <a:pt x="192" y="173"/>
                  </a:cubicBezTo>
                  <a:cubicBezTo>
                    <a:pt x="192" y="173"/>
                    <a:pt x="193" y="174"/>
                    <a:pt x="193" y="174"/>
                  </a:cubicBezTo>
                  <a:cubicBezTo>
                    <a:pt x="201" y="177"/>
                    <a:pt x="207" y="183"/>
                    <a:pt x="215" y="186"/>
                  </a:cubicBezTo>
                  <a:cubicBezTo>
                    <a:pt x="217" y="187"/>
                    <a:pt x="220" y="188"/>
                    <a:pt x="222" y="188"/>
                  </a:cubicBezTo>
                  <a:cubicBezTo>
                    <a:pt x="228" y="188"/>
                    <a:pt x="234" y="185"/>
                    <a:pt x="239" y="182"/>
                  </a:cubicBezTo>
                  <a:cubicBezTo>
                    <a:pt x="242" y="181"/>
                    <a:pt x="245" y="180"/>
                    <a:pt x="248" y="180"/>
                  </a:cubicBezTo>
                  <a:cubicBezTo>
                    <a:pt x="252" y="180"/>
                    <a:pt x="256" y="181"/>
                    <a:pt x="260" y="181"/>
                  </a:cubicBezTo>
                  <a:cubicBezTo>
                    <a:pt x="272" y="181"/>
                    <a:pt x="282" y="179"/>
                    <a:pt x="294" y="179"/>
                  </a:cubicBezTo>
                  <a:cubicBezTo>
                    <a:pt x="291" y="173"/>
                    <a:pt x="290" y="171"/>
                    <a:pt x="289" y="166"/>
                  </a:cubicBezTo>
                  <a:lnTo>
                    <a:pt x="289" y="166"/>
                  </a:lnTo>
                  <a:cubicBezTo>
                    <a:pt x="293" y="167"/>
                    <a:pt x="296" y="176"/>
                    <a:pt x="300" y="178"/>
                  </a:cubicBezTo>
                  <a:cubicBezTo>
                    <a:pt x="309" y="183"/>
                    <a:pt x="315" y="187"/>
                    <a:pt x="322" y="188"/>
                  </a:cubicBezTo>
                  <a:cubicBezTo>
                    <a:pt x="344" y="194"/>
                    <a:pt x="367" y="198"/>
                    <a:pt x="389" y="203"/>
                  </a:cubicBezTo>
                  <a:cubicBezTo>
                    <a:pt x="394" y="204"/>
                    <a:pt x="400" y="207"/>
                    <a:pt x="405" y="209"/>
                  </a:cubicBezTo>
                  <a:cubicBezTo>
                    <a:pt x="404" y="213"/>
                    <a:pt x="402" y="216"/>
                    <a:pt x="401" y="216"/>
                  </a:cubicBezTo>
                  <a:cubicBezTo>
                    <a:pt x="400" y="216"/>
                    <a:pt x="399" y="215"/>
                    <a:pt x="399" y="215"/>
                  </a:cubicBezTo>
                  <a:cubicBezTo>
                    <a:pt x="396" y="212"/>
                    <a:pt x="394" y="211"/>
                    <a:pt x="391" y="211"/>
                  </a:cubicBezTo>
                  <a:cubicBezTo>
                    <a:pt x="387" y="211"/>
                    <a:pt x="383" y="213"/>
                    <a:pt x="380" y="213"/>
                  </a:cubicBezTo>
                  <a:cubicBezTo>
                    <a:pt x="376" y="213"/>
                    <a:pt x="373" y="212"/>
                    <a:pt x="370" y="207"/>
                  </a:cubicBezTo>
                  <a:cubicBezTo>
                    <a:pt x="370" y="207"/>
                    <a:pt x="370" y="206"/>
                    <a:pt x="370" y="206"/>
                  </a:cubicBezTo>
                  <a:cubicBezTo>
                    <a:pt x="370" y="206"/>
                    <a:pt x="369" y="207"/>
                    <a:pt x="369" y="207"/>
                  </a:cubicBezTo>
                  <a:cubicBezTo>
                    <a:pt x="362" y="205"/>
                    <a:pt x="354" y="204"/>
                    <a:pt x="346" y="204"/>
                  </a:cubicBezTo>
                  <a:cubicBezTo>
                    <a:pt x="340" y="203"/>
                    <a:pt x="333" y="201"/>
                    <a:pt x="327" y="201"/>
                  </a:cubicBezTo>
                  <a:cubicBezTo>
                    <a:pt x="325" y="201"/>
                    <a:pt x="323" y="201"/>
                    <a:pt x="321" y="202"/>
                  </a:cubicBezTo>
                  <a:cubicBezTo>
                    <a:pt x="318" y="203"/>
                    <a:pt x="316" y="203"/>
                    <a:pt x="313" y="203"/>
                  </a:cubicBezTo>
                  <a:cubicBezTo>
                    <a:pt x="309" y="203"/>
                    <a:pt x="305" y="203"/>
                    <a:pt x="301" y="202"/>
                  </a:cubicBezTo>
                  <a:cubicBezTo>
                    <a:pt x="299" y="202"/>
                    <a:pt x="296" y="203"/>
                    <a:pt x="294" y="203"/>
                  </a:cubicBezTo>
                  <a:cubicBezTo>
                    <a:pt x="295" y="210"/>
                    <a:pt x="296" y="215"/>
                    <a:pt x="297" y="215"/>
                  </a:cubicBezTo>
                  <a:cubicBezTo>
                    <a:pt x="304" y="216"/>
                    <a:pt x="311" y="216"/>
                    <a:pt x="316" y="216"/>
                  </a:cubicBezTo>
                  <a:cubicBezTo>
                    <a:pt x="331" y="216"/>
                    <a:pt x="344" y="218"/>
                    <a:pt x="360" y="218"/>
                  </a:cubicBezTo>
                  <a:cubicBezTo>
                    <a:pt x="364" y="218"/>
                    <a:pt x="367" y="223"/>
                    <a:pt x="370" y="223"/>
                  </a:cubicBezTo>
                  <a:cubicBezTo>
                    <a:pt x="370" y="223"/>
                    <a:pt x="370" y="223"/>
                    <a:pt x="370" y="223"/>
                  </a:cubicBezTo>
                  <a:cubicBezTo>
                    <a:pt x="374" y="222"/>
                    <a:pt x="378" y="222"/>
                    <a:pt x="382" y="222"/>
                  </a:cubicBezTo>
                  <a:cubicBezTo>
                    <a:pt x="392" y="222"/>
                    <a:pt x="402" y="224"/>
                    <a:pt x="411" y="228"/>
                  </a:cubicBezTo>
                  <a:cubicBezTo>
                    <a:pt x="413" y="229"/>
                    <a:pt x="414" y="229"/>
                    <a:pt x="416" y="229"/>
                  </a:cubicBezTo>
                  <a:cubicBezTo>
                    <a:pt x="419" y="229"/>
                    <a:pt x="423" y="227"/>
                    <a:pt x="427" y="220"/>
                  </a:cubicBezTo>
                  <a:cubicBezTo>
                    <a:pt x="422" y="218"/>
                    <a:pt x="418" y="215"/>
                    <a:pt x="412" y="212"/>
                  </a:cubicBezTo>
                  <a:lnTo>
                    <a:pt x="412" y="207"/>
                  </a:lnTo>
                  <a:cubicBezTo>
                    <a:pt x="421" y="208"/>
                    <a:pt x="427" y="210"/>
                    <a:pt x="435" y="212"/>
                  </a:cubicBezTo>
                  <a:lnTo>
                    <a:pt x="435" y="218"/>
                  </a:lnTo>
                  <a:cubicBezTo>
                    <a:pt x="433" y="220"/>
                    <a:pt x="433" y="223"/>
                    <a:pt x="431" y="228"/>
                  </a:cubicBezTo>
                  <a:lnTo>
                    <a:pt x="448" y="228"/>
                  </a:lnTo>
                  <a:lnTo>
                    <a:pt x="448" y="221"/>
                  </a:lnTo>
                  <a:cubicBezTo>
                    <a:pt x="446" y="218"/>
                    <a:pt x="442" y="215"/>
                    <a:pt x="437" y="209"/>
                  </a:cubicBezTo>
                  <a:lnTo>
                    <a:pt x="437" y="209"/>
                  </a:lnTo>
                  <a:cubicBezTo>
                    <a:pt x="447" y="210"/>
                    <a:pt x="453" y="209"/>
                    <a:pt x="462" y="212"/>
                  </a:cubicBezTo>
                  <a:cubicBezTo>
                    <a:pt x="464" y="214"/>
                    <a:pt x="467" y="219"/>
                    <a:pt x="469" y="221"/>
                  </a:cubicBezTo>
                  <a:cubicBezTo>
                    <a:pt x="470" y="223"/>
                    <a:pt x="472" y="225"/>
                    <a:pt x="473" y="226"/>
                  </a:cubicBezTo>
                  <a:cubicBezTo>
                    <a:pt x="478" y="229"/>
                    <a:pt x="484" y="230"/>
                    <a:pt x="490" y="231"/>
                  </a:cubicBezTo>
                  <a:cubicBezTo>
                    <a:pt x="491" y="231"/>
                    <a:pt x="491" y="230"/>
                    <a:pt x="493" y="230"/>
                  </a:cubicBezTo>
                  <a:cubicBezTo>
                    <a:pt x="493" y="225"/>
                    <a:pt x="493" y="220"/>
                    <a:pt x="494" y="212"/>
                  </a:cubicBezTo>
                  <a:cubicBezTo>
                    <a:pt x="498" y="216"/>
                    <a:pt x="501" y="219"/>
                    <a:pt x="505" y="224"/>
                  </a:cubicBezTo>
                  <a:cubicBezTo>
                    <a:pt x="507" y="228"/>
                    <a:pt x="510" y="231"/>
                    <a:pt x="512" y="231"/>
                  </a:cubicBezTo>
                  <a:cubicBezTo>
                    <a:pt x="514" y="231"/>
                    <a:pt x="516" y="230"/>
                    <a:pt x="517" y="226"/>
                  </a:cubicBezTo>
                  <a:lnTo>
                    <a:pt x="517" y="226"/>
                  </a:lnTo>
                  <a:cubicBezTo>
                    <a:pt x="517" y="226"/>
                    <a:pt x="517" y="226"/>
                    <a:pt x="517" y="226"/>
                  </a:cubicBezTo>
                  <a:cubicBezTo>
                    <a:pt x="519" y="223"/>
                    <a:pt x="519" y="218"/>
                    <a:pt x="520" y="218"/>
                  </a:cubicBezTo>
                  <a:cubicBezTo>
                    <a:pt x="522" y="216"/>
                    <a:pt x="525" y="216"/>
                    <a:pt x="527" y="216"/>
                  </a:cubicBezTo>
                  <a:cubicBezTo>
                    <a:pt x="528" y="216"/>
                    <a:pt x="529" y="216"/>
                    <a:pt x="531" y="216"/>
                  </a:cubicBezTo>
                  <a:cubicBezTo>
                    <a:pt x="537" y="216"/>
                    <a:pt x="544" y="216"/>
                    <a:pt x="551" y="225"/>
                  </a:cubicBezTo>
                  <a:cubicBezTo>
                    <a:pt x="554" y="229"/>
                    <a:pt x="557" y="230"/>
                    <a:pt x="561" y="230"/>
                  </a:cubicBezTo>
                  <a:cubicBezTo>
                    <a:pt x="563" y="230"/>
                    <a:pt x="566" y="229"/>
                    <a:pt x="568" y="229"/>
                  </a:cubicBezTo>
                  <a:cubicBezTo>
                    <a:pt x="570" y="229"/>
                    <a:pt x="572" y="228"/>
                    <a:pt x="573" y="228"/>
                  </a:cubicBezTo>
                  <a:cubicBezTo>
                    <a:pt x="577" y="228"/>
                    <a:pt x="581" y="227"/>
                    <a:pt x="586" y="227"/>
                  </a:cubicBezTo>
                  <a:cubicBezTo>
                    <a:pt x="588" y="227"/>
                    <a:pt x="590" y="227"/>
                    <a:pt x="593" y="228"/>
                  </a:cubicBezTo>
                  <a:cubicBezTo>
                    <a:pt x="594" y="229"/>
                    <a:pt x="595" y="229"/>
                    <a:pt x="596" y="229"/>
                  </a:cubicBezTo>
                  <a:cubicBezTo>
                    <a:pt x="598" y="229"/>
                    <a:pt x="601" y="228"/>
                    <a:pt x="604" y="228"/>
                  </a:cubicBezTo>
                  <a:cubicBezTo>
                    <a:pt x="604" y="228"/>
                    <a:pt x="605" y="225"/>
                    <a:pt x="605" y="223"/>
                  </a:cubicBezTo>
                  <a:cubicBezTo>
                    <a:pt x="607" y="214"/>
                    <a:pt x="608" y="211"/>
                    <a:pt x="609" y="211"/>
                  </a:cubicBezTo>
                  <a:cubicBezTo>
                    <a:pt x="611" y="211"/>
                    <a:pt x="612" y="213"/>
                    <a:pt x="615" y="219"/>
                  </a:cubicBezTo>
                  <a:cubicBezTo>
                    <a:pt x="616" y="221"/>
                    <a:pt x="618" y="224"/>
                    <a:pt x="619" y="224"/>
                  </a:cubicBezTo>
                  <a:cubicBezTo>
                    <a:pt x="619" y="224"/>
                    <a:pt x="619" y="224"/>
                    <a:pt x="619" y="224"/>
                  </a:cubicBezTo>
                  <a:cubicBezTo>
                    <a:pt x="620" y="222"/>
                    <a:pt x="622" y="221"/>
                    <a:pt x="623" y="221"/>
                  </a:cubicBezTo>
                  <a:cubicBezTo>
                    <a:pt x="627" y="221"/>
                    <a:pt x="631" y="228"/>
                    <a:pt x="636" y="236"/>
                  </a:cubicBezTo>
                  <a:cubicBezTo>
                    <a:pt x="637" y="217"/>
                    <a:pt x="641" y="207"/>
                    <a:pt x="648" y="207"/>
                  </a:cubicBezTo>
                  <a:cubicBezTo>
                    <a:pt x="649" y="207"/>
                    <a:pt x="650" y="208"/>
                    <a:pt x="651" y="208"/>
                  </a:cubicBezTo>
                  <a:cubicBezTo>
                    <a:pt x="651" y="209"/>
                    <a:pt x="652" y="209"/>
                    <a:pt x="652" y="209"/>
                  </a:cubicBezTo>
                  <a:cubicBezTo>
                    <a:pt x="653" y="209"/>
                    <a:pt x="656" y="207"/>
                    <a:pt x="656" y="207"/>
                  </a:cubicBezTo>
                  <a:cubicBezTo>
                    <a:pt x="661" y="208"/>
                    <a:pt x="666" y="209"/>
                    <a:pt x="669" y="210"/>
                  </a:cubicBezTo>
                  <a:lnTo>
                    <a:pt x="669" y="216"/>
                  </a:lnTo>
                  <a:cubicBezTo>
                    <a:pt x="667" y="218"/>
                    <a:pt x="666" y="220"/>
                    <a:pt x="663" y="221"/>
                  </a:cubicBezTo>
                  <a:cubicBezTo>
                    <a:pt x="664" y="225"/>
                    <a:pt x="666" y="225"/>
                    <a:pt x="667" y="228"/>
                  </a:cubicBezTo>
                  <a:cubicBezTo>
                    <a:pt x="668" y="229"/>
                    <a:pt x="669" y="234"/>
                    <a:pt x="669" y="237"/>
                  </a:cubicBezTo>
                  <a:cubicBezTo>
                    <a:pt x="671" y="231"/>
                    <a:pt x="672" y="226"/>
                    <a:pt x="672" y="221"/>
                  </a:cubicBezTo>
                  <a:cubicBezTo>
                    <a:pt x="672" y="219"/>
                    <a:pt x="672" y="215"/>
                    <a:pt x="673" y="209"/>
                  </a:cubicBezTo>
                  <a:cubicBezTo>
                    <a:pt x="680" y="212"/>
                    <a:pt x="685" y="210"/>
                    <a:pt x="692" y="216"/>
                  </a:cubicBezTo>
                  <a:cubicBezTo>
                    <a:pt x="697" y="222"/>
                    <a:pt x="703" y="224"/>
                    <a:pt x="709" y="224"/>
                  </a:cubicBezTo>
                  <a:cubicBezTo>
                    <a:pt x="710" y="224"/>
                    <a:pt x="712" y="224"/>
                    <a:pt x="713" y="224"/>
                  </a:cubicBezTo>
                  <a:cubicBezTo>
                    <a:pt x="714" y="224"/>
                    <a:pt x="716" y="224"/>
                    <a:pt x="718" y="224"/>
                  </a:cubicBezTo>
                  <a:cubicBezTo>
                    <a:pt x="719" y="224"/>
                    <a:pt x="720" y="224"/>
                    <a:pt x="720" y="224"/>
                  </a:cubicBezTo>
                  <a:cubicBezTo>
                    <a:pt x="722" y="225"/>
                    <a:pt x="724" y="226"/>
                    <a:pt x="727" y="226"/>
                  </a:cubicBezTo>
                  <a:cubicBezTo>
                    <a:pt x="729" y="226"/>
                    <a:pt x="731" y="224"/>
                    <a:pt x="734" y="219"/>
                  </a:cubicBezTo>
                  <a:cubicBezTo>
                    <a:pt x="735" y="215"/>
                    <a:pt x="736" y="214"/>
                    <a:pt x="737" y="214"/>
                  </a:cubicBezTo>
                  <a:cubicBezTo>
                    <a:pt x="740" y="214"/>
                    <a:pt x="743" y="221"/>
                    <a:pt x="746" y="236"/>
                  </a:cubicBezTo>
                  <a:cubicBezTo>
                    <a:pt x="746" y="225"/>
                    <a:pt x="747" y="223"/>
                    <a:pt x="749" y="223"/>
                  </a:cubicBezTo>
                  <a:cubicBezTo>
                    <a:pt x="751" y="223"/>
                    <a:pt x="752" y="225"/>
                    <a:pt x="754" y="225"/>
                  </a:cubicBezTo>
                  <a:cubicBezTo>
                    <a:pt x="755" y="225"/>
                    <a:pt x="756" y="223"/>
                    <a:pt x="756" y="218"/>
                  </a:cubicBezTo>
                  <a:cubicBezTo>
                    <a:pt x="760" y="230"/>
                    <a:pt x="761" y="236"/>
                    <a:pt x="764" y="236"/>
                  </a:cubicBezTo>
                  <a:cubicBezTo>
                    <a:pt x="765" y="236"/>
                    <a:pt x="766" y="235"/>
                    <a:pt x="768" y="233"/>
                  </a:cubicBezTo>
                  <a:cubicBezTo>
                    <a:pt x="770" y="230"/>
                    <a:pt x="772" y="230"/>
                    <a:pt x="775" y="230"/>
                  </a:cubicBezTo>
                  <a:cubicBezTo>
                    <a:pt x="778" y="230"/>
                    <a:pt x="782" y="231"/>
                    <a:pt x="785" y="231"/>
                  </a:cubicBezTo>
                  <a:cubicBezTo>
                    <a:pt x="786" y="231"/>
                    <a:pt x="787" y="231"/>
                    <a:pt x="789" y="230"/>
                  </a:cubicBezTo>
                  <a:cubicBezTo>
                    <a:pt x="793" y="229"/>
                    <a:pt x="798" y="231"/>
                    <a:pt x="802" y="223"/>
                  </a:cubicBezTo>
                  <a:cubicBezTo>
                    <a:pt x="802" y="222"/>
                    <a:pt x="803" y="222"/>
                    <a:pt x="803" y="222"/>
                  </a:cubicBezTo>
                  <a:cubicBezTo>
                    <a:pt x="804" y="222"/>
                    <a:pt x="806" y="224"/>
                    <a:pt x="807" y="224"/>
                  </a:cubicBezTo>
                  <a:cubicBezTo>
                    <a:pt x="813" y="224"/>
                    <a:pt x="816" y="225"/>
                    <a:pt x="821" y="225"/>
                  </a:cubicBezTo>
                  <a:cubicBezTo>
                    <a:pt x="823" y="225"/>
                    <a:pt x="823" y="224"/>
                    <a:pt x="824" y="224"/>
                  </a:cubicBezTo>
                  <a:cubicBezTo>
                    <a:pt x="825" y="224"/>
                    <a:pt x="825" y="224"/>
                    <a:pt x="825" y="224"/>
                  </a:cubicBezTo>
                  <a:cubicBezTo>
                    <a:pt x="830" y="224"/>
                    <a:pt x="836" y="229"/>
                    <a:pt x="841" y="229"/>
                  </a:cubicBezTo>
                  <a:cubicBezTo>
                    <a:pt x="843" y="229"/>
                    <a:pt x="845" y="228"/>
                    <a:pt x="847" y="226"/>
                  </a:cubicBezTo>
                  <a:cubicBezTo>
                    <a:pt x="850" y="224"/>
                    <a:pt x="853" y="222"/>
                    <a:pt x="856" y="222"/>
                  </a:cubicBezTo>
                  <a:cubicBezTo>
                    <a:pt x="861" y="222"/>
                    <a:pt x="865" y="225"/>
                    <a:pt x="870" y="234"/>
                  </a:cubicBezTo>
                  <a:cubicBezTo>
                    <a:pt x="871" y="235"/>
                    <a:pt x="872" y="237"/>
                    <a:pt x="872" y="237"/>
                  </a:cubicBezTo>
                  <a:cubicBezTo>
                    <a:pt x="872" y="237"/>
                    <a:pt x="872" y="237"/>
                    <a:pt x="872" y="237"/>
                  </a:cubicBezTo>
                  <a:cubicBezTo>
                    <a:pt x="875" y="235"/>
                    <a:pt x="878" y="230"/>
                    <a:pt x="880" y="230"/>
                  </a:cubicBezTo>
                  <a:cubicBezTo>
                    <a:pt x="882" y="230"/>
                    <a:pt x="883" y="232"/>
                    <a:pt x="884" y="236"/>
                  </a:cubicBezTo>
                  <a:cubicBezTo>
                    <a:pt x="884" y="236"/>
                    <a:pt x="886" y="236"/>
                    <a:pt x="886" y="234"/>
                  </a:cubicBezTo>
                  <a:cubicBezTo>
                    <a:pt x="887" y="228"/>
                    <a:pt x="889" y="226"/>
                    <a:pt x="890" y="226"/>
                  </a:cubicBezTo>
                  <a:cubicBezTo>
                    <a:pt x="892" y="226"/>
                    <a:pt x="893" y="227"/>
                    <a:pt x="894" y="227"/>
                  </a:cubicBezTo>
                  <a:cubicBezTo>
                    <a:pt x="895" y="227"/>
                    <a:pt x="896" y="227"/>
                    <a:pt x="897" y="226"/>
                  </a:cubicBezTo>
                  <a:cubicBezTo>
                    <a:pt x="898" y="225"/>
                    <a:pt x="900" y="226"/>
                    <a:pt x="902" y="223"/>
                  </a:cubicBezTo>
                  <a:cubicBezTo>
                    <a:pt x="903" y="218"/>
                    <a:pt x="904" y="216"/>
                    <a:pt x="904" y="216"/>
                  </a:cubicBezTo>
                  <a:cubicBezTo>
                    <a:pt x="905" y="216"/>
                    <a:pt x="906" y="218"/>
                    <a:pt x="908" y="221"/>
                  </a:cubicBezTo>
                  <a:cubicBezTo>
                    <a:pt x="909" y="225"/>
                    <a:pt x="911" y="228"/>
                    <a:pt x="912" y="228"/>
                  </a:cubicBezTo>
                  <a:cubicBezTo>
                    <a:pt x="913" y="228"/>
                    <a:pt x="914" y="225"/>
                    <a:pt x="914" y="218"/>
                  </a:cubicBezTo>
                  <a:cubicBezTo>
                    <a:pt x="914" y="215"/>
                    <a:pt x="915" y="212"/>
                    <a:pt x="917" y="212"/>
                  </a:cubicBezTo>
                  <a:cubicBezTo>
                    <a:pt x="920" y="214"/>
                    <a:pt x="924" y="214"/>
                    <a:pt x="926" y="218"/>
                  </a:cubicBezTo>
                  <a:cubicBezTo>
                    <a:pt x="929" y="223"/>
                    <a:pt x="932" y="224"/>
                    <a:pt x="936" y="224"/>
                  </a:cubicBezTo>
                  <a:cubicBezTo>
                    <a:pt x="938" y="224"/>
                    <a:pt x="941" y="223"/>
                    <a:pt x="944" y="223"/>
                  </a:cubicBezTo>
                  <a:cubicBezTo>
                    <a:pt x="946" y="223"/>
                    <a:pt x="948" y="223"/>
                    <a:pt x="950" y="225"/>
                  </a:cubicBezTo>
                  <a:cubicBezTo>
                    <a:pt x="950" y="225"/>
                    <a:pt x="951" y="225"/>
                    <a:pt x="951" y="224"/>
                  </a:cubicBezTo>
                  <a:cubicBezTo>
                    <a:pt x="953" y="219"/>
                    <a:pt x="955" y="214"/>
                    <a:pt x="958" y="214"/>
                  </a:cubicBezTo>
                  <a:cubicBezTo>
                    <a:pt x="959" y="214"/>
                    <a:pt x="959" y="214"/>
                    <a:pt x="960" y="216"/>
                  </a:cubicBezTo>
                  <a:cubicBezTo>
                    <a:pt x="961" y="217"/>
                    <a:pt x="962" y="217"/>
                    <a:pt x="963" y="217"/>
                  </a:cubicBezTo>
                  <a:cubicBezTo>
                    <a:pt x="965" y="217"/>
                    <a:pt x="968" y="216"/>
                    <a:pt x="971" y="216"/>
                  </a:cubicBezTo>
                  <a:cubicBezTo>
                    <a:pt x="972" y="216"/>
                    <a:pt x="975" y="215"/>
                    <a:pt x="976" y="212"/>
                  </a:cubicBezTo>
                  <a:cubicBezTo>
                    <a:pt x="978" y="208"/>
                    <a:pt x="980" y="204"/>
                    <a:pt x="982" y="204"/>
                  </a:cubicBezTo>
                  <a:cubicBezTo>
                    <a:pt x="983" y="204"/>
                    <a:pt x="985" y="207"/>
                    <a:pt x="988" y="214"/>
                  </a:cubicBezTo>
                  <a:cubicBezTo>
                    <a:pt x="990" y="218"/>
                    <a:pt x="994" y="222"/>
                    <a:pt x="996" y="222"/>
                  </a:cubicBezTo>
                  <a:cubicBezTo>
                    <a:pt x="997" y="222"/>
                    <a:pt x="998" y="221"/>
                    <a:pt x="998" y="220"/>
                  </a:cubicBezTo>
                  <a:cubicBezTo>
                    <a:pt x="1000" y="215"/>
                    <a:pt x="1002" y="213"/>
                    <a:pt x="1004" y="213"/>
                  </a:cubicBezTo>
                  <a:cubicBezTo>
                    <a:pt x="1007" y="213"/>
                    <a:pt x="1010" y="217"/>
                    <a:pt x="1013" y="220"/>
                  </a:cubicBezTo>
                  <a:cubicBezTo>
                    <a:pt x="1017" y="225"/>
                    <a:pt x="1021" y="229"/>
                    <a:pt x="1025" y="229"/>
                  </a:cubicBezTo>
                  <a:cubicBezTo>
                    <a:pt x="1029" y="229"/>
                    <a:pt x="1032" y="226"/>
                    <a:pt x="1035" y="218"/>
                  </a:cubicBezTo>
                  <a:cubicBezTo>
                    <a:pt x="1035" y="217"/>
                    <a:pt x="1035" y="217"/>
                    <a:pt x="1035" y="217"/>
                  </a:cubicBezTo>
                  <a:cubicBezTo>
                    <a:pt x="1036" y="217"/>
                    <a:pt x="1037" y="218"/>
                    <a:pt x="1038" y="218"/>
                  </a:cubicBezTo>
                  <a:cubicBezTo>
                    <a:pt x="1043" y="220"/>
                    <a:pt x="1048" y="220"/>
                    <a:pt x="1055" y="224"/>
                  </a:cubicBezTo>
                  <a:cubicBezTo>
                    <a:pt x="1057" y="225"/>
                    <a:pt x="1058" y="226"/>
                    <a:pt x="1060" y="226"/>
                  </a:cubicBezTo>
                  <a:cubicBezTo>
                    <a:pt x="1061" y="226"/>
                    <a:pt x="1063" y="225"/>
                    <a:pt x="1064" y="220"/>
                  </a:cubicBezTo>
                  <a:cubicBezTo>
                    <a:pt x="1066" y="212"/>
                    <a:pt x="1069" y="208"/>
                    <a:pt x="1072" y="208"/>
                  </a:cubicBezTo>
                  <a:cubicBezTo>
                    <a:pt x="1073" y="208"/>
                    <a:pt x="1074" y="209"/>
                    <a:pt x="1076" y="210"/>
                  </a:cubicBezTo>
                  <a:cubicBezTo>
                    <a:pt x="1078" y="213"/>
                    <a:pt x="1080" y="214"/>
                    <a:pt x="1082" y="214"/>
                  </a:cubicBezTo>
                  <a:cubicBezTo>
                    <a:pt x="1086" y="214"/>
                    <a:pt x="1090" y="212"/>
                    <a:pt x="1093" y="212"/>
                  </a:cubicBezTo>
                  <a:cubicBezTo>
                    <a:pt x="1095" y="212"/>
                    <a:pt x="1096" y="212"/>
                    <a:pt x="1097" y="212"/>
                  </a:cubicBezTo>
                  <a:cubicBezTo>
                    <a:pt x="1098" y="213"/>
                    <a:pt x="1100" y="213"/>
                    <a:pt x="1101" y="213"/>
                  </a:cubicBezTo>
                  <a:cubicBezTo>
                    <a:pt x="1106" y="213"/>
                    <a:pt x="1111" y="210"/>
                    <a:pt x="1117" y="210"/>
                  </a:cubicBezTo>
                  <a:cubicBezTo>
                    <a:pt x="1125" y="210"/>
                    <a:pt x="1134" y="212"/>
                    <a:pt x="1144" y="212"/>
                  </a:cubicBezTo>
                  <a:cubicBezTo>
                    <a:pt x="1145" y="212"/>
                    <a:pt x="1146" y="209"/>
                    <a:pt x="1148" y="208"/>
                  </a:cubicBezTo>
                  <a:lnTo>
                    <a:pt x="1148" y="192"/>
                  </a:lnTo>
                  <a:cubicBezTo>
                    <a:pt x="1157" y="201"/>
                    <a:pt x="1166" y="217"/>
                    <a:pt x="1174" y="217"/>
                  </a:cubicBezTo>
                  <a:cubicBezTo>
                    <a:pt x="1178" y="217"/>
                    <a:pt x="1182" y="213"/>
                    <a:pt x="1186" y="204"/>
                  </a:cubicBezTo>
                  <a:cubicBezTo>
                    <a:pt x="1185" y="204"/>
                    <a:pt x="1185" y="204"/>
                    <a:pt x="1184" y="204"/>
                  </a:cubicBezTo>
                  <a:cubicBezTo>
                    <a:pt x="1181" y="204"/>
                    <a:pt x="1179" y="206"/>
                    <a:pt x="1176" y="207"/>
                  </a:cubicBezTo>
                  <a:cubicBezTo>
                    <a:pt x="1176" y="207"/>
                    <a:pt x="1175" y="207"/>
                    <a:pt x="1175" y="207"/>
                  </a:cubicBezTo>
                  <a:cubicBezTo>
                    <a:pt x="1172" y="207"/>
                    <a:pt x="1171" y="204"/>
                    <a:pt x="1167" y="194"/>
                  </a:cubicBezTo>
                  <a:lnTo>
                    <a:pt x="1167" y="194"/>
                  </a:lnTo>
                  <a:cubicBezTo>
                    <a:pt x="1170" y="197"/>
                    <a:pt x="1172" y="198"/>
                    <a:pt x="1175" y="199"/>
                  </a:cubicBezTo>
                  <a:cubicBezTo>
                    <a:pt x="1176" y="193"/>
                    <a:pt x="1177" y="184"/>
                    <a:pt x="1179" y="177"/>
                  </a:cubicBezTo>
                  <a:cubicBezTo>
                    <a:pt x="1181" y="177"/>
                    <a:pt x="1184" y="178"/>
                    <a:pt x="1186" y="178"/>
                  </a:cubicBezTo>
                  <a:cubicBezTo>
                    <a:pt x="1187" y="178"/>
                    <a:pt x="1188" y="178"/>
                    <a:pt x="1188" y="176"/>
                  </a:cubicBezTo>
                  <a:cubicBezTo>
                    <a:pt x="1191" y="160"/>
                    <a:pt x="1196" y="163"/>
                    <a:pt x="1200" y="158"/>
                  </a:cubicBezTo>
                  <a:cubicBezTo>
                    <a:pt x="1203" y="154"/>
                    <a:pt x="1206" y="152"/>
                    <a:pt x="1208" y="152"/>
                  </a:cubicBezTo>
                  <a:cubicBezTo>
                    <a:pt x="1212" y="152"/>
                    <a:pt x="1216" y="155"/>
                    <a:pt x="1219" y="160"/>
                  </a:cubicBezTo>
                  <a:cubicBezTo>
                    <a:pt x="1222" y="162"/>
                    <a:pt x="1224" y="163"/>
                    <a:pt x="1227" y="165"/>
                  </a:cubicBezTo>
                  <a:cubicBezTo>
                    <a:pt x="1222" y="158"/>
                    <a:pt x="1221" y="146"/>
                    <a:pt x="1221" y="135"/>
                  </a:cubicBezTo>
                  <a:cubicBezTo>
                    <a:pt x="1225" y="131"/>
                    <a:pt x="1228" y="127"/>
                    <a:pt x="1230" y="127"/>
                  </a:cubicBezTo>
                  <a:cubicBezTo>
                    <a:pt x="1233" y="127"/>
                    <a:pt x="1236" y="130"/>
                    <a:pt x="1239" y="139"/>
                  </a:cubicBezTo>
                  <a:cubicBezTo>
                    <a:pt x="1239" y="127"/>
                    <a:pt x="1240" y="118"/>
                    <a:pt x="1239" y="110"/>
                  </a:cubicBezTo>
                  <a:cubicBezTo>
                    <a:pt x="1237" y="89"/>
                    <a:pt x="1236" y="73"/>
                    <a:pt x="1233" y="65"/>
                  </a:cubicBezTo>
                  <a:cubicBezTo>
                    <a:pt x="1224" y="31"/>
                    <a:pt x="1212" y="15"/>
                    <a:pt x="1199" y="10"/>
                  </a:cubicBezTo>
                  <a:cubicBezTo>
                    <a:pt x="1182" y="4"/>
                    <a:pt x="1165" y="1"/>
                    <a:pt x="1148" y="1"/>
                  </a:cubicBezTo>
                  <a:cubicBezTo>
                    <a:pt x="1138" y="0"/>
                    <a:pt x="1128" y="0"/>
                    <a:pt x="1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>
              <a:off x="2278709" y="4230426"/>
              <a:ext cx="56" cy="112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2"/>
                  </a:cubicBezTo>
                  <a:lnTo>
                    <a:pt x="0" y="2"/>
                  </a:lnTo>
                  <a:cubicBezTo>
                    <a:pt x="0" y="1"/>
                    <a:pt x="0" y="1"/>
                    <a:pt x="0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>
              <a:off x="2278541" y="4230538"/>
              <a:ext cx="8101" cy="2235"/>
            </a:xfrm>
            <a:custGeom>
              <a:avLst/>
              <a:gdLst/>
              <a:ahLst/>
              <a:cxnLst/>
              <a:rect l="l" t="t" r="r" b="b"/>
              <a:pathLst>
                <a:path w="145" h="40" extrusionOk="0">
                  <a:moveTo>
                    <a:pt x="1" y="1"/>
                  </a:moveTo>
                  <a:cubicBezTo>
                    <a:pt x="6" y="5"/>
                    <a:pt x="10" y="8"/>
                    <a:pt x="15" y="8"/>
                  </a:cubicBezTo>
                  <a:cubicBezTo>
                    <a:pt x="19" y="8"/>
                    <a:pt x="24" y="8"/>
                    <a:pt x="26" y="25"/>
                  </a:cubicBezTo>
                  <a:cubicBezTo>
                    <a:pt x="30" y="24"/>
                    <a:pt x="32" y="22"/>
                    <a:pt x="35" y="22"/>
                  </a:cubicBezTo>
                  <a:cubicBezTo>
                    <a:pt x="35" y="22"/>
                    <a:pt x="36" y="22"/>
                    <a:pt x="37" y="22"/>
                  </a:cubicBezTo>
                  <a:cubicBezTo>
                    <a:pt x="43" y="24"/>
                    <a:pt x="51" y="25"/>
                    <a:pt x="58" y="26"/>
                  </a:cubicBezTo>
                  <a:cubicBezTo>
                    <a:pt x="76" y="30"/>
                    <a:pt x="95" y="36"/>
                    <a:pt x="114" y="37"/>
                  </a:cubicBezTo>
                  <a:cubicBezTo>
                    <a:pt x="116" y="37"/>
                    <a:pt x="117" y="37"/>
                    <a:pt x="119" y="37"/>
                  </a:cubicBezTo>
                  <a:cubicBezTo>
                    <a:pt x="122" y="37"/>
                    <a:pt x="125" y="37"/>
                    <a:pt x="128" y="37"/>
                  </a:cubicBezTo>
                  <a:cubicBezTo>
                    <a:pt x="132" y="37"/>
                    <a:pt x="137" y="37"/>
                    <a:pt x="141" y="40"/>
                  </a:cubicBezTo>
                  <a:cubicBezTo>
                    <a:pt x="142" y="40"/>
                    <a:pt x="142" y="36"/>
                    <a:pt x="145" y="32"/>
                  </a:cubicBezTo>
                  <a:cubicBezTo>
                    <a:pt x="139" y="29"/>
                    <a:pt x="135" y="29"/>
                    <a:pt x="131" y="29"/>
                  </a:cubicBezTo>
                  <a:cubicBezTo>
                    <a:pt x="115" y="27"/>
                    <a:pt x="99" y="26"/>
                    <a:pt x="84" y="22"/>
                  </a:cubicBezTo>
                  <a:cubicBezTo>
                    <a:pt x="66" y="19"/>
                    <a:pt x="47" y="12"/>
                    <a:pt x="27" y="6"/>
                  </a:cubicBezTo>
                  <a:cubicBezTo>
                    <a:pt x="24" y="5"/>
                    <a:pt x="21" y="3"/>
                    <a:pt x="17" y="3"/>
                  </a:cubicBezTo>
                  <a:cubicBezTo>
                    <a:pt x="11" y="1"/>
                    <a:pt x="6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>
              <a:off x="2337149" y="4230202"/>
              <a:ext cx="1117" cy="1173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0" y="16"/>
                  </a:lnTo>
                  <a:cubicBezTo>
                    <a:pt x="4" y="19"/>
                    <a:pt x="6" y="21"/>
                    <a:pt x="9" y="21"/>
                  </a:cubicBezTo>
                  <a:cubicBezTo>
                    <a:pt x="13" y="21"/>
                    <a:pt x="16" y="15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>
              <a:off x="2329997" y="4232716"/>
              <a:ext cx="335" cy="503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0" y="1"/>
                  </a:moveTo>
                  <a:lnTo>
                    <a:pt x="0" y="6"/>
                  </a:lnTo>
                  <a:cubicBezTo>
                    <a:pt x="1" y="7"/>
                    <a:pt x="4" y="7"/>
                    <a:pt x="5" y="8"/>
                  </a:cubicBezTo>
                  <a:lnTo>
                    <a:pt x="5" y="3"/>
                  </a:lnTo>
                  <a:cubicBezTo>
                    <a:pt x="4" y="2"/>
                    <a:pt x="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1" name="Google Shape;2401;p25"/>
          <p:cNvSpPr/>
          <p:nvPr/>
        </p:nvSpPr>
        <p:spPr>
          <a:xfrm rot="9829063">
            <a:off x="806097" y="467876"/>
            <a:ext cx="113577" cy="884719"/>
          </a:xfrm>
          <a:custGeom>
            <a:avLst/>
            <a:gdLst/>
            <a:ahLst/>
            <a:cxnLst/>
            <a:rect l="l" t="t" r="r" b="b"/>
            <a:pathLst>
              <a:path w="4543" h="35388" extrusionOk="0">
                <a:moveTo>
                  <a:pt x="3115" y="19223"/>
                </a:moveTo>
                <a:cubicBezTo>
                  <a:pt x="3618" y="21664"/>
                  <a:pt x="4023" y="24139"/>
                  <a:pt x="4108" y="26600"/>
                </a:cubicBezTo>
                <a:cubicBezTo>
                  <a:pt x="4201" y="29252"/>
                  <a:pt x="3721" y="31039"/>
                  <a:pt x="2599" y="32206"/>
                </a:cubicBezTo>
                <a:lnTo>
                  <a:pt x="3516" y="29196"/>
                </a:lnTo>
                <a:cubicBezTo>
                  <a:pt x="3650" y="28760"/>
                  <a:pt x="3800" y="28264"/>
                  <a:pt x="3790" y="27760"/>
                </a:cubicBezTo>
                <a:cubicBezTo>
                  <a:pt x="3769" y="26691"/>
                  <a:pt x="3076" y="25832"/>
                  <a:pt x="2405" y="25000"/>
                </a:cubicBezTo>
                <a:cubicBezTo>
                  <a:pt x="1724" y="24155"/>
                  <a:pt x="1080" y="23357"/>
                  <a:pt x="1121" y="22385"/>
                </a:cubicBezTo>
                <a:cubicBezTo>
                  <a:pt x="1159" y="21456"/>
                  <a:pt x="1835" y="20693"/>
                  <a:pt x="2490" y="19958"/>
                </a:cubicBezTo>
                <a:cubicBezTo>
                  <a:pt x="2674" y="19750"/>
                  <a:pt x="2864" y="19535"/>
                  <a:pt x="3039" y="19321"/>
                </a:cubicBezTo>
                <a:cubicBezTo>
                  <a:pt x="3064" y="19289"/>
                  <a:pt x="3089" y="19257"/>
                  <a:pt x="3115" y="19223"/>
                </a:cubicBezTo>
                <a:close/>
                <a:moveTo>
                  <a:pt x="1830" y="33458"/>
                </a:moveTo>
                <a:lnTo>
                  <a:pt x="1487" y="34581"/>
                </a:lnTo>
                <a:cubicBezTo>
                  <a:pt x="1414" y="34284"/>
                  <a:pt x="1507" y="33923"/>
                  <a:pt x="1680" y="33658"/>
                </a:cubicBezTo>
                <a:cubicBezTo>
                  <a:pt x="1726" y="33588"/>
                  <a:pt x="1776" y="33522"/>
                  <a:pt x="1830" y="33458"/>
                </a:cubicBezTo>
                <a:close/>
                <a:moveTo>
                  <a:pt x="1033" y="1"/>
                </a:moveTo>
                <a:cubicBezTo>
                  <a:pt x="943" y="1"/>
                  <a:pt x="863" y="66"/>
                  <a:pt x="849" y="158"/>
                </a:cubicBezTo>
                <a:cubicBezTo>
                  <a:pt x="1" y="5351"/>
                  <a:pt x="1188" y="10595"/>
                  <a:pt x="2336" y="15666"/>
                </a:cubicBezTo>
                <a:cubicBezTo>
                  <a:pt x="2564" y="16675"/>
                  <a:pt x="2795" y="17692"/>
                  <a:pt x="3012" y="18716"/>
                </a:cubicBezTo>
                <a:cubicBezTo>
                  <a:pt x="2932" y="18846"/>
                  <a:pt x="2844" y="18970"/>
                  <a:pt x="2749" y="19087"/>
                </a:cubicBezTo>
                <a:cubicBezTo>
                  <a:pt x="2582" y="19295"/>
                  <a:pt x="2394" y="19506"/>
                  <a:pt x="2213" y="19710"/>
                </a:cubicBezTo>
                <a:cubicBezTo>
                  <a:pt x="1515" y="20496"/>
                  <a:pt x="794" y="21307"/>
                  <a:pt x="749" y="22370"/>
                </a:cubicBezTo>
                <a:cubicBezTo>
                  <a:pt x="703" y="23482"/>
                  <a:pt x="1421" y="24373"/>
                  <a:pt x="2116" y="25234"/>
                </a:cubicBezTo>
                <a:cubicBezTo>
                  <a:pt x="2776" y="26052"/>
                  <a:pt x="3400" y="26826"/>
                  <a:pt x="3419" y="27767"/>
                </a:cubicBezTo>
                <a:cubicBezTo>
                  <a:pt x="3427" y="28213"/>
                  <a:pt x="3292" y="28657"/>
                  <a:pt x="3161" y="29087"/>
                </a:cubicBezTo>
                <a:lnTo>
                  <a:pt x="2058" y="32707"/>
                </a:lnTo>
                <a:cubicBezTo>
                  <a:pt x="1808" y="32929"/>
                  <a:pt x="1559" y="33163"/>
                  <a:pt x="1367" y="33454"/>
                </a:cubicBezTo>
                <a:cubicBezTo>
                  <a:pt x="1042" y="33954"/>
                  <a:pt x="946" y="34727"/>
                  <a:pt x="1411" y="35176"/>
                </a:cubicBezTo>
                <a:lnTo>
                  <a:pt x="1630" y="35388"/>
                </a:lnTo>
                <a:lnTo>
                  <a:pt x="2383" y="32916"/>
                </a:lnTo>
                <a:cubicBezTo>
                  <a:pt x="2388" y="32912"/>
                  <a:pt x="2393" y="32907"/>
                  <a:pt x="2398" y="32902"/>
                </a:cubicBezTo>
                <a:cubicBezTo>
                  <a:pt x="2526" y="32788"/>
                  <a:pt x="2660" y="32670"/>
                  <a:pt x="2786" y="32546"/>
                </a:cubicBezTo>
                <a:cubicBezTo>
                  <a:pt x="4434" y="30912"/>
                  <a:pt x="4542" y="28363"/>
                  <a:pt x="4481" y="26587"/>
                </a:cubicBezTo>
                <a:cubicBezTo>
                  <a:pt x="4390" y="23974"/>
                  <a:pt x="3944" y="21357"/>
                  <a:pt x="3404" y="18781"/>
                </a:cubicBezTo>
                <a:cubicBezTo>
                  <a:pt x="3771" y="18130"/>
                  <a:pt x="3944" y="17398"/>
                  <a:pt x="3854" y="16796"/>
                </a:cubicBezTo>
                <a:cubicBezTo>
                  <a:pt x="3782" y="16319"/>
                  <a:pt x="3547" y="15934"/>
                  <a:pt x="3171" y="15681"/>
                </a:cubicBezTo>
                <a:cubicBezTo>
                  <a:pt x="3140" y="15659"/>
                  <a:pt x="3103" y="15649"/>
                  <a:pt x="3067" y="15649"/>
                </a:cubicBezTo>
                <a:cubicBezTo>
                  <a:pt x="3008" y="15649"/>
                  <a:pt x="2949" y="15677"/>
                  <a:pt x="2914" y="15731"/>
                </a:cubicBezTo>
                <a:cubicBezTo>
                  <a:pt x="2856" y="15816"/>
                  <a:pt x="2879" y="15930"/>
                  <a:pt x="2964" y="15989"/>
                </a:cubicBezTo>
                <a:cubicBezTo>
                  <a:pt x="3255" y="16184"/>
                  <a:pt x="3430" y="16475"/>
                  <a:pt x="3487" y="16852"/>
                </a:cubicBezTo>
                <a:cubicBezTo>
                  <a:pt x="3546" y="17247"/>
                  <a:pt x="3466" y="17724"/>
                  <a:pt x="3278" y="18185"/>
                </a:cubicBezTo>
                <a:cubicBezTo>
                  <a:pt x="3090" y="17312"/>
                  <a:pt x="2894" y="16444"/>
                  <a:pt x="2699" y="15584"/>
                </a:cubicBezTo>
                <a:cubicBezTo>
                  <a:pt x="1560" y="10548"/>
                  <a:pt x="381" y="5340"/>
                  <a:pt x="1216" y="217"/>
                </a:cubicBezTo>
                <a:cubicBezTo>
                  <a:pt x="1232" y="115"/>
                  <a:pt x="1164" y="19"/>
                  <a:pt x="1063" y="3"/>
                </a:cubicBezTo>
                <a:cubicBezTo>
                  <a:pt x="1053" y="2"/>
                  <a:pt x="1043" y="1"/>
                  <a:pt x="10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27"/>
          <p:cNvSpPr txBox="1">
            <a:spLocks noGrp="1"/>
          </p:cNvSpPr>
          <p:nvPr>
            <p:ph type="title" hasCustomPrompt="1"/>
          </p:nvPr>
        </p:nvSpPr>
        <p:spPr>
          <a:xfrm rot="-299">
            <a:off x="944750" y="3032400"/>
            <a:ext cx="34482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422" name="Google Shape;2422;p27"/>
          <p:cNvSpPr txBox="1">
            <a:spLocks noGrp="1"/>
          </p:cNvSpPr>
          <p:nvPr>
            <p:ph type="subTitle" idx="1"/>
          </p:nvPr>
        </p:nvSpPr>
        <p:spPr>
          <a:xfrm>
            <a:off x="944775" y="3932988"/>
            <a:ext cx="3447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3" name="Google Shape;2423;p27"/>
          <p:cNvSpPr txBox="1">
            <a:spLocks noGrp="1"/>
          </p:cNvSpPr>
          <p:nvPr>
            <p:ph type="title" idx="2" hasCustomPrompt="1"/>
          </p:nvPr>
        </p:nvSpPr>
        <p:spPr>
          <a:xfrm>
            <a:off x="944748" y="1498871"/>
            <a:ext cx="34482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424" name="Google Shape;2424;p27"/>
          <p:cNvSpPr txBox="1">
            <a:spLocks noGrp="1"/>
          </p:cNvSpPr>
          <p:nvPr>
            <p:ph type="subTitle" idx="3"/>
          </p:nvPr>
        </p:nvSpPr>
        <p:spPr>
          <a:xfrm>
            <a:off x="945200" y="2399463"/>
            <a:ext cx="3447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5" name="Google Shape;2425;p27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26" name="Google Shape;2426;p27"/>
          <p:cNvSpPr/>
          <p:nvPr/>
        </p:nvSpPr>
        <p:spPr>
          <a:xfrm>
            <a:off x="488062" y="364512"/>
            <a:ext cx="541910" cy="564300"/>
          </a:xfrm>
          <a:custGeom>
            <a:avLst/>
            <a:gdLst/>
            <a:ahLst/>
            <a:cxnLst/>
            <a:rect l="l" t="t" r="r" b="b"/>
            <a:pathLst>
              <a:path w="3661" h="3812" extrusionOk="0">
                <a:moveTo>
                  <a:pt x="1697" y="1"/>
                </a:moveTo>
                <a:cubicBezTo>
                  <a:pt x="1006" y="1"/>
                  <a:pt x="536" y="522"/>
                  <a:pt x="280" y="1151"/>
                </a:cubicBezTo>
                <a:cubicBezTo>
                  <a:pt x="106" y="1582"/>
                  <a:pt x="1" y="2053"/>
                  <a:pt x="66" y="2513"/>
                </a:cubicBezTo>
                <a:cubicBezTo>
                  <a:pt x="132" y="2973"/>
                  <a:pt x="389" y="3422"/>
                  <a:pt x="801" y="3639"/>
                </a:cubicBezTo>
                <a:cubicBezTo>
                  <a:pt x="943" y="3713"/>
                  <a:pt x="1100" y="3760"/>
                  <a:pt x="1257" y="3786"/>
                </a:cubicBezTo>
                <a:cubicBezTo>
                  <a:pt x="1361" y="3803"/>
                  <a:pt x="1466" y="3811"/>
                  <a:pt x="1571" y="3811"/>
                </a:cubicBezTo>
                <a:cubicBezTo>
                  <a:pt x="2125" y="3811"/>
                  <a:pt x="2678" y="3578"/>
                  <a:pt x="3050" y="3165"/>
                </a:cubicBezTo>
                <a:cubicBezTo>
                  <a:pt x="3493" y="2677"/>
                  <a:pt x="3660" y="1952"/>
                  <a:pt x="3468" y="1320"/>
                </a:cubicBezTo>
                <a:cubicBezTo>
                  <a:pt x="3240" y="569"/>
                  <a:pt x="2555" y="50"/>
                  <a:pt x="1782" y="3"/>
                </a:cubicBezTo>
                <a:cubicBezTo>
                  <a:pt x="1753" y="1"/>
                  <a:pt x="1725" y="1"/>
                  <a:pt x="1697" y="1"/>
                </a:cubicBezTo>
                <a:close/>
              </a:path>
            </a:pathLst>
          </a:custGeom>
          <a:solidFill>
            <a:srgbClr val="D7A4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27"/>
          <p:cNvSpPr/>
          <p:nvPr/>
        </p:nvSpPr>
        <p:spPr>
          <a:xfrm rot="-1383926">
            <a:off x="866908" y="493234"/>
            <a:ext cx="114505" cy="662755"/>
          </a:xfrm>
          <a:custGeom>
            <a:avLst/>
            <a:gdLst/>
            <a:ahLst/>
            <a:cxnLst/>
            <a:rect l="l" t="t" r="r" b="b"/>
            <a:pathLst>
              <a:path w="4580" h="26509" extrusionOk="0">
                <a:moveTo>
                  <a:pt x="3953" y="4985"/>
                </a:moveTo>
                <a:lnTo>
                  <a:pt x="3953" y="4985"/>
                </a:lnTo>
                <a:cubicBezTo>
                  <a:pt x="3899" y="6770"/>
                  <a:pt x="3542" y="8553"/>
                  <a:pt x="3071" y="10313"/>
                </a:cubicBezTo>
                <a:cubicBezTo>
                  <a:pt x="2905" y="9835"/>
                  <a:pt x="2780" y="9358"/>
                  <a:pt x="2745" y="8859"/>
                </a:cubicBezTo>
                <a:cubicBezTo>
                  <a:pt x="2652" y="7472"/>
                  <a:pt x="3310" y="6127"/>
                  <a:pt x="3953" y="4985"/>
                </a:cubicBezTo>
                <a:close/>
                <a:moveTo>
                  <a:pt x="3127" y="11496"/>
                </a:moveTo>
                <a:cubicBezTo>
                  <a:pt x="3267" y="11846"/>
                  <a:pt x="3408" y="12204"/>
                  <a:pt x="3523" y="12561"/>
                </a:cubicBezTo>
                <a:cubicBezTo>
                  <a:pt x="3877" y="13671"/>
                  <a:pt x="3935" y="15139"/>
                  <a:pt x="3040" y="15934"/>
                </a:cubicBezTo>
                <a:cubicBezTo>
                  <a:pt x="2788" y="16157"/>
                  <a:pt x="2485" y="16309"/>
                  <a:pt x="2162" y="16471"/>
                </a:cubicBezTo>
                <a:cubicBezTo>
                  <a:pt x="1939" y="16584"/>
                  <a:pt x="1711" y="16697"/>
                  <a:pt x="1497" y="16838"/>
                </a:cubicBezTo>
                <a:cubicBezTo>
                  <a:pt x="1766" y="15888"/>
                  <a:pt x="2069" y="14926"/>
                  <a:pt x="2375" y="13954"/>
                </a:cubicBezTo>
                <a:cubicBezTo>
                  <a:pt x="2629" y="13142"/>
                  <a:pt x="2888" y="12322"/>
                  <a:pt x="3127" y="11496"/>
                </a:cubicBezTo>
                <a:close/>
                <a:moveTo>
                  <a:pt x="538" y="21568"/>
                </a:moveTo>
                <a:lnTo>
                  <a:pt x="538" y="21568"/>
                </a:lnTo>
                <a:cubicBezTo>
                  <a:pt x="631" y="22015"/>
                  <a:pt x="723" y="22474"/>
                  <a:pt x="766" y="22928"/>
                </a:cubicBezTo>
                <a:cubicBezTo>
                  <a:pt x="833" y="23632"/>
                  <a:pt x="784" y="24352"/>
                  <a:pt x="626" y="25043"/>
                </a:cubicBezTo>
                <a:cubicBezTo>
                  <a:pt x="443" y="23880"/>
                  <a:pt x="431" y="22724"/>
                  <a:pt x="538" y="21568"/>
                </a:cubicBezTo>
                <a:close/>
                <a:moveTo>
                  <a:pt x="3229" y="1"/>
                </a:moveTo>
                <a:cubicBezTo>
                  <a:pt x="3200" y="1"/>
                  <a:pt x="3170" y="8"/>
                  <a:pt x="3143" y="22"/>
                </a:cubicBezTo>
                <a:cubicBezTo>
                  <a:pt x="3051" y="69"/>
                  <a:pt x="3015" y="181"/>
                  <a:pt x="3063" y="273"/>
                </a:cubicBezTo>
                <a:cubicBezTo>
                  <a:pt x="3624" y="1358"/>
                  <a:pt x="3926" y="2693"/>
                  <a:pt x="3958" y="4243"/>
                </a:cubicBezTo>
                <a:cubicBezTo>
                  <a:pt x="3946" y="4256"/>
                  <a:pt x="3935" y="4269"/>
                  <a:pt x="3926" y="4285"/>
                </a:cubicBezTo>
                <a:cubicBezTo>
                  <a:pt x="3183" y="5570"/>
                  <a:pt x="2261" y="7169"/>
                  <a:pt x="2376" y="8885"/>
                </a:cubicBezTo>
                <a:cubicBezTo>
                  <a:pt x="2424" y="9596"/>
                  <a:pt x="2650" y="10274"/>
                  <a:pt x="2904" y="10928"/>
                </a:cubicBezTo>
                <a:cubicBezTo>
                  <a:pt x="2626" y="11909"/>
                  <a:pt x="2322" y="12881"/>
                  <a:pt x="2019" y="13843"/>
                </a:cubicBezTo>
                <a:cubicBezTo>
                  <a:pt x="1663" y="14977"/>
                  <a:pt x="1303" y="16122"/>
                  <a:pt x="993" y="17275"/>
                </a:cubicBezTo>
                <a:cubicBezTo>
                  <a:pt x="446" y="17901"/>
                  <a:pt x="185" y="18856"/>
                  <a:pt x="273" y="19953"/>
                </a:cubicBezTo>
                <a:cubicBezTo>
                  <a:pt x="285" y="20095"/>
                  <a:pt x="302" y="20238"/>
                  <a:pt x="320" y="20378"/>
                </a:cubicBezTo>
                <a:cubicBezTo>
                  <a:pt x="39" y="22204"/>
                  <a:pt x="0" y="24042"/>
                  <a:pt x="405" y="25878"/>
                </a:cubicBezTo>
                <a:lnTo>
                  <a:pt x="545" y="26509"/>
                </a:lnTo>
                <a:lnTo>
                  <a:pt x="763" y="25901"/>
                </a:lnTo>
                <a:cubicBezTo>
                  <a:pt x="1106" y="24944"/>
                  <a:pt x="1236" y="23903"/>
                  <a:pt x="1139" y="22892"/>
                </a:cubicBezTo>
                <a:cubicBezTo>
                  <a:pt x="1091" y="22401"/>
                  <a:pt x="990" y="21911"/>
                  <a:pt x="892" y="21440"/>
                </a:cubicBezTo>
                <a:cubicBezTo>
                  <a:pt x="819" y="21084"/>
                  <a:pt x="743" y="20718"/>
                  <a:pt x="691" y="20353"/>
                </a:cubicBezTo>
                <a:cubicBezTo>
                  <a:pt x="843" y="19393"/>
                  <a:pt x="1063" y="18432"/>
                  <a:pt x="1323" y="17464"/>
                </a:cubicBezTo>
                <a:cubicBezTo>
                  <a:pt x="1372" y="17412"/>
                  <a:pt x="1422" y="17363"/>
                  <a:pt x="1475" y="17319"/>
                </a:cubicBezTo>
                <a:cubicBezTo>
                  <a:pt x="1722" y="17107"/>
                  <a:pt x="2015" y="16961"/>
                  <a:pt x="2327" y="16804"/>
                </a:cubicBezTo>
                <a:cubicBezTo>
                  <a:pt x="2658" y="16639"/>
                  <a:pt x="2998" y="16467"/>
                  <a:pt x="3285" y="16212"/>
                </a:cubicBezTo>
                <a:cubicBezTo>
                  <a:pt x="4579" y="15063"/>
                  <a:pt x="4066" y="13040"/>
                  <a:pt x="3877" y="12447"/>
                </a:cubicBezTo>
                <a:cubicBezTo>
                  <a:pt x="3749" y="12043"/>
                  <a:pt x="3588" y="11642"/>
                  <a:pt x="3433" y="11255"/>
                </a:cubicBezTo>
                <a:cubicBezTo>
                  <a:pt x="3387" y="11139"/>
                  <a:pt x="3341" y="11025"/>
                  <a:pt x="3295" y="10909"/>
                </a:cubicBezTo>
                <a:cubicBezTo>
                  <a:pt x="3862" y="8881"/>
                  <a:pt x="4301" y="6818"/>
                  <a:pt x="4332" y="4740"/>
                </a:cubicBezTo>
                <a:cubicBezTo>
                  <a:pt x="4359" y="2917"/>
                  <a:pt x="4044" y="1356"/>
                  <a:pt x="3393" y="101"/>
                </a:cubicBezTo>
                <a:cubicBezTo>
                  <a:pt x="3361" y="37"/>
                  <a:pt x="3297" y="1"/>
                  <a:pt x="32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29"/>
          <p:cNvSpPr/>
          <p:nvPr/>
        </p:nvSpPr>
        <p:spPr>
          <a:xfrm>
            <a:off x="530600" y="4010723"/>
            <a:ext cx="1241308" cy="721524"/>
          </a:xfrm>
          <a:custGeom>
            <a:avLst/>
            <a:gdLst/>
            <a:ahLst/>
            <a:cxnLst/>
            <a:rect l="l" t="t" r="r" b="b"/>
            <a:pathLst>
              <a:path w="11230" h="6528" extrusionOk="0">
                <a:moveTo>
                  <a:pt x="6430" y="1"/>
                </a:moveTo>
                <a:cubicBezTo>
                  <a:pt x="5211" y="1"/>
                  <a:pt x="3999" y="224"/>
                  <a:pt x="2813" y="497"/>
                </a:cubicBezTo>
                <a:cubicBezTo>
                  <a:pt x="1592" y="778"/>
                  <a:pt x="626" y="798"/>
                  <a:pt x="282" y="2209"/>
                </a:cubicBezTo>
                <a:cubicBezTo>
                  <a:pt x="69" y="3076"/>
                  <a:pt x="1" y="3978"/>
                  <a:pt x="78" y="4867"/>
                </a:cubicBezTo>
                <a:cubicBezTo>
                  <a:pt x="116" y="5298"/>
                  <a:pt x="224" y="5783"/>
                  <a:pt x="597" y="6002"/>
                </a:cubicBezTo>
                <a:cubicBezTo>
                  <a:pt x="781" y="6109"/>
                  <a:pt x="1002" y="6133"/>
                  <a:pt x="1215" y="6154"/>
                </a:cubicBezTo>
                <a:cubicBezTo>
                  <a:pt x="3060" y="6331"/>
                  <a:pt x="4911" y="6449"/>
                  <a:pt x="6764" y="6510"/>
                </a:cubicBezTo>
                <a:cubicBezTo>
                  <a:pt x="7041" y="6520"/>
                  <a:pt x="7321" y="6527"/>
                  <a:pt x="7601" y="6527"/>
                </a:cubicBezTo>
                <a:cubicBezTo>
                  <a:pt x="8549" y="6527"/>
                  <a:pt x="9499" y="6441"/>
                  <a:pt x="10355" y="6051"/>
                </a:cubicBezTo>
                <a:cubicBezTo>
                  <a:pt x="10541" y="5966"/>
                  <a:pt x="10726" y="5865"/>
                  <a:pt x="10847" y="5702"/>
                </a:cubicBezTo>
                <a:cubicBezTo>
                  <a:pt x="10971" y="5538"/>
                  <a:pt x="11018" y="5331"/>
                  <a:pt x="11045" y="5129"/>
                </a:cubicBezTo>
                <a:cubicBezTo>
                  <a:pt x="11230" y="3801"/>
                  <a:pt x="10712" y="2443"/>
                  <a:pt x="9872" y="1398"/>
                </a:cubicBezTo>
                <a:cubicBezTo>
                  <a:pt x="9544" y="991"/>
                  <a:pt x="9159" y="617"/>
                  <a:pt x="8691" y="385"/>
                </a:cubicBezTo>
                <a:cubicBezTo>
                  <a:pt x="8272" y="177"/>
                  <a:pt x="7803" y="91"/>
                  <a:pt x="7336" y="45"/>
                </a:cubicBezTo>
                <a:cubicBezTo>
                  <a:pt x="7034" y="15"/>
                  <a:pt x="6732" y="1"/>
                  <a:pt x="64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9"/>
          <p:cNvSpPr/>
          <p:nvPr/>
        </p:nvSpPr>
        <p:spPr>
          <a:xfrm>
            <a:off x="1512919" y="3914776"/>
            <a:ext cx="307022" cy="315544"/>
          </a:xfrm>
          <a:custGeom>
            <a:avLst/>
            <a:gdLst/>
            <a:ahLst/>
            <a:cxnLst/>
            <a:rect l="l" t="t" r="r" b="b"/>
            <a:pathLst>
              <a:path w="4943" h="5080" extrusionOk="0">
                <a:moveTo>
                  <a:pt x="1732" y="1"/>
                </a:moveTo>
                <a:cubicBezTo>
                  <a:pt x="1511" y="1"/>
                  <a:pt x="1293" y="68"/>
                  <a:pt x="1085" y="226"/>
                </a:cubicBezTo>
                <a:cubicBezTo>
                  <a:pt x="133" y="954"/>
                  <a:pt x="0" y="2989"/>
                  <a:pt x="216" y="4043"/>
                </a:cubicBezTo>
                <a:cubicBezTo>
                  <a:pt x="295" y="4426"/>
                  <a:pt x="462" y="4834"/>
                  <a:pt x="815" y="5000"/>
                </a:cubicBezTo>
                <a:cubicBezTo>
                  <a:pt x="936" y="5057"/>
                  <a:pt x="1065" y="5079"/>
                  <a:pt x="1196" y="5079"/>
                </a:cubicBezTo>
                <a:cubicBezTo>
                  <a:pt x="1415" y="5079"/>
                  <a:pt x="1641" y="5018"/>
                  <a:pt x="1852" y="4952"/>
                </a:cubicBezTo>
                <a:cubicBezTo>
                  <a:pt x="2651" y="4702"/>
                  <a:pt x="3430" y="4393"/>
                  <a:pt x="4184" y="4032"/>
                </a:cubicBezTo>
                <a:cubicBezTo>
                  <a:pt x="4541" y="3860"/>
                  <a:pt x="4942" y="3593"/>
                  <a:pt x="4925" y="3199"/>
                </a:cubicBezTo>
                <a:cubicBezTo>
                  <a:pt x="4916" y="3004"/>
                  <a:pt x="4802" y="2832"/>
                  <a:pt x="4691" y="2671"/>
                </a:cubicBezTo>
                <a:cubicBezTo>
                  <a:pt x="4448" y="2326"/>
                  <a:pt x="4202" y="1984"/>
                  <a:pt x="3949" y="1644"/>
                </a:cubicBezTo>
                <a:cubicBezTo>
                  <a:pt x="3515" y="1062"/>
                  <a:pt x="2607" y="1"/>
                  <a:pt x="17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9"/>
          <p:cNvSpPr/>
          <p:nvPr/>
        </p:nvSpPr>
        <p:spPr>
          <a:xfrm>
            <a:off x="2057913" y="4585936"/>
            <a:ext cx="170002" cy="174667"/>
          </a:xfrm>
          <a:custGeom>
            <a:avLst/>
            <a:gdLst/>
            <a:ahLst/>
            <a:cxnLst/>
            <a:rect l="l" t="t" r="r" b="b"/>
            <a:pathLst>
              <a:path w="2737" h="2812" extrusionOk="0">
                <a:moveTo>
                  <a:pt x="960" y="1"/>
                </a:moveTo>
                <a:cubicBezTo>
                  <a:pt x="838" y="1"/>
                  <a:pt x="718" y="38"/>
                  <a:pt x="602" y="126"/>
                </a:cubicBezTo>
                <a:cubicBezTo>
                  <a:pt x="76" y="528"/>
                  <a:pt x="1" y="1655"/>
                  <a:pt x="121" y="2239"/>
                </a:cubicBezTo>
                <a:cubicBezTo>
                  <a:pt x="165" y="2450"/>
                  <a:pt x="257" y="2677"/>
                  <a:pt x="453" y="2768"/>
                </a:cubicBezTo>
                <a:cubicBezTo>
                  <a:pt x="520" y="2799"/>
                  <a:pt x="591" y="2812"/>
                  <a:pt x="663" y="2812"/>
                </a:cubicBezTo>
                <a:cubicBezTo>
                  <a:pt x="784" y="2812"/>
                  <a:pt x="909" y="2777"/>
                  <a:pt x="1027" y="2741"/>
                </a:cubicBezTo>
                <a:cubicBezTo>
                  <a:pt x="1468" y="2602"/>
                  <a:pt x="1900" y="2431"/>
                  <a:pt x="2317" y="2231"/>
                </a:cubicBezTo>
                <a:cubicBezTo>
                  <a:pt x="2514" y="2137"/>
                  <a:pt x="2736" y="1989"/>
                  <a:pt x="2728" y="1770"/>
                </a:cubicBezTo>
                <a:cubicBezTo>
                  <a:pt x="2722" y="1662"/>
                  <a:pt x="2660" y="1567"/>
                  <a:pt x="2598" y="1479"/>
                </a:cubicBezTo>
                <a:cubicBezTo>
                  <a:pt x="2464" y="1288"/>
                  <a:pt x="2327" y="1097"/>
                  <a:pt x="2188" y="911"/>
                </a:cubicBezTo>
                <a:cubicBezTo>
                  <a:pt x="1948" y="588"/>
                  <a:pt x="1446" y="1"/>
                  <a:pt x="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9"/>
          <p:cNvSpPr/>
          <p:nvPr/>
        </p:nvSpPr>
        <p:spPr>
          <a:xfrm>
            <a:off x="1563805" y="4336443"/>
            <a:ext cx="1345935" cy="333345"/>
          </a:xfrm>
          <a:custGeom>
            <a:avLst/>
            <a:gdLst/>
            <a:ahLst/>
            <a:cxnLst/>
            <a:rect l="l" t="t" r="r" b="b"/>
            <a:pathLst>
              <a:path w="48428" h="11993" extrusionOk="0">
                <a:moveTo>
                  <a:pt x="7397" y="1194"/>
                </a:moveTo>
                <a:cubicBezTo>
                  <a:pt x="7893" y="1194"/>
                  <a:pt x="8368" y="1280"/>
                  <a:pt x="8801" y="1503"/>
                </a:cubicBezTo>
                <a:cubicBezTo>
                  <a:pt x="9952" y="2095"/>
                  <a:pt x="10414" y="3421"/>
                  <a:pt x="10419" y="4797"/>
                </a:cubicBezTo>
                <a:lnTo>
                  <a:pt x="739" y="3707"/>
                </a:lnTo>
                <a:cubicBezTo>
                  <a:pt x="1771" y="2633"/>
                  <a:pt x="3282" y="2130"/>
                  <a:pt x="4996" y="1636"/>
                </a:cubicBezTo>
                <a:cubicBezTo>
                  <a:pt x="5798" y="1405"/>
                  <a:pt x="6623" y="1194"/>
                  <a:pt x="7397" y="1194"/>
                </a:cubicBezTo>
                <a:close/>
                <a:moveTo>
                  <a:pt x="10780" y="5213"/>
                </a:moveTo>
                <a:lnTo>
                  <a:pt x="10927" y="5229"/>
                </a:lnTo>
                <a:cubicBezTo>
                  <a:pt x="11516" y="5296"/>
                  <a:pt x="12126" y="5364"/>
                  <a:pt x="12656" y="5625"/>
                </a:cubicBezTo>
                <a:cubicBezTo>
                  <a:pt x="13443" y="6010"/>
                  <a:pt x="13924" y="6722"/>
                  <a:pt x="14329" y="7552"/>
                </a:cubicBezTo>
                <a:lnTo>
                  <a:pt x="10646" y="6231"/>
                </a:lnTo>
                <a:cubicBezTo>
                  <a:pt x="10715" y="5899"/>
                  <a:pt x="10760" y="5555"/>
                  <a:pt x="10780" y="5213"/>
                </a:cubicBezTo>
                <a:close/>
                <a:moveTo>
                  <a:pt x="41061" y="0"/>
                </a:moveTo>
                <a:cubicBezTo>
                  <a:pt x="37481" y="0"/>
                  <a:pt x="33613" y="1240"/>
                  <a:pt x="29568" y="3697"/>
                </a:cubicBezTo>
                <a:cubicBezTo>
                  <a:pt x="27254" y="5104"/>
                  <a:pt x="25066" y="6769"/>
                  <a:pt x="22948" y="8378"/>
                </a:cubicBezTo>
                <a:cubicBezTo>
                  <a:pt x="21775" y="9270"/>
                  <a:pt x="20562" y="10193"/>
                  <a:pt x="19342" y="11059"/>
                </a:cubicBezTo>
                <a:cubicBezTo>
                  <a:pt x="18972" y="11323"/>
                  <a:pt x="18633" y="11547"/>
                  <a:pt x="18256" y="11604"/>
                </a:cubicBezTo>
                <a:cubicBezTo>
                  <a:pt x="18189" y="11614"/>
                  <a:pt x="18123" y="11619"/>
                  <a:pt x="18058" y="11619"/>
                </a:cubicBezTo>
                <a:cubicBezTo>
                  <a:pt x="17717" y="11619"/>
                  <a:pt x="17404" y="11490"/>
                  <a:pt x="17189" y="11372"/>
                </a:cubicBezTo>
                <a:cubicBezTo>
                  <a:pt x="16144" y="10798"/>
                  <a:pt x="15652" y="9650"/>
                  <a:pt x="15133" y="8434"/>
                </a:cubicBezTo>
                <a:cubicBezTo>
                  <a:pt x="15077" y="8306"/>
                  <a:pt x="15021" y="8176"/>
                  <a:pt x="14966" y="8049"/>
                </a:cubicBezTo>
                <a:cubicBezTo>
                  <a:pt x="14981" y="8033"/>
                  <a:pt x="14993" y="8012"/>
                  <a:pt x="15002" y="7989"/>
                </a:cubicBezTo>
                <a:cubicBezTo>
                  <a:pt x="15036" y="7893"/>
                  <a:pt x="14987" y="7786"/>
                  <a:pt x="14890" y="7752"/>
                </a:cubicBezTo>
                <a:lnTo>
                  <a:pt x="14824" y="7727"/>
                </a:lnTo>
                <a:cubicBezTo>
                  <a:pt x="14365" y="6720"/>
                  <a:pt x="13811" y="5776"/>
                  <a:pt x="12821" y="5289"/>
                </a:cubicBezTo>
                <a:cubicBezTo>
                  <a:pt x="12233" y="5001"/>
                  <a:pt x="11562" y="4924"/>
                  <a:pt x="10969" y="4858"/>
                </a:cubicBezTo>
                <a:lnTo>
                  <a:pt x="10791" y="4837"/>
                </a:lnTo>
                <a:cubicBezTo>
                  <a:pt x="10794" y="3323"/>
                  <a:pt x="10274" y="1842"/>
                  <a:pt x="8971" y="1172"/>
                </a:cubicBezTo>
                <a:cubicBezTo>
                  <a:pt x="8477" y="917"/>
                  <a:pt x="7947" y="820"/>
                  <a:pt x="7399" y="820"/>
                </a:cubicBezTo>
                <a:cubicBezTo>
                  <a:pt x="6581" y="820"/>
                  <a:pt x="5724" y="1038"/>
                  <a:pt x="4893" y="1278"/>
                </a:cubicBezTo>
                <a:cubicBezTo>
                  <a:pt x="3338" y="1727"/>
                  <a:pt x="1405" y="2286"/>
                  <a:pt x="219" y="3734"/>
                </a:cubicBezTo>
                <a:lnTo>
                  <a:pt x="0" y="3999"/>
                </a:lnTo>
                <a:lnTo>
                  <a:pt x="10411" y="5170"/>
                </a:lnTo>
                <a:cubicBezTo>
                  <a:pt x="10389" y="5555"/>
                  <a:pt x="10333" y="5941"/>
                  <a:pt x="10249" y="6309"/>
                </a:cubicBezTo>
                <a:lnTo>
                  <a:pt x="10212" y="6469"/>
                </a:lnTo>
                <a:lnTo>
                  <a:pt x="14549" y="8026"/>
                </a:lnTo>
                <a:cubicBezTo>
                  <a:pt x="14630" y="8208"/>
                  <a:pt x="14710" y="8394"/>
                  <a:pt x="14791" y="8582"/>
                </a:cubicBezTo>
                <a:cubicBezTo>
                  <a:pt x="15312" y="9803"/>
                  <a:pt x="15852" y="11064"/>
                  <a:pt x="17009" y="11700"/>
                </a:cubicBezTo>
                <a:cubicBezTo>
                  <a:pt x="17266" y="11840"/>
                  <a:pt x="17641" y="11993"/>
                  <a:pt x="18061" y="11993"/>
                </a:cubicBezTo>
                <a:cubicBezTo>
                  <a:pt x="18143" y="11993"/>
                  <a:pt x="18228" y="11987"/>
                  <a:pt x="18313" y="11972"/>
                </a:cubicBezTo>
                <a:cubicBezTo>
                  <a:pt x="18772" y="11904"/>
                  <a:pt x="19150" y="11657"/>
                  <a:pt x="19561" y="11364"/>
                </a:cubicBezTo>
                <a:cubicBezTo>
                  <a:pt x="20783" y="10494"/>
                  <a:pt x="22000" y="9569"/>
                  <a:pt x="23175" y="8675"/>
                </a:cubicBezTo>
                <a:cubicBezTo>
                  <a:pt x="25284" y="7071"/>
                  <a:pt x="27465" y="5413"/>
                  <a:pt x="29764" y="4016"/>
                </a:cubicBezTo>
                <a:cubicBezTo>
                  <a:pt x="33745" y="1597"/>
                  <a:pt x="37538" y="372"/>
                  <a:pt x="41050" y="372"/>
                </a:cubicBezTo>
                <a:cubicBezTo>
                  <a:pt x="41208" y="372"/>
                  <a:pt x="41366" y="375"/>
                  <a:pt x="41523" y="380"/>
                </a:cubicBezTo>
                <a:cubicBezTo>
                  <a:pt x="44434" y="472"/>
                  <a:pt x="46819" y="1539"/>
                  <a:pt x="48064" y="3307"/>
                </a:cubicBezTo>
                <a:cubicBezTo>
                  <a:pt x="48100" y="3359"/>
                  <a:pt x="48157" y="3386"/>
                  <a:pt x="48216" y="3386"/>
                </a:cubicBezTo>
                <a:cubicBezTo>
                  <a:pt x="48253" y="3386"/>
                  <a:pt x="48290" y="3375"/>
                  <a:pt x="48323" y="3352"/>
                </a:cubicBezTo>
                <a:cubicBezTo>
                  <a:pt x="48407" y="3292"/>
                  <a:pt x="48427" y="3177"/>
                  <a:pt x="48368" y="3092"/>
                </a:cubicBezTo>
                <a:cubicBezTo>
                  <a:pt x="47054" y="1227"/>
                  <a:pt x="44562" y="102"/>
                  <a:pt x="41534" y="7"/>
                </a:cubicBezTo>
                <a:cubicBezTo>
                  <a:pt x="41377" y="2"/>
                  <a:pt x="41219" y="0"/>
                  <a:pt x="41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9"/>
          <p:cNvSpPr/>
          <p:nvPr/>
        </p:nvSpPr>
        <p:spPr>
          <a:xfrm rot="10800000">
            <a:off x="7907583" y="554072"/>
            <a:ext cx="951041" cy="1014878"/>
          </a:xfrm>
          <a:custGeom>
            <a:avLst/>
            <a:gdLst/>
            <a:ahLst/>
            <a:cxnLst/>
            <a:rect l="l" t="t" r="r" b="b"/>
            <a:pathLst>
              <a:path w="10354" h="11049" extrusionOk="0">
                <a:moveTo>
                  <a:pt x="6006" y="0"/>
                </a:moveTo>
                <a:cubicBezTo>
                  <a:pt x="4201" y="0"/>
                  <a:pt x="2168" y="976"/>
                  <a:pt x="1338" y="2544"/>
                </a:cubicBezTo>
                <a:cubicBezTo>
                  <a:pt x="977" y="3229"/>
                  <a:pt x="837" y="4004"/>
                  <a:pt x="667" y="4759"/>
                </a:cubicBezTo>
                <a:cubicBezTo>
                  <a:pt x="380" y="6041"/>
                  <a:pt x="1" y="7393"/>
                  <a:pt x="421" y="8638"/>
                </a:cubicBezTo>
                <a:cubicBezTo>
                  <a:pt x="861" y="9944"/>
                  <a:pt x="2167" y="10855"/>
                  <a:pt x="3537" y="11018"/>
                </a:cubicBezTo>
                <a:cubicBezTo>
                  <a:pt x="3709" y="11039"/>
                  <a:pt x="3881" y="11049"/>
                  <a:pt x="4054" y="11049"/>
                </a:cubicBezTo>
                <a:cubicBezTo>
                  <a:pt x="5251" y="11049"/>
                  <a:pt x="6437" y="10567"/>
                  <a:pt x="7390" y="9828"/>
                </a:cubicBezTo>
                <a:cubicBezTo>
                  <a:pt x="8480" y="8985"/>
                  <a:pt x="9293" y="7828"/>
                  <a:pt x="9933" y="6607"/>
                </a:cubicBezTo>
                <a:cubicBezTo>
                  <a:pt x="10140" y="6213"/>
                  <a:pt x="10334" y="5793"/>
                  <a:pt x="10345" y="5348"/>
                </a:cubicBezTo>
                <a:cubicBezTo>
                  <a:pt x="10354" y="4888"/>
                  <a:pt x="10164" y="4450"/>
                  <a:pt x="9980" y="4027"/>
                </a:cubicBezTo>
                <a:cubicBezTo>
                  <a:pt x="9335" y="2560"/>
                  <a:pt x="8462" y="295"/>
                  <a:pt x="6638" y="42"/>
                </a:cubicBezTo>
                <a:cubicBezTo>
                  <a:pt x="6432" y="14"/>
                  <a:pt x="6221" y="0"/>
                  <a:pt x="60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9"/>
          <p:cNvSpPr/>
          <p:nvPr/>
        </p:nvSpPr>
        <p:spPr>
          <a:xfrm rot="10800000">
            <a:off x="7861993" y="791833"/>
            <a:ext cx="374339" cy="148561"/>
          </a:xfrm>
          <a:custGeom>
            <a:avLst/>
            <a:gdLst/>
            <a:ahLst/>
            <a:cxnLst/>
            <a:rect l="l" t="t" r="r" b="b"/>
            <a:pathLst>
              <a:path w="6690" h="2655" extrusionOk="0">
                <a:moveTo>
                  <a:pt x="4775" y="1"/>
                </a:moveTo>
                <a:cubicBezTo>
                  <a:pt x="4321" y="1"/>
                  <a:pt x="3760" y="342"/>
                  <a:pt x="3350" y="474"/>
                </a:cubicBezTo>
                <a:cubicBezTo>
                  <a:pt x="2220" y="838"/>
                  <a:pt x="992" y="1133"/>
                  <a:pt x="106" y="1981"/>
                </a:cubicBezTo>
                <a:cubicBezTo>
                  <a:pt x="66" y="2020"/>
                  <a:pt x="23" y="2065"/>
                  <a:pt x="14" y="2122"/>
                </a:cubicBezTo>
                <a:cubicBezTo>
                  <a:pt x="1" y="2195"/>
                  <a:pt x="48" y="2264"/>
                  <a:pt x="100" y="2318"/>
                </a:cubicBezTo>
                <a:cubicBezTo>
                  <a:pt x="380" y="2606"/>
                  <a:pt x="818" y="2654"/>
                  <a:pt x="1221" y="2654"/>
                </a:cubicBezTo>
                <a:cubicBezTo>
                  <a:pt x="1235" y="2654"/>
                  <a:pt x="1248" y="2654"/>
                  <a:pt x="1262" y="2654"/>
                </a:cubicBezTo>
                <a:cubicBezTo>
                  <a:pt x="2930" y="2641"/>
                  <a:pt x="4563" y="2197"/>
                  <a:pt x="6173" y="1756"/>
                </a:cubicBezTo>
                <a:cubicBezTo>
                  <a:pt x="6405" y="1692"/>
                  <a:pt x="6690" y="1555"/>
                  <a:pt x="6665" y="1317"/>
                </a:cubicBezTo>
                <a:cubicBezTo>
                  <a:pt x="6653" y="1201"/>
                  <a:pt x="6566" y="1111"/>
                  <a:pt x="6482" y="1030"/>
                </a:cubicBezTo>
                <a:cubicBezTo>
                  <a:pt x="6101" y="673"/>
                  <a:pt x="5466" y="142"/>
                  <a:pt x="4946" y="19"/>
                </a:cubicBezTo>
                <a:cubicBezTo>
                  <a:pt x="4891" y="6"/>
                  <a:pt x="4834" y="1"/>
                  <a:pt x="47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9"/>
          <p:cNvSpPr/>
          <p:nvPr/>
        </p:nvSpPr>
        <p:spPr>
          <a:xfrm rot="10800000">
            <a:off x="8322397" y="214617"/>
            <a:ext cx="121407" cy="666849"/>
          </a:xfrm>
          <a:custGeom>
            <a:avLst/>
            <a:gdLst/>
            <a:ahLst/>
            <a:cxnLst/>
            <a:rect l="l" t="t" r="r" b="b"/>
            <a:pathLst>
              <a:path w="4849" h="26634" extrusionOk="0">
                <a:moveTo>
                  <a:pt x="1115" y="2400"/>
                </a:moveTo>
                <a:lnTo>
                  <a:pt x="1115" y="2400"/>
                </a:lnTo>
                <a:cubicBezTo>
                  <a:pt x="882" y="3055"/>
                  <a:pt x="720" y="3736"/>
                  <a:pt x="631" y="4428"/>
                </a:cubicBezTo>
                <a:cubicBezTo>
                  <a:pt x="625" y="4410"/>
                  <a:pt x="618" y="4392"/>
                  <a:pt x="610" y="4374"/>
                </a:cubicBezTo>
                <a:cubicBezTo>
                  <a:pt x="500" y="4102"/>
                  <a:pt x="383" y="3822"/>
                  <a:pt x="421" y="3555"/>
                </a:cubicBezTo>
                <a:cubicBezTo>
                  <a:pt x="456" y="3308"/>
                  <a:pt x="624" y="3079"/>
                  <a:pt x="771" y="2875"/>
                </a:cubicBezTo>
                <a:lnTo>
                  <a:pt x="1115" y="2400"/>
                </a:lnTo>
                <a:close/>
                <a:moveTo>
                  <a:pt x="2398" y="1"/>
                </a:moveTo>
                <a:cubicBezTo>
                  <a:pt x="2344" y="72"/>
                  <a:pt x="2290" y="145"/>
                  <a:pt x="2239" y="219"/>
                </a:cubicBezTo>
                <a:lnTo>
                  <a:pt x="469" y="2657"/>
                </a:lnTo>
                <a:cubicBezTo>
                  <a:pt x="306" y="2884"/>
                  <a:pt x="101" y="3166"/>
                  <a:pt x="53" y="3503"/>
                </a:cubicBezTo>
                <a:cubicBezTo>
                  <a:pt x="1" y="3869"/>
                  <a:pt x="143" y="4214"/>
                  <a:pt x="267" y="4516"/>
                </a:cubicBezTo>
                <a:cubicBezTo>
                  <a:pt x="369" y="4762"/>
                  <a:pt x="468" y="5012"/>
                  <a:pt x="566" y="5260"/>
                </a:cubicBezTo>
                <a:cubicBezTo>
                  <a:pt x="529" y="6225"/>
                  <a:pt x="640" y="7194"/>
                  <a:pt x="907" y="8120"/>
                </a:cubicBezTo>
                <a:cubicBezTo>
                  <a:pt x="931" y="8201"/>
                  <a:pt x="1005" y="8255"/>
                  <a:pt x="1087" y="8255"/>
                </a:cubicBezTo>
                <a:cubicBezTo>
                  <a:pt x="1104" y="8255"/>
                  <a:pt x="1121" y="8252"/>
                  <a:pt x="1138" y="8247"/>
                </a:cubicBezTo>
                <a:cubicBezTo>
                  <a:pt x="1236" y="8218"/>
                  <a:pt x="1294" y="8114"/>
                  <a:pt x="1266" y="8016"/>
                </a:cubicBezTo>
                <a:cubicBezTo>
                  <a:pt x="1101" y="7451"/>
                  <a:pt x="1000" y="6870"/>
                  <a:pt x="955" y="6282"/>
                </a:cubicBezTo>
                <a:lnTo>
                  <a:pt x="955" y="6282"/>
                </a:lnTo>
                <a:cubicBezTo>
                  <a:pt x="3323" y="12694"/>
                  <a:pt x="4465" y="19622"/>
                  <a:pt x="4266" y="26441"/>
                </a:cubicBezTo>
                <a:cubicBezTo>
                  <a:pt x="4264" y="26544"/>
                  <a:pt x="4345" y="26630"/>
                  <a:pt x="4448" y="26633"/>
                </a:cubicBezTo>
                <a:lnTo>
                  <a:pt x="4453" y="26633"/>
                </a:lnTo>
                <a:cubicBezTo>
                  <a:pt x="4553" y="26633"/>
                  <a:pt x="4636" y="26553"/>
                  <a:pt x="4639" y="26453"/>
                </a:cubicBezTo>
                <a:cubicBezTo>
                  <a:pt x="4849" y="19245"/>
                  <a:pt x="3571" y="11916"/>
                  <a:pt x="941" y="5196"/>
                </a:cubicBezTo>
                <a:cubicBezTo>
                  <a:pt x="1019" y="3501"/>
                  <a:pt x="1569" y="1822"/>
                  <a:pt x="2541" y="437"/>
                </a:cubicBezTo>
                <a:lnTo>
                  <a:pt x="2698" y="222"/>
                </a:lnTo>
                <a:lnTo>
                  <a:pt x="239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30"/>
          <p:cNvSpPr/>
          <p:nvPr/>
        </p:nvSpPr>
        <p:spPr>
          <a:xfrm>
            <a:off x="7403465" y="3534785"/>
            <a:ext cx="1218476" cy="1424867"/>
          </a:xfrm>
          <a:custGeom>
            <a:avLst/>
            <a:gdLst/>
            <a:ahLst/>
            <a:cxnLst/>
            <a:rect l="l" t="t" r="r" b="b"/>
            <a:pathLst>
              <a:path w="11461" h="13402" extrusionOk="0">
                <a:moveTo>
                  <a:pt x="490" y="1"/>
                </a:moveTo>
                <a:cubicBezTo>
                  <a:pt x="382" y="1088"/>
                  <a:pt x="333" y="2180"/>
                  <a:pt x="304" y="3270"/>
                </a:cubicBezTo>
                <a:cubicBezTo>
                  <a:pt x="267" y="4664"/>
                  <a:pt x="265" y="6058"/>
                  <a:pt x="219" y="7452"/>
                </a:cubicBezTo>
                <a:cubicBezTo>
                  <a:pt x="176" y="8765"/>
                  <a:pt x="102" y="10077"/>
                  <a:pt x="67" y="11392"/>
                </a:cubicBezTo>
                <a:cubicBezTo>
                  <a:pt x="48" y="12062"/>
                  <a:pt x="30" y="12731"/>
                  <a:pt x="1" y="13402"/>
                </a:cubicBezTo>
                <a:cubicBezTo>
                  <a:pt x="1051" y="13401"/>
                  <a:pt x="2101" y="13400"/>
                  <a:pt x="3150" y="13399"/>
                </a:cubicBezTo>
                <a:cubicBezTo>
                  <a:pt x="5802" y="13396"/>
                  <a:pt x="8452" y="13395"/>
                  <a:pt x="11104" y="13394"/>
                </a:cubicBezTo>
                <a:cubicBezTo>
                  <a:pt x="11113" y="13164"/>
                  <a:pt x="11122" y="12932"/>
                  <a:pt x="11129" y="12700"/>
                </a:cubicBezTo>
                <a:cubicBezTo>
                  <a:pt x="11213" y="10460"/>
                  <a:pt x="11296" y="8219"/>
                  <a:pt x="11358" y="5979"/>
                </a:cubicBezTo>
                <a:cubicBezTo>
                  <a:pt x="11412" y="3990"/>
                  <a:pt x="11450" y="2000"/>
                  <a:pt x="11461" y="10"/>
                </a:cubicBezTo>
                <a:cubicBezTo>
                  <a:pt x="10084" y="10"/>
                  <a:pt x="8707" y="8"/>
                  <a:pt x="7331" y="7"/>
                </a:cubicBezTo>
                <a:cubicBezTo>
                  <a:pt x="5050" y="5"/>
                  <a:pt x="2771" y="3"/>
                  <a:pt x="49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30"/>
          <p:cNvSpPr/>
          <p:nvPr/>
        </p:nvSpPr>
        <p:spPr>
          <a:xfrm>
            <a:off x="6647516" y="4042231"/>
            <a:ext cx="1314904" cy="732421"/>
          </a:xfrm>
          <a:custGeom>
            <a:avLst/>
            <a:gdLst/>
            <a:ahLst/>
            <a:cxnLst/>
            <a:rect l="l" t="t" r="r" b="b"/>
            <a:pathLst>
              <a:path w="12368" h="6889" extrusionOk="0">
                <a:moveTo>
                  <a:pt x="5611" y="1"/>
                </a:moveTo>
                <a:cubicBezTo>
                  <a:pt x="5256" y="1"/>
                  <a:pt x="4900" y="43"/>
                  <a:pt x="4550" y="134"/>
                </a:cubicBezTo>
                <a:cubicBezTo>
                  <a:pt x="3178" y="490"/>
                  <a:pt x="2059" y="1535"/>
                  <a:pt x="1362" y="2768"/>
                </a:cubicBezTo>
                <a:cubicBezTo>
                  <a:pt x="665" y="4001"/>
                  <a:pt x="190" y="5403"/>
                  <a:pt x="0" y="6806"/>
                </a:cubicBezTo>
                <a:cubicBezTo>
                  <a:pt x="4123" y="6835"/>
                  <a:pt x="8244" y="6861"/>
                  <a:pt x="12368" y="6888"/>
                </a:cubicBezTo>
                <a:cubicBezTo>
                  <a:pt x="11775" y="5088"/>
                  <a:pt x="11006" y="3229"/>
                  <a:pt x="9689" y="1868"/>
                </a:cubicBezTo>
                <a:cubicBezTo>
                  <a:pt x="8622" y="766"/>
                  <a:pt x="7118" y="1"/>
                  <a:pt x="56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30"/>
          <p:cNvSpPr/>
          <p:nvPr/>
        </p:nvSpPr>
        <p:spPr>
          <a:xfrm>
            <a:off x="8225094" y="3629884"/>
            <a:ext cx="669128" cy="119978"/>
          </a:xfrm>
          <a:custGeom>
            <a:avLst/>
            <a:gdLst/>
            <a:ahLst/>
            <a:cxnLst/>
            <a:rect l="l" t="t" r="r" b="b"/>
            <a:pathLst>
              <a:path w="9297" h="1667" extrusionOk="0">
                <a:moveTo>
                  <a:pt x="4950" y="0"/>
                </a:moveTo>
                <a:cubicBezTo>
                  <a:pt x="3680" y="0"/>
                  <a:pt x="2541" y="77"/>
                  <a:pt x="2305" y="80"/>
                </a:cubicBezTo>
                <a:cubicBezTo>
                  <a:pt x="1759" y="88"/>
                  <a:pt x="1204" y="96"/>
                  <a:pt x="679" y="248"/>
                </a:cubicBezTo>
                <a:cubicBezTo>
                  <a:pt x="493" y="303"/>
                  <a:pt x="305" y="379"/>
                  <a:pt x="177" y="524"/>
                </a:cubicBezTo>
                <a:cubicBezTo>
                  <a:pt x="48" y="670"/>
                  <a:pt x="0" y="898"/>
                  <a:pt x="110" y="1059"/>
                </a:cubicBezTo>
                <a:cubicBezTo>
                  <a:pt x="203" y="1194"/>
                  <a:pt x="374" y="1243"/>
                  <a:pt x="534" y="1281"/>
                </a:cubicBezTo>
                <a:cubicBezTo>
                  <a:pt x="1750" y="1568"/>
                  <a:pt x="2999" y="1665"/>
                  <a:pt x="4246" y="1665"/>
                </a:cubicBezTo>
                <a:cubicBezTo>
                  <a:pt x="4455" y="1665"/>
                  <a:pt x="4663" y="1662"/>
                  <a:pt x="4872" y="1657"/>
                </a:cubicBezTo>
                <a:cubicBezTo>
                  <a:pt x="4900" y="1656"/>
                  <a:pt x="4934" y="1656"/>
                  <a:pt x="4973" y="1656"/>
                </a:cubicBezTo>
                <a:cubicBezTo>
                  <a:pt x="5205" y="1656"/>
                  <a:pt x="5612" y="1667"/>
                  <a:pt x="6079" y="1667"/>
                </a:cubicBezTo>
                <a:cubicBezTo>
                  <a:pt x="7229" y="1667"/>
                  <a:pt x="8744" y="1604"/>
                  <a:pt x="8915" y="1168"/>
                </a:cubicBezTo>
                <a:cubicBezTo>
                  <a:pt x="9297" y="192"/>
                  <a:pt x="6959" y="0"/>
                  <a:pt x="49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30"/>
          <p:cNvSpPr/>
          <p:nvPr/>
        </p:nvSpPr>
        <p:spPr>
          <a:xfrm>
            <a:off x="7950688" y="3135387"/>
            <a:ext cx="124004" cy="717731"/>
          </a:xfrm>
          <a:custGeom>
            <a:avLst/>
            <a:gdLst/>
            <a:ahLst/>
            <a:cxnLst/>
            <a:rect l="l" t="t" r="r" b="b"/>
            <a:pathLst>
              <a:path w="4580" h="26509" extrusionOk="0">
                <a:moveTo>
                  <a:pt x="3953" y="4985"/>
                </a:moveTo>
                <a:lnTo>
                  <a:pt x="3953" y="4985"/>
                </a:lnTo>
                <a:cubicBezTo>
                  <a:pt x="3899" y="6770"/>
                  <a:pt x="3542" y="8553"/>
                  <a:pt x="3071" y="10313"/>
                </a:cubicBezTo>
                <a:cubicBezTo>
                  <a:pt x="2905" y="9835"/>
                  <a:pt x="2780" y="9358"/>
                  <a:pt x="2745" y="8859"/>
                </a:cubicBezTo>
                <a:cubicBezTo>
                  <a:pt x="2652" y="7472"/>
                  <a:pt x="3310" y="6127"/>
                  <a:pt x="3953" y="4985"/>
                </a:cubicBezTo>
                <a:close/>
                <a:moveTo>
                  <a:pt x="3127" y="11496"/>
                </a:moveTo>
                <a:cubicBezTo>
                  <a:pt x="3267" y="11846"/>
                  <a:pt x="3408" y="12204"/>
                  <a:pt x="3523" y="12561"/>
                </a:cubicBezTo>
                <a:cubicBezTo>
                  <a:pt x="3877" y="13671"/>
                  <a:pt x="3935" y="15139"/>
                  <a:pt x="3040" y="15934"/>
                </a:cubicBezTo>
                <a:cubicBezTo>
                  <a:pt x="2788" y="16157"/>
                  <a:pt x="2485" y="16309"/>
                  <a:pt x="2162" y="16471"/>
                </a:cubicBezTo>
                <a:cubicBezTo>
                  <a:pt x="1939" y="16584"/>
                  <a:pt x="1711" y="16697"/>
                  <a:pt x="1497" y="16838"/>
                </a:cubicBezTo>
                <a:cubicBezTo>
                  <a:pt x="1766" y="15888"/>
                  <a:pt x="2069" y="14926"/>
                  <a:pt x="2375" y="13954"/>
                </a:cubicBezTo>
                <a:cubicBezTo>
                  <a:pt x="2629" y="13142"/>
                  <a:pt x="2888" y="12322"/>
                  <a:pt x="3127" y="11496"/>
                </a:cubicBezTo>
                <a:close/>
                <a:moveTo>
                  <a:pt x="538" y="21568"/>
                </a:moveTo>
                <a:lnTo>
                  <a:pt x="538" y="21568"/>
                </a:lnTo>
                <a:cubicBezTo>
                  <a:pt x="631" y="22015"/>
                  <a:pt x="723" y="22474"/>
                  <a:pt x="766" y="22928"/>
                </a:cubicBezTo>
                <a:cubicBezTo>
                  <a:pt x="833" y="23632"/>
                  <a:pt x="784" y="24352"/>
                  <a:pt x="626" y="25043"/>
                </a:cubicBezTo>
                <a:cubicBezTo>
                  <a:pt x="443" y="23880"/>
                  <a:pt x="431" y="22724"/>
                  <a:pt x="538" y="21568"/>
                </a:cubicBezTo>
                <a:close/>
                <a:moveTo>
                  <a:pt x="3229" y="1"/>
                </a:moveTo>
                <a:cubicBezTo>
                  <a:pt x="3200" y="1"/>
                  <a:pt x="3170" y="8"/>
                  <a:pt x="3143" y="22"/>
                </a:cubicBezTo>
                <a:cubicBezTo>
                  <a:pt x="3051" y="69"/>
                  <a:pt x="3015" y="181"/>
                  <a:pt x="3063" y="273"/>
                </a:cubicBezTo>
                <a:cubicBezTo>
                  <a:pt x="3624" y="1358"/>
                  <a:pt x="3926" y="2693"/>
                  <a:pt x="3958" y="4243"/>
                </a:cubicBezTo>
                <a:cubicBezTo>
                  <a:pt x="3946" y="4256"/>
                  <a:pt x="3935" y="4269"/>
                  <a:pt x="3926" y="4285"/>
                </a:cubicBezTo>
                <a:cubicBezTo>
                  <a:pt x="3183" y="5570"/>
                  <a:pt x="2261" y="7169"/>
                  <a:pt x="2376" y="8885"/>
                </a:cubicBezTo>
                <a:cubicBezTo>
                  <a:pt x="2424" y="9596"/>
                  <a:pt x="2650" y="10274"/>
                  <a:pt x="2904" y="10928"/>
                </a:cubicBezTo>
                <a:cubicBezTo>
                  <a:pt x="2626" y="11909"/>
                  <a:pt x="2322" y="12881"/>
                  <a:pt x="2019" y="13843"/>
                </a:cubicBezTo>
                <a:cubicBezTo>
                  <a:pt x="1663" y="14977"/>
                  <a:pt x="1303" y="16122"/>
                  <a:pt x="993" y="17275"/>
                </a:cubicBezTo>
                <a:cubicBezTo>
                  <a:pt x="446" y="17901"/>
                  <a:pt x="185" y="18856"/>
                  <a:pt x="273" y="19953"/>
                </a:cubicBezTo>
                <a:cubicBezTo>
                  <a:pt x="285" y="20095"/>
                  <a:pt x="302" y="20238"/>
                  <a:pt x="320" y="20378"/>
                </a:cubicBezTo>
                <a:cubicBezTo>
                  <a:pt x="39" y="22204"/>
                  <a:pt x="0" y="24042"/>
                  <a:pt x="405" y="25878"/>
                </a:cubicBezTo>
                <a:lnTo>
                  <a:pt x="545" y="26509"/>
                </a:lnTo>
                <a:lnTo>
                  <a:pt x="763" y="25901"/>
                </a:lnTo>
                <a:cubicBezTo>
                  <a:pt x="1106" y="24944"/>
                  <a:pt x="1236" y="23903"/>
                  <a:pt x="1139" y="22892"/>
                </a:cubicBezTo>
                <a:cubicBezTo>
                  <a:pt x="1091" y="22401"/>
                  <a:pt x="990" y="21911"/>
                  <a:pt x="892" y="21440"/>
                </a:cubicBezTo>
                <a:cubicBezTo>
                  <a:pt x="819" y="21084"/>
                  <a:pt x="743" y="20718"/>
                  <a:pt x="691" y="20353"/>
                </a:cubicBezTo>
                <a:cubicBezTo>
                  <a:pt x="843" y="19393"/>
                  <a:pt x="1063" y="18432"/>
                  <a:pt x="1323" y="17464"/>
                </a:cubicBezTo>
                <a:cubicBezTo>
                  <a:pt x="1372" y="17412"/>
                  <a:pt x="1422" y="17363"/>
                  <a:pt x="1475" y="17319"/>
                </a:cubicBezTo>
                <a:cubicBezTo>
                  <a:pt x="1722" y="17107"/>
                  <a:pt x="2015" y="16961"/>
                  <a:pt x="2327" y="16804"/>
                </a:cubicBezTo>
                <a:cubicBezTo>
                  <a:pt x="2658" y="16639"/>
                  <a:pt x="2998" y="16467"/>
                  <a:pt x="3285" y="16212"/>
                </a:cubicBezTo>
                <a:cubicBezTo>
                  <a:pt x="4579" y="15063"/>
                  <a:pt x="4066" y="13040"/>
                  <a:pt x="3877" y="12447"/>
                </a:cubicBezTo>
                <a:cubicBezTo>
                  <a:pt x="3749" y="12043"/>
                  <a:pt x="3588" y="11642"/>
                  <a:pt x="3433" y="11255"/>
                </a:cubicBezTo>
                <a:cubicBezTo>
                  <a:pt x="3387" y="11139"/>
                  <a:pt x="3341" y="11025"/>
                  <a:pt x="3295" y="10909"/>
                </a:cubicBezTo>
                <a:cubicBezTo>
                  <a:pt x="3862" y="8881"/>
                  <a:pt x="4301" y="6818"/>
                  <a:pt x="4332" y="4740"/>
                </a:cubicBezTo>
                <a:cubicBezTo>
                  <a:pt x="4359" y="2917"/>
                  <a:pt x="4044" y="1356"/>
                  <a:pt x="3393" y="101"/>
                </a:cubicBezTo>
                <a:cubicBezTo>
                  <a:pt x="3361" y="37"/>
                  <a:pt x="3297" y="1"/>
                  <a:pt x="32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30"/>
          <p:cNvSpPr/>
          <p:nvPr/>
        </p:nvSpPr>
        <p:spPr>
          <a:xfrm>
            <a:off x="488062" y="364512"/>
            <a:ext cx="541910" cy="564300"/>
          </a:xfrm>
          <a:custGeom>
            <a:avLst/>
            <a:gdLst/>
            <a:ahLst/>
            <a:cxnLst/>
            <a:rect l="l" t="t" r="r" b="b"/>
            <a:pathLst>
              <a:path w="3661" h="3812" extrusionOk="0">
                <a:moveTo>
                  <a:pt x="1697" y="1"/>
                </a:moveTo>
                <a:cubicBezTo>
                  <a:pt x="1006" y="1"/>
                  <a:pt x="536" y="522"/>
                  <a:pt x="280" y="1151"/>
                </a:cubicBezTo>
                <a:cubicBezTo>
                  <a:pt x="106" y="1582"/>
                  <a:pt x="1" y="2053"/>
                  <a:pt x="66" y="2513"/>
                </a:cubicBezTo>
                <a:cubicBezTo>
                  <a:pt x="132" y="2973"/>
                  <a:pt x="389" y="3422"/>
                  <a:pt x="801" y="3639"/>
                </a:cubicBezTo>
                <a:cubicBezTo>
                  <a:pt x="943" y="3713"/>
                  <a:pt x="1100" y="3760"/>
                  <a:pt x="1257" y="3786"/>
                </a:cubicBezTo>
                <a:cubicBezTo>
                  <a:pt x="1361" y="3803"/>
                  <a:pt x="1466" y="3811"/>
                  <a:pt x="1571" y="3811"/>
                </a:cubicBezTo>
                <a:cubicBezTo>
                  <a:pt x="2125" y="3811"/>
                  <a:pt x="2678" y="3578"/>
                  <a:pt x="3050" y="3165"/>
                </a:cubicBezTo>
                <a:cubicBezTo>
                  <a:pt x="3493" y="2677"/>
                  <a:pt x="3660" y="1952"/>
                  <a:pt x="3468" y="1320"/>
                </a:cubicBezTo>
                <a:cubicBezTo>
                  <a:pt x="3240" y="569"/>
                  <a:pt x="2555" y="50"/>
                  <a:pt x="1782" y="3"/>
                </a:cubicBezTo>
                <a:cubicBezTo>
                  <a:pt x="1753" y="1"/>
                  <a:pt x="1725" y="1"/>
                  <a:pt x="1697" y="1"/>
                </a:cubicBezTo>
                <a:close/>
              </a:path>
            </a:pathLst>
          </a:custGeom>
          <a:solidFill>
            <a:srgbClr val="D7A4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30"/>
          <p:cNvSpPr/>
          <p:nvPr/>
        </p:nvSpPr>
        <p:spPr>
          <a:xfrm rot="-1383926">
            <a:off x="866908" y="493234"/>
            <a:ext cx="114505" cy="662755"/>
          </a:xfrm>
          <a:custGeom>
            <a:avLst/>
            <a:gdLst/>
            <a:ahLst/>
            <a:cxnLst/>
            <a:rect l="l" t="t" r="r" b="b"/>
            <a:pathLst>
              <a:path w="4580" h="26509" extrusionOk="0">
                <a:moveTo>
                  <a:pt x="3953" y="4985"/>
                </a:moveTo>
                <a:lnTo>
                  <a:pt x="3953" y="4985"/>
                </a:lnTo>
                <a:cubicBezTo>
                  <a:pt x="3899" y="6770"/>
                  <a:pt x="3542" y="8553"/>
                  <a:pt x="3071" y="10313"/>
                </a:cubicBezTo>
                <a:cubicBezTo>
                  <a:pt x="2905" y="9835"/>
                  <a:pt x="2780" y="9358"/>
                  <a:pt x="2745" y="8859"/>
                </a:cubicBezTo>
                <a:cubicBezTo>
                  <a:pt x="2652" y="7472"/>
                  <a:pt x="3310" y="6127"/>
                  <a:pt x="3953" y="4985"/>
                </a:cubicBezTo>
                <a:close/>
                <a:moveTo>
                  <a:pt x="3127" y="11496"/>
                </a:moveTo>
                <a:cubicBezTo>
                  <a:pt x="3267" y="11846"/>
                  <a:pt x="3408" y="12204"/>
                  <a:pt x="3523" y="12561"/>
                </a:cubicBezTo>
                <a:cubicBezTo>
                  <a:pt x="3877" y="13671"/>
                  <a:pt x="3935" y="15139"/>
                  <a:pt x="3040" y="15934"/>
                </a:cubicBezTo>
                <a:cubicBezTo>
                  <a:pt x="2788" y="16157"/>
                  <a:pt x="2485" y="16309"/>
                  <a:pt x="2162" y="16471"/>
                </a:cubicBezTo>
                <a:cubicBezTo>
                  <a:pt x="1939" y="16584"/>
                  <a:pt x="1711" y="16697"/>
                  <a:pt x="1497" y="16838"/>
                </a:cubicBezTo>
                <a:cubicBezTo>
                  <a:pt x="1766" y="15888"/>
                  <a:pt x="2069" y="14926"/>
                  <a:pt x="2375" y="13954"/>
                </a:cubicBezTo>
                <a:cubicBezTo>
                  <a:pt x="2629" y="13142"/>
                  <a:pt x="2888" y="12322"/>
                  <a:pt x="3127" y="11496"/>
                </a:cubicBezTo>
                <a:close/>
                <a:moveTo>
                  <a:pt x="538" y="21568"/>
                </a:moveTo>
                <a:lnTo>
                  <a:pt x="538" y="21568"/>
                </a:lnTo>
                <a:cubicBezTo>
                  <a:pt x="631" y="22015"/>
                  <a:pt x="723" y="22474"/>
                  <a:pt x="766" y="22928"/>
                </a:cubicBezTo>
                <a:cubicBezTo>
                  <a:pt x="833" y="23632"/>
                  <a:pt x="784" y="24352"/>
                  <a:pt x="626" y="25043"/>
                </a:cubicBezTo>
                <a:cubicBezTo>
                  <a:pt x="443" y="23880"/>
                  <a:pt x="431" y="22724"/>
                  <a:pt x="538" y="21568"/>
                </a:cubicBezTo>
                <a:close/>
                <a:moveTo>
                  <a:pt x="3229" y="1"/>
                </a:moveTo>
                <a:cubicBezTo>
                  <a:pt x="3200" y="1"/>
                  <a:pt x="3170" y="8"/>
                  <a:pt x="3143" y="22"/>
                </a:cubicBezTo>
                <a:cubicBezTo>
                  <a:pt x="3051" y="69"/>
                  <a:pt x="3015" y="181"/>
                  <a:pt x="3063" y="273"/>
                </a:cubicBezTo>
                <a:cubicBezTo>
                  <a:pt x="3624" y="1358"/>
                  <a:pt x="3926" y="2693"/>
                  <a:pt x="3958" y="4243"/>
                </a:cubicBezTo>
                <a:cubicBezTo>
                  <a:pt x="3946" y="4256"/>
                  <a:pt x="3935" y="4269"/>
                  <a:pt x="3926" y="4285"/>
                </a:cubicBezTo>
                <a:cubicBezTo>
                  <a:pt x="3183" y="5570"/>
                  <a:pt x="2261" y="7169"/>
                  <a:pt x="2376" y="8885"/>
                </a:cubicBezTo>
                <a:cubicBezTo>
                  <a:pt x="2424" y="9596"/>
                  <a:pt x="2650" y="10274"/>
                  <a:pt x="2904" y="10928"/>
                </a:cubicBezTo>
                <a:cubicBezTo>
                  <a:pt x="2626" y="11909"/>
                  <a:pt x="2322" y="12881"/>
                  <a:pt x="2019" y="13843"/>
                </a:cubicBezTo>
                <a:cubicBezTo>
                  <a:pt x="1663" y="14977"/>
                  <a:pt x="1303" y="16122"/>
                  <a:pt x="993" y="17275"/>
                </a:cubicBezTo>
                <a:cubicBezTo>
                  <a:pt x="446" y="17901"/>
                  <a:pt x="185" y="18856"/>
                  <a:pt x="273" y="19953"/>
                </a:cubicBezTo>
                <a:cubicBezTo>
                  <a:pt x="285" y="20095"/>
                  <a:pt x="302" y="20238"/>
                  <a:pt x="320" y="20378"/>
                </a:cubicBezTo>
                <a:cubicBezTo>
                  <a:pt x="39" y="22204"/>
                  <a:pt x="0" y="24042"/>
                  <a:pt x="405" y="25878"/>
                </a:cubicBezTo>
                <a:lnTo>
                  <a:pt x="545" y="26509"/>
                </a:lnTo>
                <a:lnTo>
                  <a:pt x="763" y="25901"/>
                </a:lnTo>
                <a:cubicBezTo>
                  <a:pt x="1106" y="24944"/>
                  <a:pt x="1236" y="23903"/>
                  <a:pt x="1139" y="22892"/>
                </a:cubicBezTo>
                <a:cubicBezTo>
                  <a:pt x="1091" y="22401"/>
                  <a:pt x="990" y="21911"/>
                  <a:pt x="892" y="21440"/>
                </a:cubicBezTo>
                <a:cubicBezTo>
                  <a:pt x="819" y="21084"/>
                  <a:pt x="743" y="20718"/>
                  <a:pt x="691" y="20353"/>
                </a:cubicBezTo>
                <a:cubicBezTo>
                  <a:pt x="843" y="19393"/>
                  <a:pt x="1063" y="18432"/>
                  <a:pt x="1323" y="17464"/>
                </a:cubicBezTo>
                <a:cubicBezTo>
                  <a:pt x="1372" y="17412"/>
                  <a:pt x="1422" y="17363"/>
                  <a:pt x="1475" y="17319"/>
                </a:cubicBezTo>
                <a:cubicBezTo>
                  <a:pt x="1722" y="17107"/>
                  <a:pt x="2015" y="16961"/>
                  <a:pt x="2327" y="16804"/>
                </a:cubicBezTo>
                <a:cubicBezTo>
                  <a:pt x="2658" y="16639"/>
                  <a:pt x="2998" y="16467"/>
                  <a:pt x="3285" y="16212"/>
                </a:cubicBezTo>
                <a:cubicBezTo>
                  <a:pt x="4579" y="15063"/>
                  <a:pt x="4066" y="13040"/>
                  <a:pt x="3877" y="12447"/>
                </a:cubicBezTo>
                <a:cubicBezTo>
                  <a:pt x="3749" y="12043"/>
                  <a:pt x="3588" y="11642"/>
                  <a:pt x="3433" y="11255"/>
                </a:cubicBezTo>
                <a:cubicBezTo>
                  <a:pt x="3387" y="11139"/>
                  <a:pt x="3341" y="11025"/>
                  <a:pt x="3295" y="10909"/>
                </a:cubicBezTo>
                <a:cubicBezTo>
                  <a:pt x="3862" y="8881"/>
                  <a:pt x="4301" y="6818"/>
                  <a:pt x="4332" y="4740"/>
                </a:cubicBezTo>
                <a:cubicBezTo>
                  <a:pt x="4359" y="2917"/>
                  <a:pt x="4044" y="1356"/>
                  <a:pt x="3393" y="101"/>
                </a:cubicBezTo>
                <a:cubicBezTo>
                  <a:pt x="3361" y="37"/>
                  <a:pt x="3297" y="1"/>
                  <a:pt x="32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31"/>
          <p:cNvSpPr/>
          <p:nvPr/>
        </p:nvSpPr>
        <p:spPr>
          <a:xfrm rot="1457324">
            <a:off x="7233471" y="117105"/>
            <a:ext cx="1389384" cy="1284762"/>
          </a:xfrm>
          <a:custGeom>
            <a:avLst/>
            <a:gdLst/>
            <a:ahLst/>
            <a:cxnLst/>
            <a:rect l="l" t="t" r="r" b="b"/>
            <a:pathLst>
              <a:path w="28831" h="26660" extrusionOk="0">
                <a:moveTo>
                  <a:pt x="20388" y="1"/>
                </a:moveTo>
                <a:cubicBezTo>
                  <a:pt x="18646" y="1"/>
                  <a:pt x="16922" y="416"/>
                  <a:pt x="15222" y="827"/>
                </a:cubicBezTo>
                <a:cubicBezTo>
                  <a:pt x="14001" y="1124"/>
                  <a:pt x="12727" y="1446"/>
                  <a:pt x="11794" y="2288"/>
                </a:cubicBezTo>
                <a:lnTo>
                  <a:pt x="9927" y="3107"/>
                </a:lnTo>
                <a:cubicBezTo>
                  <a:pt x="6780" y="4143"/>
                  <a:pt x="3533" y="5602"/>
                  <a:pt x="1744" y="8390"/>
                </a:cubicBezTo>
                <a:cubicBezTo>
                  <a:pt x="213" y="10779"/>
                  <a:pt x="1" y="13827"/>
                  <a:pt x="556" y="16607"/>
                </a:cubicBezTo>
                <a:cubicBezTo>
                  <a:pt x="1111" y="19390"/>
                  <a:pt x="2364" y="21977"/>
                  <a:pt x="3604" y="24529"/>
                </a:cubicBezTo>
                <a:cubicBezTo>
                  <a:pt x="3832" y="24995"/>
                  <a:pt x="4073" y="25478"/>
                  <a:pt x="4481" y="25796"/>
                </a:cubicBezTo>
                <a:cubicBezTo>
                  <a:pt x="4752" y="26006"/>
                  <a:pt x="5081" y="26128"/>
                  <a:pt x="5410" y="26229"/>
                </a:cubicBezTo>
                <a:cubicBezTo>
                  <a:pt x="6414" y="26536"/>
                  <a:pt x="7454" y="26659"/>
                  <a:pt x="8502" y="26659"/>
                </a:cubicBezTo>
                <a:cubicBezTo>
                  <a:pt x="9766" y="26659"/>
                  <a:pt x="11042" y="26481"/>
                  <a:pt x="12282" y="26231"/>
                </a:cubicBezTo>
                <a:cubicBezTo>
                  <a:pt x="16311" y="25419"/>
                  <a:pt x="20156" y="23889"/>
                  <a:pt x="23951" y="22311"/>
                </a:cubicBezTo>
                <a:cubicBezTo>
                  <a:pt x="25356" y="21726"/>
                  <a:pt x="26861" y="21043"/>
                  <a:pt x="27582" y="19701"/>
                </a:cubicBezTo>
                <a:cubicBezTo>
                  <a:pt x="27981" y="18958"/>
                  <a:pt x="28086" y="18099"/>
                  <a:pt x="28184" y="17260"/>
                </a:cubicBezTo>
                <a:cubicBezTo>
                  <a:pt x="28507" y="14494"/>
                  <a:pt x="28831" y="11686"/>
                  <a:pt x="28399" y="8935"/>
                </a:cubicBezTo>
                <a:cubicBezTo>
                  <a:pt x="28148" y="7347"/>
                  <a:pt x="27650" y="5807"/>
                  <a:pt x="27036" y="4320"/>
                </a:cubicBezTo>
                <a:cubicBezTo>
                  <a:pt x="26764" y="3658"/>
                  <a:pt x="26463" y="3000"/>
                  <a:pt x="26035" y="2425"/>
                </a:cubicBezTo>
                <a:cubicBezTo>
                  <a:pt x="24877" y="873"/>
                  <a:pt x="22887" y="121"/>
                  <a:pt x="20953" y="16"/>
                </a:cubicBezTo>
                <a:cubicBezTo>
                  <a:pt x="20765" y="6"/>
                  <a:pt x="20576" y="1"/>
                  <a:pt x="203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0" name="Google Shape;2450;p31"/>
          <p:cNvGrpSpPr/>
          <p:nvPr/>
        </p:nvGrpSpPr>
        <p:grpSpPr>
          <a:xfrm rot="-1711538">
            <a:off x="7919468" y="32816"/>
            <a:ext cx="1179331" cy="1578659"/>
            <a:chOff x="-395174" y="-1285172"/>
            <a:chExt cx="323599" cy="433160"/>
          </a:xfrm>
        </p:grpSpPr>
        <p:sp>
          <p:nvSpPr>
            <p:cNvPr id="2451" name="Google Shape;2451;p31"/>
            <p:cNvSpPr/>
            <p:nvPr/>
          </p:nvSpPr>
          <p:spPr>
            <a:xfrm>
              <a:off x="-214881" y="-1158850"/>
              <a:ext cx="36707" cy="39891"/>
            </a:xfrm>
            <a:custGeom>
              <a:avLst/>
              <a:gdLst/>
              <a:ahLst/>
              <a:cxnLst/>
              <a:rect l="l" t="t" r="r" b="b"/>
              <a:pathLst>
                <a:path w="657" h="714" extrusionOk="0">
                  <a:moveTo>
                    <a:pt x="72" y="403"/>
                  </a:moveTo>
                  <a:cubicBezTo>
                    <a:pt x="71" y="403"/>
                    <a:pt x="72" y="403"/>
                    <a:pt x="72" y="403"/>
                  </a:cubicBezTo>
                  <a:lnTo>
                    <a:pt x="72" y="403"/>
                  </a:lnTo>
                  <a:cubicBezTo>
                    <a:pt x="72" y="403"/>
                    <a:pt x="72" y="403"/>
                    <a:pt x="72" y="403"/>
                  </a:cubicBezTo>
                  <a:close/>
                  <a:moveTo>
                    <a:pt x="366" y="0"/>
                  </a:moveTo>
                  <a:cubicBezTo>
                    <a:pt x="355" y="0"/>
                    <a:pt x="348" y="5"/>
                    <a:pt x="345" y="8"/>
                  </a:cubicBezTo>
                  <a:cubicBezTo>
                    <a:pt x="334" y="17"/>
                    <a:pt x="325" y="29"/>
                    <a:pt x="317" y="39"/>
                  </a:cubicBezTo>
                  <a:cubicBezTo>
                    <a:pt x="311" y="44"/>
                    <a:pt x="308" y="52"/>
                    <a:pt x="304" y="58"/>
                  </a:cubicBezTo>
                  <a:cubicBezTo>
                    <a:pt x="295" y="52"/>
                    <a:pt x="285" y="46"/>
                    <a:pt x="279" y="42"/>
                  </a:cubicBezTo>
                  <a:cubicBezTo>
                    <a:pt x="246" y="23"/>
                    <a:pt x="230" y="16"/>
                    <a:pt x="222" y="16"/>
                  </a:cubicBezTo>
                  <a:cubicBezTo>
                    <a:pt x="214" y="16"/>
                    <a:pt x="207" y="18"/>
                    <a:pt x="204" y="22"/>
                  </a:cubicBezTo>
                  <a:cubicBezTo>
                    <a:pt x="196" y="31"/>
                    <a:pt x="190" y="39"/>
                    <a:pt x="183" y="49"/>
                  </a:cubicBezTo>
                  <a:cubicBezTo>
                    <a:pt x="179" y="55"/>
                    <a:pt x="175" y="60"/>
                    <a:pt x="172" y="68"/>
                  </a:cubicBezTo>
                  <a:cubicBezTo>
                    <a:pt x="168" y="76"/>
                    <a:pt x="167" y="84"/>
                    <a:pt x="164" y="90"/>
                  </a:cubicBezTo>
                  <a:cubicBezTo>
                    <a:pt x="161" y="96"/>
                    <a:pt x="158" y="101"/>
                    <a:pt x="157" y="107"/>
                  </a:cubicBezTo>
                  <a:cubicBezTo>
                    <a:pt x="156" y="110"/>
                    <a:pt x="158" y="115"/>
                    <a:pt x="157" y="116"/>
                  </a:cubicBezTo>
                  <a:cubicBezTo>
                    <a:pt x="154" y="118"/>
                    <a:pt x="149" y="118"/>
                    <a:pt x="148" y="122"/>
                  </a:cubicBezTo>
                  <a:cubicBezTo>
                    <a:pt x="146" y="128"/>
                    <a:pt x="149" y="138"/>
                    <a:pt x="142" y="139"/>
                  </a:cubicBezTo>
                  <a:cubicBezTo>
                    <a:pt x="138" y="141"/>
                    <a:pt x="137" y="143"/>
                    <a:pt x="136" y="146"/>
                  </a:cubicBezTo>
                  <a:cubicBezTo>
                    <a:pt x="135" y="148"/>
                    <a:pt x="135" y="151"/>
                    <a:pt x="133" y="154"/>
                  </a:cubicBezTo>
                  <a:cubicBezTo>
                    <a:pt x="132" y="158"/>
                    <a:pt x="132" y="160"/>
                    <a:pt x="131" y="164"/>
                  </a:cubicBezTo>
                  <a:cubicBezTo>
                    <a:pt x="130" y="167"/>
                    <a:pt x="130" y="169"/>
                    <a:pt x="128" y="172"/>
                  </a:cubicBezTo>
                  <a:cubicBezTo>
                    <a:pt x="127" y="173"/>
                    <a:pt x="123" y="173"/>
                    <a:pt x="123" y="174"/>
                  </a:cubicBezTo>
                  <a:cubicBezTo>
                    <a:pt x="122" y="179"/>
                    <a:pt x="123" y="184"/>
                    <a:pt x="122" y="188"/>
                  </a:cubicBezTo>
                  <a:cubicBezTo>
                    <a:pt x="121" y="190"/>
                    <a:pt x="116" y="191"/>
                    <a:pt x="112" y="193"/>
                  </a:cubicBezTo>
                  <a:cubicBezTo>
                    <a:pt x="109" y="194"/>
                    <a:pt x="104" y="194"/>
                    <a:pt x="100" y="196"/>
                  </a:cubicBezTo>
                  <a:cubicBezTo>
                    <a:pt x="94" y="199"/>
                    <a:pt x="93" y="206"/>
                    <a:pt x="85" y="207"/>
                  </a:cubicBezTo>
                  <a:cubicBezTo>
                    <a:pt x="78" y="209"/>
                    <a:pt x="69" y="210"/>
                    <a:pt x="69" y="215"/>
                  </a:cubicBezTo>
                  <a:cubicBezTo>
                    <a:pt x="69" y="217"/>
                    <a:pt x="73" y="223"/>
                    <a:pt x="70" y="226"/>
                  </a:cubicBezTo>
                  <a:cubicBezTo>
                    <a:pt x="68" y="230"/>
                    <a:pt x="63" y="231"/>
                    <a:pt x="59" y="235"/>
                  </a:cubicBezTo>
                  <a:cubicBezTo>
                    <a:pt x="58" y="236"/>
                    <a:pt x="57" y="238"/>
                    <a:pt x="55" y="240"/>
                  </a:cubicBezTo>
                  <a:cubicBezTo>
                    <a:pt x="53" y="243"/>
                    <a:pt x="51" y="248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1"/>
                    <a:pt x="45" y="249"/>
                    <a:pt x="36" y="242"/>
                  </a:cubicBezTo>
                  <a:lnTo>
                    <a:pt x="36" y="242"/>
                  </a:lnTo>
                  <a:cubicBezTo>
                    <a:pt x="36" y="243"/>
                    <a:pt x="37" y="246"/>
                    <a:pt x="37" y="246"/>
                  </a:cubicBezTo>
                  <a:cubicBezTo>
                    <a:pt x="38" y="248"/>
                    <a:pt x="39" y="251"/>
                    <a:pt x="38" y="252"/>
                  </a:cubicBezTo>
                  <a:cubicBezTo>
                    <a:pt x="36" y="254"/>
                    <a:pt x="30" y="256"/>
                    <a:pt x="28" y="259"/>
                  </a:cubicBezTo>
                  <a:cubicBezTo>
                    <a:pt x="27" y="262"/>
                    <a:pt x="28" y="268"/>
                    <a:pt x="28" y="272"/>
                  </a:cubicBezTo>
                  <a:lnTo>
                    <a:pt x="28" y="275"/>
                  </a:lnTo>
                  <a:cubicBezTo>
                    <a:pt x="28" y="278"/>
                    <a:pt x="28" y="282"/>
                    <a:pt x="26" y="283"/>
                  </a:cubicBezTo>
                  <a:cubicBezTo>
                    <a:pt x="26" y="284"/>
                    <a:pt x="24" y="284"/>
                    <a:pt x="23" y="284"/>
                  </a:cubicBezTo>
                  <a:cubicBezTo>
                    <a:pt x="21" y="284"/>
                    <a:pt x="18" y="284"/>
                    <a:pt x="16" y="283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1" y="283"/>
                    <a:pt x="16" y="289"/>
                    <a:pt x="13" y="289"/>
                  </a:cubicBezTo>
                  <a:cubicBezTo>
                    <a:pt x="6" y="289"/>
                    <a:pt x="5" y="293"/>
                    <a:pt x="2" y="295"/>
                  </a:cubicBezTo>
                  <a:cubicBezTo>
                    <a:pt x="1" y="296"/>
                    <a:pt x="0" y="296"/>
                    <a:pt x="1" y="299"/>
                  </a:cubicBezTo>
                  <a:cubicBezTo>
                    <a:pt x="2" y="303"/>
                    <a:pt x="7" y="310"/>
                    <a:pt x="9" y="312"/>
                  </a:cubicBezTo>
                  <a:cubicBezTo>
                    <a:pt x="11" y="315"/>
                    <a:pt x="7" y="316"/>
                    <a:pt x="6" y="317"/>
                  </a:cubicBezTo>
                  <a:cubicBezTo>
                    <a:pt x="13" y="321"/>
                    <a:pt x="17" y="322"/>
                    <a:pt x="18" y="324"/>
                  </a:cubicBezTo>
                  <a:cubicBezTo>
                    <a:pt x="23" y="329"/>
                    <a:pt x="28" y="333"/>
                    <a:pt x="34" y="338"/>
                  </a:cubicBezTo>
                  <a:cubicBezTo>
                    <a:pt x="46" y="345"/>
                    <a:pt x="55" y="350"/>
                    <a:pt x="65" y="357"/>
                  </a:cubicBezTo>
                  <a:cubicBezTo>
                    <a:pt x="67" y="358"/>
                    <a:pt x="67" y="359"/>
                    <a:pt x="68" y="361"/>
                  </a:cubicBezTo>
                  <a:cubicBezTo>
                    <a:pt x="73" y="363"/>
                    <a:pt x="78" y="363"/>
                    <a:pt x="84" y="367"/>
                  </a:cubicBezTo>
                  <a:cubicBezTo>
                    <a:pt x="94" y="372"/>
                    <a:pt x="100" y="373"/>
                    <a:pt x="104" y="373"/>
                  </a:cubicBezTo>
                  <a:lnTo>
                    <a:pt x="107" y="373"/>
                  </a:lnTo>
                  <a:cubicBezTo>
                    <a:pt x="110" y="375"/>
                    <a:pt x="111" y="377"/>
                    <a:pt x="114" y="378"/>
                  </a:cubicBezTo>
                  <a:cubicBezTo>
                    <a:pt x="115" y="379"/>
                    <a:pt x="115" y="379"/>
                    <a:pt x="114" y="379"/>
                  </a:cubicBezTo>
                  <a:cubicBezTo>
                    <a:pt x="114" y="379"/>
                    <a:pt x="113" y="379"/>
                    <a:pt x="112" y="379"/>
                  </a:cubicBezTo>
                  <a:cubicBezTo>
                    <a:pt x="111" y="379"/>
                    <a:pt x="112" y="380"/>
                    <a:pt x="117" y="385"/>
                  </a:cubicBezTo>
                  <a:cubicBezTo>
                    <a:pt x="107" y="378"/>
                    <a:pt x="101" y="374"/>
                    <a:pt x="100" y="374"/>
                  </a:cubicBezTo>
                  <a:lnTo>
                    <a:pt x="100" y="374"/>
                  </a:lnTo>
                  <a:cubicBezTo>
                    <a:pt x="99" y="374"/>
                    <a:pt x="100" y="375"/>
                    <a:pt x="102" y="378"/>
                  </a:cubicBezTo>
                  <a:cubicBezTo>
                    <a:pt x="107" y="385"/>
                    <a:pt x="99" y="382"/>
                    <a:pt x="100" y="385"/>
                  </a:cubicBezTo>
                  <a:cubicBezTo>
                    <a:pt x="100" y="388"/>
                    <a:pt x="95" y="387"/>
                    <a:pt x="104" y="394"/>
                  </a:cubicBezTo>
                  <a:cubicBezTo>
                    <a:pt x="104" y="395"/>
                    <a:pt x="104" y="396"/>
                    <a:pt x="104" y="396"/>
                  </a:cubicBezTo>
                  <a:cubicBezTo>
                    <a:pt x="103" y="396"/>
                    <a:pt x="101" y="394"/>
                    <a:pt x="101" y="394"/>
                  </a:cubicBezTo>
                  <a:cubicBezTo>
                    <a:pt x="100" y="395"/>
                    <a:pt x="99" y="398"/>
                    <a:pt x="95" y="398"/>
                  </a:cubicBezTo>
                  <a:lnTo>
                    <a:pt x="95" y="399"/>
                  </a:lnTo>
                  <a:cubicBezTo>
                    <a:pt x="95" y="399"/>
                    <a:pt x="95" y="399"/>
                    <a:pt x="94" y="399"/>
                  </a:cubicBezTo>
                  <a:cubicBezTo>
                    <a:pt x="93" y="399"/>
                    <a:pt x="91" y="398"/>
                    <a:pt x="89" y="398"/>
                  </a:cubicBezTo>
                  <a:cubicBezTo>
                    <a:pt x="87" y="398"/>
                    <a:pt x="86" y="399"/>
                    <a:pt x="88" y="404"/>
                  </a:cubicBezTo>
                  <a:cubicBezTo>
                    <a:pt x="90" y="407"/>
                    <a:pt x="90" y="410"/>
                    <a:pt x="88" y="410"/>
                  </a:cubicBezTo>
                  <a:cubicBezTo>
                    <a:pt x="86" y="410"/>
                    <a:pt x="82" y="408"/>
                    <a:pt x="74" y="404"/>
                  </a:cubicBezTo>
                  <a:cubicBezTo>
                    <a:pt x="74" y="403"/>
                    <a:pt x="73" y="403"/>
                    <a:pt x="72" y="403"/>
                  </a:cubicBezTo>
                  <a:lnTo>
                    <a:pt x="72" y="403"/>
                  </a:lnTo>
                  <a:cubicBezTo>
                    <a:pt x="73" y="405"/>
                    <a:pt x="76" y="409"/>
                    <a:pt x="75" y="409"/>
                  </a:cubicBezTo>
                  <a:cubicBezTo>
                    <a:pt x="74" y="409"/>
                    <a:pt x="72" y="408"/>
                    <a:pt x="69" y="406"/>
                  </a:cubicBezTo>
                  <a:lnTo>
                    <a:pt x="69" y="406"/>
                  </a:lnTo>
                  <a:lnTo>
                    <a:pt x="70" y="408"/>
                  </a:lnTo>
                  <a:cubicBezTo>
                    <a:pt x="81" y="419"/>
                    <a:pt x="73" y="413"/>
                    <a:pt x="74" y="416"/>
                  </a:cubicBezTo>
                  <a:cubicBezTo>
                    <a:pt x="74" y="419"/>
                    <a:pt x="73" y="419"/>
                    <a:pt x="78" y="421"/>
                  </a:cubicBezTo>
                  <a:cubicBezTo>
                    <a:pt x="82" y="425"/>
                    <a:pt x="83" y="427"/>
                    <a:pt x="82" y="427"/>
                  </a:cubicBezTo>
                  <a:cubicBezTo>
                    <a:pt x="82" y="427"/>
                    <a:pt x="79" y="425"/>
                    <a:pt x="75" y="424"/>
                  </a:cubicBezTo>
                  <a:cubicBezTo>
                    <a:pt x="72" y="422"/>
                    <a:pt x="70" y="420"/>
                    <a:pt x="69" y="420"/>
                  </a:cubicBezTo>
                  <a:lnTo>
                    <a:pt x="69" y="420"/>
                  </a:lnTo>
                  <a:cubicBezTo>
                    <a:pt x="69" y="420"/>
                    <a:pt x="71" y="422"/>
                    <a:pt x="78" y="429"/>
                  </a:cubicBezTo>
                  <a:cubicBezTo>
                    <a:pt x="80" y="430"/>
                    <a:pt x="81" y="432"/>
                    <a:pt x="80" y="432"/>
                  </a:cubicBezTo>
                  <a:cubicBezTo>
                    <a:pt x="79" y="432"/>
                    <a:pt x="78" y="432"/>
                    <a:pt x="72" y="431"/>
                  </a:cubicBezTo>
                  <a:cubicBezTo>
                    <a:pt x="69" y="429"/>
                    <a:pt x="67" y="429"/>
                    <a:pt x="66" y="429"/>
                  </a:cubicBezTo>
                  <a:cubicBezTo>
                    <a:pt x="62" y="429"/>
                    <a:pt x="64" y="433"/>
                    <a:pt x="61" y="433"/>
                  </a:cubicBezTo>
                  <a:cubicBezTo>
                    <a:pt x="61" y="433"/>
                    <a:pt x="60" y="433"/>
                    <a:pt x="59" y="432"/>
                  </a:cubicBezTo>
                  <a:lnTo>
                    <a:pt x="59" y="434"/>
                  </a:lnTo>
                  <a:cubicBezTo>
                    <a:pt x="63" y="439"/>
                    <a:pt x="67" y="443"/>
                    <a:pt x="65" y="443"/>
                  </a:cubicBezTo>
                  <a:cubicBezTo>
                    <a:pt x="65" y="443"/>
                    <a:pt x="64" y="443"/>
                    <a:pt x="63" y="443"/>
                  </a:cubicBezTo>
                  <a:cubicBezTo>
                    <a:pt x="62" y="442"/>
                    <a:pt x="62" y="442"/>
                    <a:pt x="61" y="442"/>
                  </a:cubicBezTo>
                  <a:cubicBezTo>
                    <a:pt x="59" y="442"/>
                    <a:pt x="60" y="445"/>
                    <a:pt x="60" y="446"/>
                  </a:cubicBezTo>
                  <a:cubicBezTo>
                    <a:pt x="60" y="447"/>
                    <a:pt x="60" y="448"/>
                    <a:pt x="63" y="451"/>
                  </a:cubicBezTo>
                  <a:cubicBezTo>
                    <a:pt x="67" y="455"/>
                    <a:pt x="68" y="458"/>
                    <a:pt x="67" y="458"/>
                  </a:cubicBezTo>
                  <a:cubicBezTo>
                    <a:pt x="66" y="458"/>
                    <a:pt x="64" y="457"/>
                    <a:pt x="59" y="453"/>
                  </a:cubicBezTo>
                  <a:cubicBezTo>
                    <a:pt x="55" y="451"/>
                    <a:pt x="51" y="449"/>
                    <a:pt x="50" y="449"/>
                  </a:cubicBezTo>
                  <a:cubicBezTo>
                    <a:pt x="49" y="449"/>
                    <a:pt x="48" y="450"/>
                    <a:pt x="49" y="452"/>
                  </a:cubicBezTo>
                  <a:cubicBezTo>
                    <a:pt x="54" y="457"/>
                    <a:pt x="55" y="459"/>
                    <a:pt x="54" y="459"/>
                  </a:cubicBezTo>
                  <a:cubicBezTo>
                    <a:pt x="52" y="459"/>
                    <a:pt x="49" y="457"/>
                    <a:pt x="46" y="456"/>
                  </a:cubicBezTo>
                  <a:cubicBezTo>
                    <a:pt x="42" y="454"/>
                    <a:pt x="37" y="452"/>
                    <a:pt x="35" y="452"/>
                  </a:cubicBezTo>
                  <a:cubicBezTo>
                    <a:pt x="33" y="452"/>
                    <a:pt x="33" y="455"/>
                    <a:pt x="42" y="464"/>
                  </a:cubicBezTo>
                  <a:cubicBezTo>
                    <a:pt x="42" y="464"/>
                    <a:pt x="42" y="465"/>
                    <a:pt x="42" y="465"/>
                  </a:cubicBezTo>
                  <a:cubicBezTo>
                    <a:pt x="42" y="465"/>
                    <a:pt x="42" y="464"/>
                    <a:pt x="41" y="464"/>
                  </a:cubicBezTo>
                  <a:cubicBezTo>
                    <a:pt x="38" y="464"/>
                    <a:pt x="37" y="465"/>
                    <a:pt x="35" y="465"/>
                  </a:cubicBezTo>
                  <a:cubicBezTo>
                    <a:pt x="33" y="465"/>
                    <a:pt x="32" y="464"/>
                    <a:pt x="30" y="464"/>
                  </a:cubicBezTo>
                  <a:cubicBezTo>
                    <a:pt x="30" y="463"/>
                    <a:pt x="29" y="463"/>
                    <a:pt x="28" y="463"/>
                  </a:cubicBezTo>
                  <a:cubicBezTo>
                    <a:pt x="26" y="463"/>
                    <a:pt x="26" y="464"/>
                    <a:pt x="31" y="469"/>
                  </a:cubicBezTo>
                  <a:cubicBezTo>
                    <a:pt x="39" y="476"/>
                    <a:pt x="41" y="480"/>
                    <a:pt x="39" y="480"/>
                  </a:cubicBezTo>
                  <a:cubicBezTo>
                    <a:pt x="39" y="480"/>
                    <a:pt x="38" y="480"/>
                    <a:pt x="37" y="479"/>
                  </a:cubicBezTo>
                  <a:cubicBezTo>
                    <a:pt x="35" y="479"/>
                    <a:pt x="35" y="479"/>
                    <a:pt x="34" y="479"/>
                  </a:cubicBezTo>
                  <a:cubicBezTo>
                    <a:pt x="30" y="479"/>
                    <a:pt x="34" y="485"/>
                    <a:pt x="32" y="485"/>
                  </a:cubicBezTo>
                  <a:cubicBezTo>
                    <a:pt x="31" y="485"/>
                    <a:pt x="31" y="485"/>
                    <a:pt x="30" y="485"/>
                  </a:cubicBezTo>
                  <a:cubicBezTo>
                    <a:pt x="30" y="484"/>
                    <a:pt x="30" y="484"/>
                    <a:pt x="29" y="484"/>
                  </a:cubicBezTo>
                  <a:cubicBezTo>
                    <a:pt x="26" y="484"/>
                    <a:pt x="27" y="489"/>
                    <a:pt x="25" y="492"/>
                  </a:cubicBezTo>
                  <a:cubicBezTo>
                    <a:pt x="22" y="494"/>
                    <a:pt x="18" y="495"/>
                    <a:pt x="16" y="498"/>
                  </a:cubicBezTo>
                  <a:cubicBezTo>
                    <a:pt x="16" y="498"/>
                    <a:pt x="17" y="500"/>
                    <a:pt x="17" y="502"/>
                  </a:cubicBezTo>
                  <a:cubicBezTo>
                    <a:pt x="22" y="506"/>
                    <a:pt x="26" y="510"/>
                    <a:pt x="33" y="515"/>
                  </a:cubicBezTo>
                  <a:cubicBezTo>
                    <a:pt x="23" y="511"/>
                    <a:pt x="9" y="503"/>
                    <a:pt x="4" y="503"/>
                  </a:cubicBezTo>
                  <a:cubicBezTo>
                    <a:pt x="1" y="503"/>
                    <a:pt x="2" y="507"/>
                    <a:pt x="11" y="516"/>
                  </a:cubicBezTo>
                  <a:cubicBezTo>
                    <a:pt x="13" y="516"/>
                    <a:pt x="11" y="514"/>
                    <a:pt x="11" y="511"/>
                  </a:cubicBezTo>
                  <a:cubicBezTo>
                    <a:pt x="11" y="510"/>
                    <a:pt x="11" y="510"/>
                    <a:pt x="11" y="510"/>
                  </a:cubicBezTo>
                  <a:cubicBezTo>
                    <a:pt x="12" y="510"/>
                    <a:pt x="16" y="513"/>
                    <a:pt x="25" y="519"/>
                  </a:cubicBezTo>
                  <a:cubicBezTo>
                    <a:pt x="22" y="518"/>
                    <a:pt x="20" y="518"/>
                    <a:pt x="17" y="518"/>
                  </a:cubicBezTo>
                  <a:cubicBezTo>
                    <a:pt x="22" y="523"/>
                    <a:pt x="28" y="529"/>
                    <a:pt x="34" y="535"/>
                  </a:cubicBezTo>
                  <a:cubicBezTo>
                    <a:pt x="33" y="536"/>
                    <a:pt x="27" y="534"/>
                    <a:pt x="33" y="539"/>
                  </a:cubicBezTo>
                  <a:cubicBezTo>
                    <a:pt x="46" y="552"/>
                    <a:pt x="41" y="550"/>
                    <a:pt x="44" y="555"/>
                  </a:cubicBezTo>
                  <a:cubicBezTo>
                    <a:pt x="49" y="560"/>
                    <a:pt x="49" y="562"/>
                    <a:pt x="46" y="562"/>
                  </a:cubicBezTo>
                  <a:cubicBezTo>
                    <a:pt x="44" y="562"/>
                    <a:pt x="41" y="561"/>
                    <a:pt x="38" y="560"/>
                  </a:cubicBezTo>
                  <a:cubicBezTo>
                    <a:pt x="36" y="558"/>
                    <a:pt x="34" y="558"/>
                    <a:pt x="31" y="558"/>
                  </a:cubicBezTo>
                  <a:cubicBezTo>
                    <a:pt x="38" y="562"/>
                    <a:pt x="48" y="571"/>
                    <a:pt x="59" y="578"/>
                  </a:cubicBezTo>
                  <a:cubicBezTo>
                    <a:pt x="62" y="583"/>
                    <a:pt x="64" y="587"/>
                    <a:pt x="62" y="587"/>
                  </a:cubicBezTo>
                  <a:cubicBezTo>
                    <a:pt x="61" y="587"/>
                    <a:pt x="58" y="585"/>
                    <a:pt x="51" y="581"/>
                  </a:cubicBezTo>
                  <a:lnTo>
                    <a:pt x="51" y="581"/>
                  </a:lnTo>
                  <a:cubicBezTo>
                    <a:pt x="58" y="586"/>
                    <a:pt x="62" y="589"/>
                    <a:pt x="67" y="594"/>
                  </a:cubicBezTo>
                  <a:cubicBezTo>
                    <a:pt x="64" y="597"/>
                    <a:pt x="67" y="602"/>
                    <a:pt x="63" y="603"/>
                  </a:cubicBezTo>
                  <a:cubicBezTo>
                    <a:pt x="53" y="605"/>
                    <a:pt x="49" y="613"/>
                    <a:pt x="44" y="619"/>
                  </a:cubicBezTo>
                  <a:cubicBezTo>
                    <a:pt x="43" y="621"/>
                    <a:pt x="41" y="623"/>
                    <a:pt x="41" y="626"/>
                  </a:cubicBezTo>
                  <a:cubicBezTo>
                    <a:pt x="41" y="631"/>
                    <a:pt x="44" y="641"/>
                    <a:pt x="44" y="646"/>
                  </a:cubicBezTo>
                  <a:cubicBezTo>
                    <a:pt x="44" y="651"/>
                    <a:pt x="41" y="654"/>
                    <a:pt x="37" y="657"/>
                  </a:cubicBezTo>
                  <a:cubicBezTo>
                    <a:pt x="36" y="665"/>
                    <a:pt x="39" y="666"/>
                    <a:pt x="42" y="667"/>
                  </a:cubicBezTo>
                  <a:cubicBezTo>
                    <a:pt x="46" y="672"/>
                    <a:pt x="51" y="680"/>
                    <a:pt x="55" y="685"/>
                  </a:cubicBezTo>
                  <a:cubicBezTo>
                    <a:pt x="67" y="690"/>
                    <a:pt x="75" y="695"/>
                    <a:pt x="88" y="700"/>
                  </a:cubicBezTo>
                  <a:cubicBezTo>
                    <a:pt x="88" y="703"/>
                    <a:pt x="89" y="704"/>
                    <a:pt x="89" y="707"/>
                  </a:cubicBezTo>
                  <a:cubicBezTo>
                    <a:pt x="95" y="708"/>
                    <a:pt x="100" y="707"/>
                    <a:pt x="107" y="709"/>
                  </a:cubicBezTo>
                  <a:cubicBezTo>
                    <a:pt x="117" y="713"/>
                    <a:pt x="126" y="713"/>
                    <a:pt x="130" y="713"/>
                  </a:cubicBezTo>
                  <a:cubicBezTo>
                    <a:pt x="142" y="709"/>
                    <a:pt x="153" y="707"/>
                    <a:pt x="165" y="703"/>
                  </a:cubicBezTo>
                  <a:cubicBezTo>
                    <a:pt x="168" y="702"/>
                    <a:pt x="174" y="703"/>
                    <a:pt x="175" y="700"/>
                  </a:cubicBezTo>
                  <a:cubicBezTo>
                    <a:pt x="177" y="695"/>
                    <a:pt x="186" y="695"/>
                    <a:pt x="193" y="692"/>
                  </a:cubicBezTo>
                  <a:cubicBezTo>
                    <a:pt x="200" y="690"/>
                    <a:pt x="211" y="690"/>
                    <a:pt x="219" y="687"/>
                  </a:cubicBezTo>
                  <a:cubicBezTo>
                    <a:pt x="220" y="687"/>
                    <a:pt x="216" y="683"/>
                    <a:pt x="213" y="681"/>
                  </a:cubicBezTo>
                  <a:cubicBezTo>
                    <a:pt x="205" y="681"/>
                    <a:pt x="197" y="680"/>
                    <a:pt x="190" y="677"/>
                  </a:cubicBezTo>
                  <a:cubicBezTo>
                    <a:pt x="191" y="676"/>
                    <a:pt x="191" y="675"/>
                    <a:pt x="193" y="674"/>
                  </a:cubicBezTo>
                  <a:cubicBezTo>
                    <a:pt x="200" y="671"/>
                    <a:pt x="210" y="669"/>
                    <a:pt x="216" y="666"/>
                  </a:cubicBezTo>
                  <a:cubicBezTo>
                    <a:pt x="220" y="665"/>
                    <a:pt x="223" y="661"/>
                    <a:pt x="226" y="659"/>
                  </a:cubicBezTo>
                  <a:cubicBezTo>
                    <a:pt x="227" y="656"/>
                    <a:pt x="226" y="654"/>
                    <a:pt x="230" y="653"/>
                  </a:cubicBezTo>
                  <a:cubicBezTo>
                    <a:pt x="235" y="651"/>
                    <a:pt x="242" y="651"/>
                    <a:pt x="248" y="649"/>
                  </a:cubicBezTo>
                  <a:cubicBezTo>
                    <a:pt x="256" y="646"/>
                    <a:pt x="256" y="640"/>
                    <a:pt x="256" y="634"/>
                  </a:cubicBezTo>
                  <a:cubicBezTo>
                    <a:pt x="256" y="629"/>
                    <a:pt x="261" y="627"/>
                    <a:pt x="262" y="624"/>
                  </a:cubicBezTo>
                  <a:cubicBezTo>
                    <a:pt x="265" y="619"/>
                    <a:pt x="269" y="613"/>
                    <a:pt x="274" y="607"/>
                  </a:cubicBezTo>
                  <a:cubicBezTo>
                    <a:pt x="267" y="604"/>
                    <a:pt x="263" y="603"/>
                    <a:pt x="259" y="600"/>
                  </a:cubicBezTo>
                  <a:cubicBezTo>
                    <a:pt x="259" y="600"/>
                    <a:pt x="260" y="600"/>
                    <a:pt x="260" y="600"/>
                  </a:cubicBezTo>
                  <a:cubicBezTo>
                    <a:pt x="264" y="600"/>
                    <a:pt x="272" y="603"/>
                    <a:pt x="275" y="603"/>
                  </a:cubicBezTo>
                  <a:cubicBezTo>
                    <a:pt x="283" y="603"/>
                    <a:pt x="288" y="602"/>
                    <a:pt x="293" y="599"/>
                  </a:cubicBezTo>
                  <a:cubicBezTo>
                    <a:pt x="306" y="591"/>
                    <a:pt x="320" y="583"/>
                    <a:pt x="332" y="574"/>
                  </a:cubicBezTo>
                  <a:cubicBezTo>
                    <a:pt x="335" y="573"/>
                    <a:pt x="341" y="572"/>
                    <a:pt x="345" y="571"/>
                  </a:cubicBezTo>
                  <a:cubicBezTo>
                    <a:pt x="348" y="573"/>
                    <a:pt x="350" y="577"/>
                    <a:pt x="348" y="577"/>
                  </a:cubicBezTo>
                  <a:cubicBezTo>
                    <a:pt x="348" y="577"/>
                    <a:pt x="347" y="577"/>
                    <a:pt x="347" y="577"/>
                  </a:cubicBezTo>
                  <a:cubicBezTo>
                    <a:pt x="346" y="577"/>
                    <a:pt x="345" y="576"/>
                    <a:pt x="344" y="576"/>
                  </a:cubicBezTo>
                  <a:cubicBezTo>
                    <a:pt x="337" y="576"/>
                    <a:pt x="342" y="587"/>
                    <a:pt x="334" y="587"/>
                  </a:cubicBezTo>
                  <a:cubicBezTo>
                    <a:pt x="333" y="587"/>
                    <a:pt x="331" y="587"/>
                    <a:pt x="329" y="586"/>
                  </a:cubicBezTo>
                  <a:cubicBezTo>
                    <a:pt x="327" y="586"/>
                    <a:pt x="329" y="586"/>
                    <a:pt x="327" y="587"/>
                  </a:cubicBezTo>
                  <a:cubicBezTo>
                    <a:pt x="324" y="591"/>
                    <a:pt x="320" y="594"/>
                    <a:pt x="316" y="598"/>
                  </a:cubicBezTo>
                  <a:cubicBezTo>
                    <a:pt x="311" y="602"/>
                    <a:pt x="305" y="603"/>
                    <a:pt x="304" y="609"/>
                  </a:cubicBezTo>
                  <a:cubicBezTo>
                    <a:pt x="304" y="615"/>
                    <a:pt x="299" y="616"/>
                    <a:pt x="296" y="620"/>
                  </a:cubicBezTo>
                  <a:cubicBezTo>
                    <a:pt x="295" y="621"/>
                    <a:pt x="295" y="624"/>
                    <a:pt x="295" y="625"/>
                  </a:cubicBezTo>
                  <a:cubicBezTo>
                    <a:pt x="301" y="628"/>
                    <a:pt x="305" y="631"/>
                    <a:pt x="307" y="631"/>
                  </a:cubicBezTo>
                  <a:cubicBezTo>
                    <a:pt x="307" y="631"/>
                    <a:pt x="308" y="630"/>
                    <a:pt x="308" y="630"/>
                  </a:cubicBezTo>
                  <a:cubicBezTo>
                    <a:pt x="311" y="628"/>
                    <a:pt x="314" y="625"/>
                    <a:pt x="317" y="623"/>
                  </a:cubicBezTo>
                  <a:cubicBezTo>
                    <a:pt x="324" y="616"/>
                    <a:pt x="329" y="608"/>
                    <a:pt x="336" y="602"/>
                  </a:cubicBezTo>
                  <a:cubicBezTo>
                    <a:pt x="337" y="601"/>
                    <a:pt x="339" y="601"/>
                    <a:pt x="341" y="601"/>
                  </a:cubicBezTo>
                  <a:cubicBezTo>
                    <a:pt x="343" y="601"/>
                    <a:pt x="345" y="601"/>
                    <a:pt x="346" y="600"/>
                  </a:cubicBezTo>
                  <a:cubicBezTo>
                    <a:pt x="348" y="591"/>
                    <a:pt x="356" y="587"/>
                    <a:pt x="367" y="583"/>
                  </a:cubicBezTo>
                  <a:cubicBezTo>
                    <a:pt x="371" y="582"/>
                    <a:pt x="372" y="579"/>
                    <a:pt x="366" y="571"/>
                  </a:cubicBezTo>
                  <a:cubicBezTo>
                    <a:pt x="362" y="571"/>
                    <a:pt x="356" y="572"/>
                    <a:pt x="352" y="572"/>
                  </a:cubicBezTo>
                  <a:cubicBezTo>
                    <a:pt x="351" y="571"/>
                    <a:pt x="350" y="568"/>
                    <a:pt x="348" y="568"/>
                  </a:cubicBezTo>
                  <a:cubicBezTo>
                    <a:pt x="353" y="566"/>
                    <a:pt x="357" y="563"/>
                    <a:pt x="363" y="561"/>
                  </a:cubicBezTo>
                  <a:cubicBezTo>
                    <a:pt x="367" y="563"/>
                    <a:pt x="367" y="563"/>
                    <a:pt x="368" y="565"/>
                  </a:cubicBezTo>
                  <a:cubicBezTo>
                    <a:pt x="369" y="567"/>
                    <a:pt x="372" y="569"/>
                    <a:pt x="376" y="574"/>
                  </a:cubicBezTo>
                  <a:cubicBezTo>
                    <a:pt x="378" y="571"/>
                    <a:pt x="379" y="567"/>
                    <a:pt x="383" y="565"/>
                  </a:cubicBezTo>
                  <a:cubicBezTo>
                    <a:pt x="382" y="564"/>
                    <a:pt x="378" y="562"/>
                    <a:pt x="377" y="561"/>
                  </a:cubicBezTo>
                  <a:cubicBezTo>
                    <a:pt x="373" y="560"/>
                    <a:pt x="368" y="560"/>
                    <a:pt x="363" y="559"/>
                  </a:cubicBezTo>
                  <a:cubicBezTo>
                    <a:pt x="367" y="555"/>
                    <a:pt x="369" y="551"/>
                    <a:pt x="374" y="547"/>
                  </a:cubicBezTo>
                  <a:cubicBezTo>
                    <a:pt x="374" y="547"/>
                    <a:pt x="375" y="547"/>
                    <a:pt x="375" y="547"/>
                  </a:cubicBezTo>
                  <a:cubicBezTo>
                    <a:pt x="378" y="547"/>
                    <a:pt x="383" y="550"/>
                    <a:pt x="387" y="551"/>
                  </a:cubicBezTo>
                  <a:cubicBezTo>
                    <a:pt x="389" y="551"/>
                    <a:pt x="392" y="552"/>
                    <a:pt x="393" y="552"/>
                  </a:cubicBezTo>
                  <a:cubicBezTo>
                    <a:pt x="397" y="551"/>
                    <a:pt x="400" y="550"/>
                    <a:pt x="405" y="546"/>
                  </a:cubicBezTo>
                  <a:cubicBezTo>
                    <a:pt x="405" y="546"/>
                    <a:pt x="405" y="545"/>
                    <a:pt x="404" y="544"/>
                  </a:cubicBezTo>
                  <a:cubicBezTo>
                    <a:pt x="398" y="540"/>
                    <a:pt x="394" y="537"/>
                    <a:pt x="387" y="531"/>
                  </a:cubicBezTo>
                  <a:lnTo>
                    <a:pt x="387" y="531"/>
                  </a:lnTo>
                  <a:cubicBezTo>
                    <a:pt x="392" y="532"/>
                    <a:pt x="395" y="531"/>
                    <a:pt x="400" y="534"/>
                  </a:cubicBezTo>
                  <a:cubicBezTo>
                    <a:pt x="404" y="535"/>
                    <a:pt x="407" y="535"/>
                    <a:pt x="409" y="535"/>
                  </a:cubicBezTo>
                  <a:cubicBezTo>
                    <a:pt x="412" y="535"/>
                    <a:pt x="412" y="534"/>
                    <a:pt x="406" y="529"/>
                  </a:cubicBezTo>
                  <a:cubicBezTo>
                    <a:pt x="405" y="529"/>
                    <a:pt x="402" y="530"/>
                    <a:pt x="400" y="530"/>
                  </a:cubicBezTo>
                  <a:cubicBezTo>
                    <a:pt x="399" y="529"/>
                    <a:pt x="397" y="526"/>
                    <a:pt x="395" y="525"/>
                  </a:cubicBezTo>
                  <a:lnTo>
                    <a:pt x="395" y="525"/>
                  </a:lnTo>
                  <a:cubicBezTo>
                    <a:pt x="399" y="526"/>
                    <a:pt x="402" y="526"/>
                    <a:pt x="406" y="529"/>
                  </a:cubicBezTo>
                  <a:cubicBezTo>
                    <a:pt x="404" y="525"/>
                    <a:pt x="398" y="521"/>
                    <a:pt x="398" y="520"/>
                  </a:cubicBezTo>
                  <a:cubicBezTo>
                    <a:pt x="398" y="518"/>
                    <a:pt x="399" y="518"/>
                    <a:pt x="400" y="516"/>
                  </a:cubicBezTo>
                  <a:cubicBezTo>
                    <a:pt x="404" y="513"/>
                    <a:pt x="405" y="509"/>
                    <a:pt x="413" y="509"/>
                  </a:cubicBezTo>
                  <a:cubicBezTo>
                    <a:pt x="415" y="509"/>
                    <a:pt x="416" y="509"/>
                    <a:pt x="418" y="510"/>
                  </a:cubicBezTo>
                  <a:cubicBezTo>
                    <a:pt x="419" y="510"/>
                    <a:pt x="420" y="510"/>
                    <a:pt x="420" y="510"/>
                  </a:cubicBezTo>
                  <a:cubicBezTo>
                    <a:pt x="426" y="510"/>
                    <a:pt x="426" y="505"/>
                    <a:pt x="429" y="503"/>
                  </a:cubicBezTo>
                  <a:cubicBezTo>
                    <a:pt x="429" y="503"/>
                    <a:pt x="429" y="502"/>
                    <a:pt x="430" y="500"/>
                  </a:cubicBezTo>
                  <a:cubicBezTo>
                    <a:pt x="432" y="497"/>
                    <a:pt x="432" y="493"/>
                    <a:pt x="437" y="492"/>
                  </a:cubicBezTo>
                  <a:cubicBezTo>
                    <a:pt x="440" y="490"/>
                    <a:pt x="440" y="488"/>
                    <a:pt x="442" y="485"/>
                  </a:cubicBezTo>
                  <a:lnTo>
                    <a:pt x="439" y="481"/>
                  </a:lnTo>
                  <a:cubicBezTo>
                    <a:pt x="431" y="474"/>
                    <a:pt x="428" y="470"/>
                    <a:pt x="429" y="470"/>
                  </a:cubicBezTo>
                  <a:cubicBezTo>
                    <a:pt x="431" y="470"/>
                    <a:pt x="434" y="472"/>
                    <a:pt x="439" y="474"/>
                  </a:cubicBezTo>
                  <a:cubicBezTo>
                    <a:pt x="441" y="476"/>
                    <a:pt x="443" y="477"/>
                    <a:pt x="445" y="477"/>
                  </a:cubicBezTo>
                  <a:cubicBezTo>
                    <a:pt x="445" y="477"/>
                    <a:pt x="445" y="476"/>
                    <a:pt x="445" y="476"/>
                  </a:cubicBezTo>
                  <a:cubicBezTo>
                    <a:pt x="443" y="473"/>
                    <a:pt x="444" y="471"/>
                    <a:pt x="446" y="471"/>
                  </a:cubicBezTo>
                  <a:cubicBezTo>
                    <a:pt x="449" y="471"/>
                    <a:pt x="456" y="474"/>
                    <a:pt x="463" y="476"/>
                  </a:cubicBezTo>
                  <a:cubicBezTo>
                    <a:pt x="444" y="460"/>
                    <a:pt x="437" y="451"/>
                    <a:pt x="444" y="450"/>
                  </a:cubicBezTo>
                  <a:cubicBezTo>
                    <a:pt x="445" y="450"/>
                    <a:pt x="444" y="447"/>
                    <a:pt x="445" y="446"/>
                  </a:cubicBezTo>
                  <a:lnTo>
                    <a:pt x="453" y="442"/>
                  </a:lnTo>
                  <a:cubicBezTo>
                    <a:pt x="455" y="443"/>
                    <a:pt x="456" y="445"/>
                    <a:pt x="458" y="445"/>
                  </a:cubicBezTo>
                  <a:cubicBezTo>
                    <a:pt x="460" y="447"/>
                    <a:pt x="460" y="448"/>
                    <a:pt x="461" y="451"/>
                  </a:cubicBezTo>
                  <a:cubicBezTo>
                    <a:pt x="464" y="452"/>
                    <a:pt x="465" y="452"/>
                    <a:pt x="466" y="452"/>
                  </a:cubicBezTo>
                  <a:cubicBezTo>
                    <a:pt x="467" y="452"/>
                    <a:pt x="467" y="452"/>
                    <a:pt x="469" y="452"/>
                  </a:cubicBezTo>
                  <a:cubicBezTo>
                    <a:pt x="472" y="452"/>
                    <a:pt x="476" y="455"/>
                    <a:pt x="478" y="456"/>
                  </a:cubicBezTo>
                  <a:cubicBezTo>
                    <a:pt x="474" y="452"/>
                    <a:pt x="471" y="448"/>
                    <a:pt x="465" y="445"/>
                  </a:cubicBezTo>
                  <a:cubicBezTo>
                    <a:pt x="462" y="442"/>
                    <a:pt x="460" y="441"/>
                    <a:pt x="455" y="435"/>
                  </a:cubicBezTo>
                  <a:cubicBezTo>
                    <a:pt x="458" y="434"/>
                    <a:pt x="460" y="431"/>
                    <a:pt x="465" y="431"/>
                  </a:cubicBezTo>
                  <a:cubicBezTo>
                    <a:pt x="466" y="431"/>
                    <a:pt x="467" y="431"/>
                    <a:pt x="467" y="431"/>
                  </a:cubicBezTo>
                  <a:cubicBezTo>
                    <a:pt x="469" y="431"/>
                    <a:pt x="471" y="431"/>
                    <a:pt x="472" y="431"/>
                  </a:cubicBezTo>
                  <a:cubicBezTo>
                    <a:pt x="478" y="431"/>
                    <a:pt x="481" y="429"/>
                    <a:pt x="483" y="426"/>
                  </a:cubicBezTo>
                  <a:cubicBezTo>
                    <a:pt x="484" y="425"/>
                    <a:pt x="484" y="422"/>
                    <a:pt x="486" y="422"/>
                  </a:cubicBezTo>
                  <a:cubicBezTo>
                    <a:pt x="488" y="421"/>
                    <a:pt x="494" y="421"/>
                    <a:pt x="486" y="411"/>
                  </a:cubicBezTo>
                  <a:cubicBezTo>
                    <a:pt x="483" y="408"/>
                    <a:pt x="482" y="406"/>
                    <a:pt x="484" y="406"/>
                  </a:cubicBezTo>
                  <a:cubicBezTo>
                    <a:pt x="487" y="406"/>
                    <a:pt x="494" y="410"/>
                    <a:pt x="505" y="416"/>
                  </a:cubicBezTo>
                  <a:cubicBezTo>
                    <a:pt x="481" y="399"/>
                    <a:pt x="509" y="413"/>
                    <a:pt x="493" y="399"/>
                  </a:cubicBezTo>
                  <a:lnTo>
                    <a:pt x="493" y="399"/>
                  </a:lnTo>
                  <a:cubicBezTo>
                    <a:pt x="503" y="404"/>
                    <a:pt x="509" y="407"/>
                    <a:pt x="511" y="407"/>
                  </a:cubicBezTo>
                  <a:cubicBezTo>
                    <a:pt x="512" y="407"/>
                    <a:pt x="512" y="406"/>
                    <a:pt x="510" y="403"/>
                  </a:cubicBezTo>
                  <a:cubicBezTo>
                    <a:pt x="505" y="393"/>
                    <a:pt x="516" y="395"/>
                    <a:pt x="516" y="389"/>
                  </a:cubicBezTo>
                  <a:cubicBezTo>
                    <a:pt x="516" y="385"/>
                    <a:pt x="521" y="387"/>
                    <a:pt x="514" y="378"/>
                  </a:cubicBezTo>
                  <a:cubicBezTo>
                    <a:pt x="512" y="376"/>
                    <a:pt x="512" y="376"/>
                    <a:pt x="513" y="376"/>
                  </a:cubicBezTo>
                  <a:cubicBezTo>
                    <a:pt x="514" y="376"/>
                    <a:pt x="516" y="377"/>
                    <a:pt x="516" y="377"/>
                  </a:cubicBezTo>
                  <a:lnTo>
                    <a:pt x="523" y="369"/>
                  </a:lnTo>
                  <a:lnTo>
                    <a:pt x="523" y="368"/>
                  </a:lnTo>
                  <a:cubicBezTo>
                    <a:pt x="525" y="364"/>
                    <a:pt x="539" y="368"/>
                    <a:pt x="535" y="358"/>
                  </a:cubicBezTo>
                  <a:cubicBezTo>
                    <a:pt x="532" y="353"/>
                    <a:pt x="532" y="349"/>
                    <a:pt x="538" y="349"/>
                  </a:cubicBezTo>
                  <a:cubicBezTo>
                    <a:pt x="541" y="349"/>
                    <a:pt x="545" y="350"/>
                    <a:pt x="550" y="351"/>
                  </a:cubicBezTo>
                  <a:cubicBezTo>
                    <a:pt x="551" y="352"/>
                    <a:pt x="552" y="352"/>
                    <a:pt x="553" y="352"/>
                  </a:cubicBezTo>
                  <a:cubicBezTo>
                    <a:pt x="554" y="352"/>
                    <a:pt x="554" y="352"/>
                    <a:pt x="554" y="351"/>
                  </a:cubicBezTo>
                  <a:cubicBezTo>
                    <a:pt x="553" y="348"/>
                    <a:pt x="549" y="343"/>
                    <a:pt x="552" y="343"/>
                  </a:cubicBezTo>
                  <a:cubicBezTo>
                    <a:pt x="553" y="343"/>
                    <a:pt x="555" y="344"/>
                    <a:pt x="558" y="345"/>
                  </a:cubicBezTo>
                  <a:cubicBezTo>
                    <a:pt x="560" y="345"/>
                    <a:pt x="558" y="343"/>
                    <a:pt x="557" y="343"/>
                  </a:cubicBezTo>
                  <a:cubicBezTo>
                    <a:pt x="546" y="335"/>
                    <a:pt x="554" y="337"/>
                    <a:pt x="552" y="333"/>
                  </a:cubicBezTo>
                  <a:cubicBezTo>
                    <a:pt x="552" y="332"/>
                    <a:pt x="554" y="330"/>
                    <a:pt x="551" y="327"/>
                  </a:cubicBezTo>
                  <a:cubicBezTo>
                    <a:pt x="546" y="323"/>
                    <a:pt x="545" y="321"/>
                    <a:pt x="546" y="321"/>
                  </a:cubicBezTo>
                  <a:cubicBezTo>
                    <a:pt x="547" y="321"/>
                    <a:pt x="550" y="322"/>
                    <a:pt x="552" y="324"/>
                  </a:cubicBezTo>
                  <a:cubicBezTo>
                    <a:pt x="555" y="325"/>
                    <a:pt x="558" y="326"/>
                    <a:pt x="560" y="326"/>
                  </a:cubicBezTo>
                  <a:cubicBezTo>
                    <a:pt x="561" y="326"/>
                    <a:pt x="560" y="324"/>
                    <a:pt x="551" y="317"/>
                  </a:cubicBezTo>
                  <a:cubicBezTo>
                    <a:pt x="549" y="316"/>
                    <a:pt x="547" y="314"/>
                    <a:pt x="549" y="314"/>
                  </a:cubicBezTo>
                  <a:cubicBezTo>
                    <a:pt x="550" y="313"/>
                    <a:pt x="551" y="312"/>
                    <a:pt x="553" y="312"/>
                  </a:cubicBezTo>
                  <a:cubicBezTo>
                    <a:pt x="554" y="312"/>
                    <a:pt x="555" y="312"/>
                    <a:pt x="558" y="314"/>
                  </a:cubicBezTo>
                  <a:cubicBezTo>
                    <a:pt x="559" y="314"/>
                    <a:pt x="561" y="314"/>
                    <a:pt x="562" y="314"/>
                  </a:cubicBezTo>
                  <a:cubicBezTo>
                    <a:pt x="571" y="314"/>
                    <a:pt x="567" y="306"/>
                    <a:pt x="572" y="306"/>
                  </a:cubicBezTo>
                  <a:cubicBezTo>
                    <a:pt x="573" y="306"/>
                    <a:pt x="573" y="306"/>
                    <a:pt x="573" y="306"/>
                  </a:cubicBezTo>
                  <a:lnTo>
                    <a:pt x="573" y="305"/>
                  </a:lnTo>
                  <a:cubicBezTo>
                    <a:pt x="568" y="300"/>
                    <a:pt x="564" y="295"/>
                    <a:pt x="569" y="295"/>
                  </a:cubicBezTo>
                  <a:cubicBezTo>
                    <a:pt x="569" y="295"/>
                    <a:pt x="570" y="295"/>
                    <a:pt x="570" y="295"/>
                  </a:cubicBezTo>
                  <a:cubicBezTo>
                    <a:pt x="573" y="295"/>
                    <a:pt x="572" y="293"/>
                    <a:pt x="573" y="290"/>
                  </a:cubicBezTo>
                  <a:cubicBezTo>
                    <a:pt x="573" y="289"/>
                    <a:pt x="573" y="288"/>
                    <a:pt x="571" y="284"/>
                  </a:cubicBezTo>
                  <a:cubicBezTo>
                    <a:pt x="567" y="280"/>
                    <a:pt x="565" y="276"/>
                    <a:pt x="568" y="276"/>
                  </a:cubicBezTo>
                  <a:cubicBezTo>
                    <a:pt x="569" y="276"/>
                    <a:pt x="572" y="277"/>
                    <a:pt x="576" y="279"/>
                  </a:cubicBezTo>
                  <a:cubicBezTo>
                    <a:pt x="580" y="281"/>
                    <a:pt x="584" y="282"/>
                    <a:pt x="586" y="282"/>
                  </a:cubicBezTo>
                  <a:cubicBezTo>
                    <a:pt x="588" y="282"/>
                    <a:pt x="589" y="281"/>
                    <a:pt x="587" y="278"/>
                  </a:cubicBezTo>
                  <a:cubicBezTo>
                    <a:pt x="580" y="271"/>
                    <a:pt x="583" y="270"/>
                    <a:pt x="587" y="270"/>
                  </a:cubicBezTo>
                  <a:cubicBezTo>
                    <a:pt x="588" y="270"/>
                    <a:pt x="590" y="270"/>
                    <a:pt x="592" y="270"/>
                  </a:cubicBezTo>
                  <a:cubicBezTo>
                    <a:pt x="596" y="270"/>
                    <a:pt x="600" y="271"/>
                    <a:pt x="602" y="271"/>
                  </a:cubicBezTo>
                  <a:cubicBezTo>
                    <a:pt x="608" y="271"/>
                    <a:pt x="609" y="268"/>
                    <a:pt x="598" y="257"/>
                  </a:cubicBezTo>
                  <a:cubicBezTo>
                    <a:pt x="597" y="256"/>
                    <a:pt x="598" y="256"/>
                    <a:pt x="600" y="256"/>
                  </a:cubicBezTo>
                  <a:cubicBezTo>
                    <a:pt x="604" y="254"/>
                    <a:pt x="607" y="252"/>
                    <a:pt x="613" y="252"/>
                  </a:cubicBezTo>
                  <a:cubicBezTo>
                    <a:pt x="617" y="252"/>
                    <a:pt x="619" y="252"/>
                    <a:pt x="613" y="246"/>
                  </a:cubicBezTo>
                  <a:cubicBezTo>
                    <a:pt x="604" y="236"/>
                    <a:pt x="603" y="232"/>
                    <a:pt x="609" y="232"/>
                  </a:cubicBezTo>
                  <a:cubicBezTo>
                    <a:pt x="610" y="232"/>
                    <a:pt x="611" y="232"/>
                    <a:pt x="612" y="232"/>
                  </a:cubicBezTo>
                  <a:cubicBezTo>
                    <a:pt x="618" y="232"/>
                    <a:pt x="613" y="222"/>
                    <a:pt x="618" y="221"/>
                  </a:cubicBezTo>
                  <a:cubicBezTo>
                    <a:pt x="624" y="220"/>
                    <a:pt x="623" y="214"/>
                    <a:pt x="625" y="211"/>
                  </a:cubicBezTo>
                  <a:cubicBezTo>
                    <a:pt x="629" y="206"/>
                    <a:pt x="633" y="202"/>
                    <a:pt x="636" y="198"/>
                  </a:cubicBezTo>
                  <a:cubicBezTo>
                    <a:pt x="636" y="198"/>
                    <a:pt x="635" y="195"/>
                    <a:pt x="635" y="194"/>
                  </a:cubicBezTo>
                  <a:cubicBezTo>
                    <a:pt x="630" y="190"/>
                    <a:pt x="625" y="188"/>
                    <a:pt x="619" y="183"/>
                  </a:cubicBezTo>
                  <a:lnTo>
                    <a:pt x="619" y="183"/>
                  </a:lnTo>
                  <a:cubicBezTo>
                    <a:pt x="629" y="184"/>
                    <a:pt x="641" y="187"/>
                    <a:pt x="648" y="187"/>
                  </a:cubicBezTo>
                  <a:cubicBezTo>
                    <a:pt x="655" y="187"/>
                    <a:pt x="657" y="184"/>
                    <a:pt x="647" y="172"/>
                  </a:cubicBezTo>
                  <a:cubicBezTo>
                    <a:pt x="645" y="173"/>
                    <a:pt x="646" y="175"/>
                    <a:pt x="646" y="179"/>
                  </a:cubicBezTo>
                  <a:cubicBezTo>
                    <a:pt x="646" y="179"/>
                    <a:pt x="645" y="179"/>
                    <a:pt x="644" y="179"/>
                  </a:cubicBezTo>
                  <a:cubicBezTo>
                    <a:pt x="642" y="179"/>
                    <a:pt x="638" y="178"/>
                    <a:pt x="630" y="173"/>
                  </a:cubicBezTo>
                  <a:lnTo>
                    <a:pt x="638" y="173"/>
                  </a:lnTo>
                  <a:cubicBezTo>
                    <a:pt x="631" y="168"/>
                    <a:pt x="626" y="163"/>
                    <a:pt x="619" y="157"/>
                  </a:cubicBezTo>
                  <a:cubicBezTo>
                    <a:pt x="620" y="154"/>
                    <a:pt x="628" y="154"/>
                    <a:pt x="623" y="151"/>
                  </a:cubicBezTo>
                  <a:cubicBezTo>
                    <a:pt x="609" y="139"/>
                    <a:pt x="614" y="139"/>
                    <a:pt x="610" y="133"/>
                  </a:cubicBezTo>
                  <a:cubicBezTo>
                    <a:pt x="606" y="126"/>
                    <a:pt x="607" y="124"/>
                    <a:pt x="611" y="124"/>
                  </a:cubicBezTo>
                  <a:cubicBezTo>
                    <a:pt x="613" y="124"/>
                    <a:pt x="615" y="124"/>
                    <a:pt x="618" y="125"/>
                  </a:cubicBezTo>
                  <a:lnTo>
                    <a:pt x="626" y="125"/>
                  </a:lnTo>
                  <a:cubicBezTo>
                    <a:pt x="618" y="122"/>
                    <a:pt x="608" y="116"/>
                    <a:pt x="597" y="107"/>
                  </a:cubicBezTo>
                  <a:cubicBezTo>
                    <a:pt x="594" y="102"/>
                    <a:pt x="592" y="98"/>
                    <a:pt x="597" y="98"/>
                  </a:cubicBezTo>
                  <a:cubicBezTo>
                    <a:pt x="599" y="98"/>
                    <a:pt x="603" y="99"/>
                    <a:pt x="608" y="101"/>
                  </a:cubicBezTo>
                  <a:cubicBezTo>
                    <a:pt x="597" y="94"/>
                    <a:pt x="589" y="86"/>
                    <a:pt x="582" y="81"/>
                  </a:cubicBezTo>
                  <a:cubicBezTo>
                    <a:pt x="568" y="74"/>
                    <a:pt x="554" y="63"/>
                    <a:pt x="544" y="58"/>
                  </a:cubicBezTo>
                  <a:cubicBezTo>
                    <a:pt x="516" y="44"/>
                    <a:pt x="497" y="38"/>
                    <a:pt x="487" y="38"/>
                  </a:cubicBezTo>
                  <a:cubicBezTo>
                    <a:pt x="485" y="38"/>
                    <a:pt x="483" y="39"/>
                    <a:pt x="482" y="39"/>
                  </a:cubicBezTo>
                  <a:cubicBezTo>
                    <a:pt x="472" y="43"/>
                    <a:pt x="463" y="49"/>
                    <a:pt x="457" y="55"/>
                  </a:cubicBezTo>
                  <a:cubicBezTo>
                    <a:pt x="445" y="46"/>
                    <a:pt x="431" y="36"/>
                    <a:pt x="421" y="29"/>
                  </a:cubicBezTo>
                  <a:cubicBezTo>
                    <a:pt x="390" y="8"/>
                    <a:pt x="373" y="0"/>
                    <a:pt x="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>
              <a:off x="-181583" y="-1147844"/>
              <a:ext cx="223" cy="391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lnTo>
                    <a:pt x="0" y="4"/>
                  </a:lnTo>
                  <a:cubicBezTo>
                    <a:pt x="1" y="6"/>
                    <a:pt x="2" y="6"/>
                    <a:pt x="4" y="7"/>
                  </a:cubicBezTo>
                  <a:lnTo>
                    <a:pt x="4" y="2"/>
                  </a:ln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1"/>
            <p:cNvSpPr/>
            <p:nvPr/>
          </p:nvSpPr>
          <p:spPr>
            <a:xfrm>
              <a:off x="-183035" y="-1147956"/>
              <a:ext cx="391" cy="279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2" y="0"/>
                  </a:moveTo>
                  <a:lnTo>
                    <a:pt x="0" y="3"/>
                  </a:ln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5" y="3"/>
                    <a:pt x="6" y="3"/>
                  </a:cubicBezTo>
                  <a:cubicBezTo>
                    <a:pt x="5" y="2"/>
                    <a:pt x="3" y="2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1"/>
            <p:cNvSpPr/>
            <p:nvPr/>
          </p:nvSpPr>
          <p:spPr>
            <a:xfrm>
              <a:off x="-183203" y="-1146950"/>
              <a:ext cx="1732" cy="1844"/>
            </a:xfrm>
            <a:custGeom>
              <a:avLst/>
              <a:gdLst/>
              <a:ahLst/>
              <a:cxnLst/>
              <a:rect l="l" t="t" r="r" b="b"/>
              <a:pathLst>
                <a:path w="31" h="33" extrusionOk="0">
                  <a:moveTo>
                    <a:pt x="30" y="0"/>
                  </a:moveTo>
                  <a:cubicBezTo>
                    <a:pt x="25" y="2"/>
                    <a:pt x="21" y="6"/>
                    <a:pt x="17" y="8"/>
                  </a:cubicBezTo>
                  <a:cubicBezTo>
                    <a:pt x="13" y="12"/>
                    <a:pt x="9" y="16"/>
                    <a:pt x="5" y="18"/>
                  </a:cubicBezTo>
                  <a:cubicBezTo>
                    <a:pt x="0" y="22"/>
                    <a:pt x="0" y="28"/>
                    <a:pt x="4" y="33"/>
                  </a:cubicBezTo>
                  <a:cubicBezTo>
                    <a:pt x="16" y="23"/>
                    <a:pt x="30" y="17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1"/>
            <p:cNvSpPr/>
            <p:nvPr/>
          </p:nvSpPr>
          <p:spPr>
            <a:xfrm>
              <a:off x="-184432" y="-1146391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1"/>
                  </a:moveTo>
                  <a:cubicBezTo>
                    <a:pt x="2" y="3"/>
                    <a:pt x="5" y="4"/>
                    <a:pt x="7" y="7"/>
                  </a:cubicBezTo>
                  <a:cubicBezTo>
                    <a:pt x="9" y="6"/>
                    <a:pt x="12" y="6"/>
                    <a:pt x="13" y="6"/>
                  </a:cubicBezTo>
                  <a:cubicBezTo>
                    <a:pt x="11" y="4"/>
                    <a:pt x="9" y="2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1"/>
            <p:cNvSpPr/>
            <p:nvPr/>
          </p:nvSpPr>
          <p:spPr>
            <a:xfrm>
              <a:off x="-185382" y="-1146112"/>
              <a:ext cx="1229" cy="1564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6" y="1"/>
                  </a:moveTo>
                  <a:cubicBezTo>
                    <a:pt x="3" y="4"/>
                    <a:pt x="1" y="14"/>
                    <a:pt x="0" y="25"/>
                  </a:cubicBezTo>
                  <a:cubicBezTo>
                    <a:pt x="4" y="27"/>
                    <a:pt x="7" y="27"/>
                    <a:pt x="9" y="27"/>
                  </a:cubicBezTo>
                  <a:cubicBezTo>
                    <a:pt x="15" y="27"/>
                    <a:pt x="12" y="21"/>
                    <a:pt x="16" y="19"/>
                  </a:cubicBezTo>
                  <a:cubicBezTo>
                    <a:pt x="19" y="17"/>
                    <a:pt x="19" y="9"/>
                    <a:pt x="21" y="4"/>
                  </a:cubicBezTo>
                  <a:cubicBezTo>
                    <a:pt x="19" y="3"/>
                    <a:pt x="17" y="2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1"/>
            <p:cNvSpPr/>
            <p:nvPr/>
          </p:nvSpPr>
          <p:spPr>
            <a:xfrm>
              <a:off x="-185996" y="-1144436"/>
              <a:ext cx="950" cy="782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6" y="1"/>
                  </a:moveTo>
                  <a:cubicBezTo>
                    <a:pt x="0" y="1"/>
                    <a:pt x="0" y="5"/>
                    <a:pt x="7" y="14"/>
                  </a:cubicBezTo>
                  <a:cubicBezTo>
                    <a:pt x="11" y="11"/>
                    <a:pt x="17" y="9"/>
                    <a:pt x="13" y="2"/>
                  </a:cubicBezTo>
                  <a:cubicBezTo>
                    <a:pt x="10" y="1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1"/>
            <p:cNvSpPr/>
            <p:nvPr/>
          </p:nvSpPr>
          <p:spPr>
            <a:xfrm>
              <a:off x="-186276" y="-1143374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3" y="0"/>
                  </a:moveTo>
                  <a:cubicBezTo>
                    <a:pt x="3" y="1"/>
                    <a:pt x="2" y="2"/>
                    <a:pt x="1" y="4"/>
                  </a:cubicBezTo>
                  <a:cubicBezTo>
                    <a:pt x="2" y="4"/>
                    <a:pt x="2" y="5"/>
                    <a:pt x="3" y="5"/>
                  </a:cubicBezTo>
                  <a:lnTo>
                    <a:pt x="8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1"/>
            <p:cNvSpPr/>
            <p:nvPr/>
          </p:nvSpPr>
          <p:spPr>
            <a:xfrm>
              <a:off x="-186499" y="-1142871"/>
              <a:ext cx="726" cy="503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6" y="0"/>
                  </a:moveTo>
                  <a:cubicBezTo>
                    <a:pt x="5" y="3"/>
                    <a:pt x="2" y="6"/>
                    <a:pt x="0" y="7"/>
                  </a:cubicBezTo>
                  <a:cubicBezTo>
                    <a:pt x="3" y="7"/>
                    <a:pt x="8" y="9"/>
                    <a:pt x="10" y="9"/>
                  </a:cubicBezTo>
                  <a:cubicBezTo>
                    <a:pt x="12" y="9"/>
                    <a:pt x="12" y="7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1"/>
            <p:cNvSpPr/>
            <p:nvPr/>
          </p:nvSpPr>
          <p:spPr>
            <a:xfrm>
              <a:off x="-188119" y="-1140246"/>
              <a:ext cx="447" cy="726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2" y="1"/>
                  </a:moveTo>
                  <a:cubicBezTo>
                    <a:pt x="2" y="3"/>
                    <a:pt x="0" y="6"/>
                    <a:pt x="0" y="8"/>
                  </a:cubicBezTo>
                  <a:cubicBezTo>
                    <a:pt x="2" y="9"/>
                    <a:pt x="4" y="11"/>
                    <a:pt x="5" y="12"/>
                  </a:cubicBezTo>
                  <a:cubicBezTo>
                    <a:pt x="5" y="9"/>
                    <a:pt x="7" y="7"/>
                    <a:pt x="7" y="4"/>
                  </a:cubicBezTo>
                  <a:cubicBezTo>
                    <a:pt x="4" y="3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1"/>
            <p:cNvSpPr/>
            <p:nvPr/>
          </p:nvSpPr>
          <p:spPr>
            <a:xfrm>
              <a:off x="-189516" y="-1142816"/>
              <a:ext cx="503" cy="559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3" y="1"/>
                  </a:moveTo>
                  <a:lnTo>
                    <a:pt x="3" y="5"/>
                  </a:lnTo>
                  <a:cubicBezTo>
                    <a:pt x="3" y="6"/>
                    <a:pt x="3" y="6"/>
                    <a:pt x="1" y="7"/>
                  </a:cubicBezTo>
                  <a:cubicBezTo>
                    <a:pt x="2" y="8"/>
                    <a:pt x="3" y="8"/>
                    <a:pt x="4" y="10"/>
                  </a:cubicBezTo>
                  <a:cubicBezTo>
                    <a:pt x="6" y="7"/>
                    <a:pt x="7" y="6"/>
                    <a:pt x="8" y="5"/>
                  </a:cubicBezTo>
                  <a:cubicBezTo>
                    <a:pt x="7" y="3"/>
                    <a:pt x="6" y="2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>
              <a:off x="-188846" y="-1139519"/>
              <a:ext cx="391" cy="615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1" y="0"/>
                  </a:moveTo>
                  <a:cubicBezTo>
                    <a:pt x="1" y="3"/>
                    <a:pt x="1" y="5"/>
                    <a:pt x="0" y="10"/>
                  </a:cubicBezTo>
                  <a:cubicBezTo>
                    <a:pt x="1" y="10"/>
                    <a:pt x="3" y="11"/>
                    <a:pt x="3" y="11"/>
                  </a:cubicBezTo>
                  <a:cubicBezTo>
                    <a:pt x="5" y="9"/>
                    <a:pt x="6" y="7"/>
                    <a:pt x="7" y="4"/>
                  </a:cubicBezTo>
                  <a:cubicBezTo>
                    <a:pt x="6" y="3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>
              <a:off x="-193818" y="-1128960"/>
              <a:ext cx="670" cy="61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2" y="1"/>
                  </a:moveTo>
                  <a:cubicBezTo>
                    <a:pt x="2" y="4"/>
                    <a:pt x="1" y="5"/>
                    <a:pt x="0" y="6"/>
                  </a:cubicBezTo>
                  <a:cubicBezTo>
                    <a:pt x="1" y="8"/>
                    <a:pt x="5" y="9"/>
                    <a:pt x="6" y="10"/>
                  </a:cubicBezTo>
                  <a:cubicBezTo>
                    <a:pt x="6" y="10"/>
                    <a:pt x="8" y="11"/>
                    <a:pt x="9" y="11"/>
                  </a:cubicBezTo>
                  <a:cubicBezTo>
                    <a:pt x="11" y="11"/>
                    <a:pt x="12" y="9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1"/>
            <p:cNvSpPr/>
            <p:nvPr/>
          </p:nvSpPr>
          <p:spPr>
            <a:xfrm>
              <a:off x="-192421" y="-1134603"/>
              <a:ext cx="1397" cy="1173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lnTo>
                    <a:pt x="0" y="10"/>
                  </a:lnTo>
                  <a:cubicBezTo>
                    <a:pt x="6" y="12"/>
                    <a:pt x="11" y="16"/>
                    <a:pt x="16" y="20"/>
                  </a:cubicBezTo>
                  <a:cubicBezTo>
                    <a:pt x="18" y="18"/>
                    <a:pt x="23" y="16"/>
                    <a:pt x="25" y="15"/>
                  </a:cubicBezTo>
                  <a:cubicBezTo>
                    <a:pt x="11" y="4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1"/>
            <p:cNvSpPr/>
            <p:nvPr/>
          </p:nvSpPr>
          <p:spPr>
            <a:xfrm>
              <a:off x="-193539" y="-1134267"/>
              <a:ext cx="2123" cy="1676"/>
            </a:xfrm>
            <a:custGeom>
              <a:avLst/>
              <a:gdLst/>
              <a:ahLst/>
              <a:cxnLst/>
              <a:rect l="l" t="t" r="r" b="b"/>
              <a:pathLst>
                <a:path w="38" h="30" extrusionOk="0">
                  <a:moveTo>
                    <a:pt x="12" y="3"/>
                  </a:moveTo>
                  <a:cubicBezTo>
                    <a:pt x="8" y="8"/>
                    <a:pt x="6" y="12"/>
                    <a:pt x="2" y="17"/>
                  </a:cubicBezTo>
                  <a:cubicBezTo>
                    <a:pt x="1" y="17"/>
                    <a:pt x="3" y="20"/>
                    <a:pt x="6" y="22"/>
                  </a:cubicBezTo>
                  <a:cubicBezTo>
                    <a:pt x="10" y="22"/>
                    <a:pt x="13" y="20"/>
                    <a:pt x="17" y="19"/>
                  </a:cubicBezTo>
                  <a:cubicBezTo>
                    <a:pt x="23" y="22"/>
                    <a:pt x="28" y="25"/>
                    <a:pt x="37" y="30"/>
                  </a:cubicBezTo>
                  <a:cubicBezTo>
                    <a:pt x="11" y="10"/>
                    <a:pt x="26" y="14"/>
                    <a:pt x="28" y="11"/>
                  </a:cubicBezTo>
                  <a:cubicBezTo>
                    <a:pt x="13" y="1"/>
                    <a:pt x="12" y="4"/>
                    <a:pt x="12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1"/>
            <p:cNvSpPr/>
            <p:nvPr/>
          </p:nvSpPr>
          <p:spPr>
            <a:xfrm>
              <a:off x="-193874" y="-1135217"/>
              <a:ext cx="726" cy="726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7" y="1"/>
                  </a:moveTo>
                  <a:cubicBezTo>
                    <a:pt x="4" y="1"/>
                    <a:pt x="4" y="2"/>
                    <a:pt x="3" y="2"/>
                  </a:cubicBezTo>
                  <a:lnTo>
                    <a:pt x="3" y="7"/>
                  </a:lnTo>
                  <a:cubicBezTo>
                    <a:pt x="3" y="9"/>
                    <a:pt x="2" y="9"/>
                    <a:pt x="2" y="10"/>
                  </a:cubicBezTo>
                  <a:lnTo>
                    <a:pt x="2" y="10"/>
                  </a:lnTo>
                  <a:cubicBezTo>
                    <a:pt x="5" y="8"/>
                    <a:pt x="12" y="9"/>
                    <a:pt x="7" y="1"/>
                  </a:cubicBezTo>
                  <a:close/>
                  <a:moveTo>
                    <a:pt x="2" y="10"/>
                  </a:moveTo>
                  <a:cubicBezTo>
                    <a:pt x="1" y="10"/>
                    <a:pt x="1" y="10"/>
                    <a:pt x="1" y="11"/>
                  </a:cubicBezTo>
                  <a:lnTo>
                    <a:pt x="1" y="11"/>
                  </a:lnTo>
                  <a:cubicBezTo>
                    <a:pt x="1" y="11"/>
                    <a:pt x="1" y="10"/>
                    <a:pt x="2" y="10"/>
                  </a:cubicBezTo>
                  <a:close/>
                  <a:moveTo>
                    <a:pt x="1" y="11"/>
                  </a:moveTo>
                  <a:cubicBezTo>
                    <a:pt x="1" y="11"/>
                    <a:pt x="0" y="11"/>
                    <a:pt x="0" y="11"/>
                  </a:cubicBezTo>
                  <a:lnTo>
                    <a:pt x="0" y="12"/>
                  </a:lnTo>
                  <a:cubicBezTo>
                    <a:pt x="0" y="12"/>
                    <a:pt x="0" y="11"/>
                    <a:pt x="1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1"/>
            <p:cNvSpPr/>
            <p:nvPr/>
          </p:nvSpPr>
          <p:spPr>
            <a:xfrm>
              <a:off x="-193986" y="-1132703"/>
              <a:ext cx="1453" cy="838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6" y="1"/>
                  </a:moveTo>
                  <a:cubicBezTo>
                    <a:pt x="4" y="1"/>
                    <a:pt x="3" y="1"/>
                    <a:pt x="3" y="3"/>
                  </a:cubicBezTo>
                  <a:cubicBezTo>
                    <a:pt x="2" y="5"/>
                    <a:pt x="0" y="8"/>
                    <a:pt x="0" y="10"/>
                  </a:cubicBezTo>
                  <a:lnTo>
                    <a:pt x="4" y="14"/>
                  </a:lnTo>
                  <a:cubicBezTo>
                    <a:pt x="13" y="13"/>
                    <a:pt x="19" y="12"/>
                    <a:pt x="25" y="10"/>
                  </a:cubicBezTo>
                  <a:cubicBezTo>
                    <a:pt x="15" y="3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1"/>
            <p:cNvSpPr/>
            <p:nvPr/>
          </p:nvSpPr>
          <p:spPr>
            <a:xfrm>
              <a:off x="-195047" y="-1131809"/>
              <a:ext cx="1564" cy="726"/>
            </a:xfrm>
            <a:custGeom>
              <a:avLst/>
              <a:gdLst/>
              <a:ahLst/>
              <a:cxnLst/>
              <a:rect l="l" t="t" r="r" b="b"/>
              <a:pathLst>
                <a:path w="28" h="13" extrusionOk="0">
                  <a:moveTo>
                    <a:pt x="14" y="1"/>
                  </a:moveTo>
                  <a:cubicBezTo>
                    <a:pt x="9" y="1"/>
                    <a:pt x="12" y="6"/>
                    <a:pt x="6" y="6"/>
                  </a:cubicBezTo>
                  <a:cubicBezTo>
                    <a:pt x="5" y="6"/>
                    <a:pt x="3" y="6"/>
                    <a:pt x="0" y="5"/>
                  </a:cubicBezTo>
                  <a:lnTo>
                    <a:pt x="0" y="5"/>
                  </a:lnTo>
                  <a:cubicBezTo>
                    <a:pt x="6" y="8"/>
                    <a:pt x="11" y="12"/>
                    <a:pt x="12" y="12"/>
                  </a:cubicBezTo>
                  <a:cubicBezTo>
                    <a:pt x="18" y="10"/>
                    <a:pt x="22" y="10"/>
                    <a:pt x="27" y="9"/>
                  </a:cubicBezTo>
                  <a:cubicBezTo>
                    <a:pt x="28" y="9"/>
                    <a:pt x="23" y="7"/>
                    <a:pt x="21" y="3"/>
                  </a:cubicBezTo>
                  <a:cubicBezTo>
                    <a:pt x="18" y="1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1"/>
            <p:cNvSpPr/>
            <p:nvPr/>
          </p:nvSpPr>
          <p:spPr>
            <a:xfrm>
              <a:off x="-195606" y="-1132815"/>
              <a:ext cx="615" cy="559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4" y="1"/>
                  </a:moveTo>
                  <a:cubicBezTo>
                    <a:pt x="0" y="1"/>
                    <a:pt x="1" y="3"/>
                    <a:pt x="5" y="9"/>
                  </a:cubicBezTo>
                  <a:cubicBezTo>
                    <a:pt x="7" y="6"/>
                    <a:pt x="8" y="5"/>
                    <a:pt x="10" y="2"/>
                  </a:cubicBezTo>
                  <a:cubicBezTo>
                    <a:pt x="7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>
              <a:off x="-195829" y="-1131027"/>
              <a:ext cx="2179" cy="1564"/>
            </a:xfrm>
            <a:custGeom>
              <a:avLst/>
              <a:gdLst/>
              <a:ahLst/>
              <a:cxnLst/>
              <a:rect l="l" t="t" r="r" b="b"/>
              <a:pathLst>
                <a:path w="39" h="28" extrusionOk="0">
                  <a:moveTo>
                    <a:pt x="17" y="0"/>
                  </a:moveTo>
                  <a:cubicBezTo>
                    <a:pt x="16" y="0"/>
                    <a:pt x="15" y="1"/>
                    <a:pt x="14" y="1"/>
                  </a:cubicBezTo>
                  <a:cubicBezTo>
                    <a:pt x="10" y="6"/>
                    <a:pt x="6" y="11"/>
                    <a:pt x="2" y="15"/>
                  </a:cubicBezTo>
                  <a:cubicBezTo>
                    <a:pt x="1" y="15"/>
                    <a:pt x="4" y="17"/>
                    <a:pt x="4" y="17"/>
                  </a:cubicBezTo>
                  <a:cubicBezTo>
                    <a:pt x="10" y="20"/>
                    <a:pt x="17" y="22"/>
                    <a:pt x="23" y="25"/>
                  </a:cubicBezTo>
                  <a:cubicBezTo>
                    <a:pt x="27" y="26"/>
                    <a:pt x="30" y="27"/>
                    <a:pt x="31" y="27"/>
                  </a:cubicBezTo>
                  <a:cubicBezTo>
                    <a:pt x="33" y="26"/>
                    <a:pt x="33" y="24"/>
                    <a:pt x="36" y="22"/>
                  </a:cubicBezTo>
                  <a:cubicBezTo>
                    <a:pt x="38" y="21"/>
                    <a:pt x="35" y="17"/>
                    <a:pt x="23" y="10"/>
                  </a:cubicBezTo>
                  <a:cubicBezTo>
                    <a:pt x="27" y="9"/>
                    <a:pt x="30" y="9"/>
                    <a:pt x="33" y="6"/>
                  </a:cubicBezTo>
                  <a:cubicBezTo>
                    <a:pt x="24" y="2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1"/>
            <p:cNvSpPr/>
            <p:nvPr/>
          </p:nvSpPr>
          <p:spPr>
            <a:xfrm>
              <a:off x="-197114" y="-1129630"/>
              <a:ext cx="2458" cy="1062"/>
            </a:xfrm>
            <a:custGeom>
              <a:avLst/>
              <a:gdLst/>
              <a:ahLst/>
              <a:cxnLst/>
              <a:rect l="l" t="t" r="r" b="b"/>
              <a:pathLst>
                <a:path w="44" h="19" extrusionOk="0">
                  <a:moveTo>
                    <a:pt x="12" y="0"/>
                  </a:moveTo>
                  <a:cubicBezTo>
                    <a:pt x="4" y="1"/>
                    <a:pt x="1" y="6"/>
                    <a:pt x="1" y="13"/>
                  </a:cubicBezTo>
                  <a:cubicBezTo>
                    <a:pt x="3" y="14"/>
                    <a:pt x="5" y="14"/>
                    <a:pt x="7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4" y="14"/>
                    <a:pt x="17" y="14"/>
                    <a:pt x="23" y="16"/>
                  </a:cubicBezTo>
                  <a:cubicBezTo>
                    <a:pt x="28" y="18"/>
                    <a:pt x="32" y="19"/>
                    <a:pt x="35" y="19"/>
                  </a:cubicBezTo>
                  <a:cubicBezTo>
                    <a:pt x="40" y="19"/>
                    <a:pt x="41" y="16"/>
                    <a:pt x="44" y="13"/>
                  </a:cubicBezTo>
                  <a:cubicBezTo>
                    <a:pt x="29" y="7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1"/>
            <p:cNvSpPr/>
            <p:nvPr/>
          </p:nvSpPr>
          <p:spPr>
            <a:xfrm>
              <a:off x="-197059" y="-1130692"/>
              <a:ext cx="670" cy="559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2" y="5"/>
                    <a:pt x="3" y="8"/>
                  </a:cubicBezTo>
                  <a:cubicBezTo>
                    <a:pt x="6" y="9"/>
                    <a:pt x="9" y="10"/>
                    <a:pt x="10" y="10"/>
                  </a:cubicBezTo>
                  <a:cubicBezTo>
                    <a:pt x="12" y="10"/>
                    <a:pt x="10" y="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1"/>
            <p:cNvSpPr/>
            <p:nvPr/>
          </p:nvSpPr>
          <p:spPr>
            <a:xfrm>
              <a:off x="-197673" y="-1130301"/>
              <a:ext cx="670" cy="6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5" y="1"/>
                  </a:moveTo>
                  <a:cubicBezTo>
                    <a:pt x="2" y="4"/>
                    <a:pt x="1" y="7"/>
                    <a:pt x="0" y="9"/>
                  </a:cubicBezTo>
                  <a:cubicBezTo>
                    <a:pt x="1" y="9"/>
                    <a:pt x="1" y="11"/>
                    <a:pt x="2" y="11"/>
                  </a:cubicBezTo>
                  <a:cubicBezTo>
                    <a:pt x="5" y="8"/>
                    <a:pt x="9" y="7"/>
                    <a:pt x="12" y="4"/>
                  </a:cubicBezTo>
                  <a:cubicBezTo>
                    <a:pt x="9" y="3"/>
                    <a:pt x="8" y="2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1"/>
            <p:cNvSpPr/>
            <p:nvPr/>
          </p:nvSpPr>
          <p:spPr>
            <a:xfrm>
              <a:off x="-199461" y="-1128960"/>
              <a:ext cx="2011" cy="1788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35" y="1"/>
                  </a:moveTo>
                  <a:cubicBezTo>
                    <a:pt x="24" y="10"/>
                    <a:pt x="12" y="20"/>
                    <a:pt x="1" y="27"/>
                  </a:cubicBezTo>
                  <a:cubicBezTo>
                    <a:pt x="3" y="29"/>
                    <a:pt x="4" y="30"/>
                    <a:pt x="7" y="31"/>
                  </a:cubicBezTo>
                  <a:cubicBezTo>
                    <a:pt x="22" y="25"/>
                    <a:pt x="30" y="15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>
              <a:off x="-199405" y="-1127060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0"/>
                  </a:moveTo>
                  <a:cubicBezTo>
                    <a:pt x="1" y="3"/>
                    <a:pt x="2" y="4"/>
                    <a:pt x="2" y="7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6" y="6"/>
                    <a:pt x="7" y="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>
              <a:off x="-205830" y="-1133150"/>
              <a:ext cx="168" cy="335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0"/>
                  </a:moveTo>
                  <a:cubicBezTo>
                    <a:pt x="0" y="3"/>
                    <a:pt x="0" y="5"/>
                    <a:pt x="2" y="6"/>
                  </a:cubicBez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>
              <a:off x="-206109" y="-1132759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1"/>
                  </a:moveTo>
                  <a:cubicBezTo>
                    <a:pt x="1" y="1"/>
                    <a:pt x="1" y="2"/>
                    <a:pt x="0" y="3"/>
                  </a:cubicBezTo>
                  <a:lnTo>
                    <a:pt x="2" y="5"/>
                  </a:lnTo>
                  <a:lnTo>
                    <a:pt x="5" y="3"/>
                  </a:ln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>
              <a:off x="-206948" y="-1132089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lnTo>
                    <a:pt x="1" y="3"/>
                  </a:lnTo>
                  <a:cubicBezTo>
                    <a:pt x="2" y="5"/>
                    <a:pt x="5" y="7"/>
                    <a:pt x="6" y="8"/>
                  </a:cubicBezTo>
                  <a:cubicBezTo>
                    <a:pt x="6" y="7"/>
                    <a:pt x="5" y="5"/>
                    <a:pt x="6" y="2"/>
                  </a:cubicBezTo>
                  <a:cubicBezTo>
                    <a:pt x="5" y="2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1"/>
            <p:cNvSpPr/>
            <p:nvPr/>
          </p:nvSpPr>
          <p:spPr>
            <a:xfrm>
              <a:off x="-207897" y="-1134826"/>
              <a:ext cx="391" cy="50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5" y="0"/>
                  </a:moveTo>
                  <a:lnTo>
                    <a:pt x="1" y="4"/>
                  </a:lnTo>
                  <a:cubicBezTo>
                    <a:pt x="2" y="5"/>
                    <a:pt x="5" y="6"/>
                    <a:pt x="6" y="8"/>
                  </a:cubicBezTo>
                  <a:lnTo>
                    <a:pt x="6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1"/>
            <p:cNvSpPr/>
            <p:nvPr/>
          </p:nvSpPr>
          <p:spPr>
            <a:xfrm>
              <a:off x="-208344" y="-1134547"/>
              <a:ext cx="335" cy="559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0"/>
                  </a:moveTo>
                  <a:lnTo>
                    <a:pt x="0" y="6"/>
                  </a:lnTo>
                  <a:lnTo>
                    <a:pt x="5" y="10"/>
                  </a:lnTo>
                  <a:cubicBezTo>
                    <a:pt x="6" y="9"/>
                    <a:pt x="6" y="6"/>
                    <a:pt x="6" y="4"/>
                  </a:cubicBezTo>
                  <a:cubicBezTo>
                    <a:pt x="5" y="3"/>
                    <a:pt x="3" y="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>
              <a:off x="-209685" y="-1132982"/>
              <a:ext cx="503" cy="50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cubicBezTo>
                    <a:pt x="0" y="1"/>
                    <a:pt x="1" y="3"/>
                    <a:pt x="7" y="9"/>
                  </a:cubicBezTo>
                  <a:cubicBezTo>
                    <a:pt x="8" y="8"/>
                    <a:pt x="8" y="7"/>
                    <a:pt x="9" y="5"/>
                  </a:cubicBezTo>
                  <a:cubicBezTo>
                    <a:pt x="6" y="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>
              <a:off x="-209629" y="-1132424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0" y="0"/>
                  </a:moveTo>
                  <a:lnTo>
                    <a:pt x="6" y="5"/>
                  </a:lnTo>
                  <a:cubicBezTo>
                    <a:pt x="6" y="4"/>
                    <a:pt x="7" y="3"/>
                    <a:pt x="7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>
              <a:off x="-210188" y="-1132033"/>
              <a:ext cx="894" cy="61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9" y="0"/>
                  </a:moveTo>
                  <a:cubicBezTo>
                    <a:pt x="5" y="1"/>
                    <a:pt x="1" y="1"/>
                    <a:pt x="4" y="7"/>
                  </a:cubicBezTo>
                  <a:cubicBezTo>
                    <a:pt x="9" y="9"/>
                    <a:pt x="12" y="10"/>
                    <a:pt x="13" y="10"/>
                  </a:cubicBezTo>
                  <a:cubicBezTo>
                    <a:pt x="16" y="10"/>
                    <a:pt x="14" y="7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1"/>
            <p:cNvSpPr/>
            <p:nvPr/>
          </p:nvSpPr>
          <p:spPr>
            <a:xfrm>
              <a:off x="-210747" y="-1131586"/>
              <a:ext cx="1006" cy="1117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8" y="1"/>
                  </a:moveTo>
                  <a:cubicBezTo>
                    <a:pt x="5" y="1"/>
                    <a:pt x="7" y="5"/>
                    <a:pt x="5" y="6"/>
                  </a:cubicBezTo>
                  <a:cubicBezTo>
                    <a:pt x="0" y="8"/>
                    <a:pt x="1" y="13"/>
                    <a:pt x="0" y="15"/>
                  </a:cubicBezTo>
                  <a:cubicBezTo>
                    <a:pt x="4" y="16"/>
                    <a:pt x="5" y="19"/>
                    <a:pt x="6" y="20"/>
                  </a:cubicBezTo>
                  <a:cubicBezTo>
                    <a:pt x="15" y="20"/>
                    <a:pt x="16" y="13"/>
                    <a:pt x="17" y="5"/>
                  </a:cubicBezTo>
                  <a:cubicBezTo>
                    <a:pt x="12" y="2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1"/>
            <p:cNvSpPr/>
            <p:nvPr/>
          </p:nvSpPr>
          <p:spPr>
            <a:xfrm>
              <a:off x="-211082" y="-1130692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0" y="0"/>
                  </a:moveTo>
                  <a:cubicBezTo>
                    <a:pt x="2" y="3"/>
                    <a:pt x="4" y="5"/>
                    <a:pt x="6" y="6"/>
                  </a:cubicBezTo>
                  <a:cubicBezTo>
                    <a:pt x="7" y="6"/>
                    <a:pt x="11" y="8"/>
                    <a:pt x="12" y="8"/>
                  </a:cubicBezTo>
                  <a:cubicBezTo>
                    <a:pt x="10" y="5"/>
                    <a:pt x="6" y="4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1"/>
            <p:cNvSpPr/>
            <p:nvPr/>
          </p:nvSpPr>
          <p:spPr>
            <a:xfrm>
              <a:off x="-211864" y="-1129686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0"/>
                  </a:moveTo>
                  <a:cubicBezTo>
                    <a:pt x="3" y="0"/>
                    <a:pt x="4" y="1"/>
                    <a:pt x="5" y="2"/>
                  </a:cubicBezTo>
                  <a:cubicBezTo>
                    <a:pt x="6" y="2"/>
                    <a:pt x="6" y="1"/>
                    <a:pt x="6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1"/>
            <p:cNvSpPr/>
            <p:nvPr/>
          </p:nvSpPr>
          <p:spPr>
            <a:xfrm>
              <a:off x="-213037" y="-1131697"/>
              <a:ext cx="1453" cy="1173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22" y="1"/>
                  </a:moveTo>
                  <a:cubicBezTo>
                    <a:pt x="13" y="6"/>
                    <a:pt x="1" y="7"/>
                    <a:pt x="4" y="21"/>
                  </a:cubicBezTo>
                  <a:cubicBezTo>
                    <a:pt x="6" y="18"/>
                    <a:pt x="10" y="17"/>
                    <a:pt x="13" y="16"/>
                  </a:cubicBezTo>
                  <a:cubicBezTo>
                    <a:pt x="15" y="15"/>
                    <a:pt x="19" y="13"/>
                    <a:pt x="22" y="12"/>
                  </a:cubicBezTo>
                  <a:cubicBezTo>
                    <a:pt x="26" y="10"/>
                    <a:pt x="26" y="6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1"/>
            <p:cNvSpPr/>
            <p:nvPr/>
          </p:nvSpPr>
          <p:spPr>
            <a:xfrm>
              <a:off x="-213037" y="-1130412"/>
              <a:ext cx="279" cy="503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1"/>
                  </a:moveTo>
                  <a:lnTo>
                    <a:pt x="1" y="5"/>
                  </a:lnTo>
                  <a:cubicBezTo>
                    <a:pt x="3" y="6"/>
                    <a:pt x="4" y="8"/>
                    <a:pt x="5" y="8"/>
                  </a:cubicBezTo>
                  <a:lnTo>
                    <a:pt x="5" y="4"/>
                  </a:lnTo>
                  <a:cubicBezTo>
                    <a:pt x="4" y="3"/>
                    <a:pt x="3" y="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1"/>
            <p:cNvSpPr/>
            <p:nvPr/>
          </p:nvSpPr>
          <p:spPr>
            <a:xfrm>
              <a:off x="-197617" y="-1076107"/>
              <a:ext cx="30393" cy="24806"/>
            </a:xfrm>
            <a:custGeom>
              <a:avLst/>
              <a:gdLst/>
              <a:ahLst/>
              <a:cxnLst/>
              <a:rect l="l" t="t" r="r" b="b"/>
              <a:pathLst>
                <a:path w="544" h="444" extrusionOk="0">
                  <a:moveTo>
                    <a:pt x="529" y="235"/>
                  </a:moveTo>
                  <a:lnTo>
                    <a:pt x="529" y="235"/>
                  </a:lnTo>
                  <a:cubicBezTo>
                    <a:pt x="529" y="235"/>
                    <a:pt x="529" y="236"/>
                    <a:pt x="530" y="236"/>
                  </a:cubicBezTo>
                  <a:cubicBezTo>
                    <a:pt x="529" y="236"/>
                    <a:pt x="529" y="235"/>
                    <a:pt x="529" y="235"/>
                  </a:cubicBezTo>
                  <a:close/>
                  <a:moveTo>
                    <a:pt x="488" y="296"/>
                  </a:moveTo>
                  <a:cubicBezTo>
                    <a:pt x="488" y="296"/>
                    <a:pt x="488" y="296"/>
                    <a:pt x="488" y="296"/>
                  </a:cubicBezTo>
                  <a:lnTo>
                    <a:pt x="488" y="296"/>
                  </a:lnTo>
                  <a:cubicBezTo>
                    <a:pt x="488" y="296"/>
                    <a:pt x="488" y="296"/>
                    <a:pt x="488" y="296"/>
                  </a:cubicBezTo>
                  <a:close/>
                  <a:moveTo>
                    <a:pt x="476" y="344"/>
                  </a:moveTo>
                  <a:lnTo>
                    <a:pt x="476" y="344"/>
                  </a:lnTo>
                  <a:cubicBezTo>
                    <a:pt x="476" y="344"/>
                    <a:pt x="476" y="344"/>
                    <a:pt x="476" y="344"/>
                  </a:cubicBezTo>
                  <a:cubicBezTo>
                    <a:pt x="476" y="344"/>
                    <a:pt x="476" y="344"/>
                    <a:pt x="476" y="344"/>
                  </a:cubicBezTo>
                  <a:close/>
                  <a:moveTo>
                    <a:pt x="444" y="377"/>
                  </a:moveTo>
                  <a:lnTo>
                    <a:pt x="444" y="377"/>
                  </a:lnTo>
                  <a:cubicBezTo>
                    <a:pt x="446" y="378"/>
                    <a:pt x="448" y="379"/>
                    <a:pt x="450" y="380"/>
                  </a:cubicBezTo>
                  <a:cubicBezTo>
                    <a:pt x="448" y="379"/>
                    <a:pt x="446" y="378"/>
                    <a:pt x="444" y="377"/>
                  </a:cubicBezTo>
                  <a:close/>
                  <a:moveTo>
                    <a:pt x="430" y="380"/>
                  </a:moveTo>
                  <a:cubicBezTo>
                    <a:pt x="430" y="381"/>
                    <a:pt x="430" y="381"/>
                    <a:pt x="430" y="381"/>
                  </a:cubicBezTo>
                  <a:cubicBezTo>
                    <a:pt x="430" y="381"/>
                    <a:pt x="430" y="381"/>
                    <a:pt x="430" y="380"/>
                  </a:cubicBezTo>
                  <a:close/>
                  <a:moveTo>
                    <a:pt x="395" y="1"/>
                  </a:moveTo>
                  <a:cubicBezTo>
                    <a:pt x="388" y="1"/>
                    <a:pt x="381" y="1"/>
                    <a:pt x="373" y="2"/>
                  </a:cubicBezTo>
                  <a:cubicBezTo>
                    <a:pt x="358" y="3"/>
                    <a:pt x="343" y="8"/>
                    <a:pt x="330" y="13"/>
                  </a:cubicBezTo>
                  <a:cubicBezTo>
                    <a:pt x="320" y="16"/>
                    <a:pt x="309" y="18"/>
                    <a:pt x="299" y="22"/>
                  </a:cubicBezTo>
                  <a:cubicBezTo>
                    <a:pt x="295" y="23"/>
                    <a:pt x="293" y="29"/>
                    <a:pt x="288" y="29"/>
                  </a:cubicBezTo>
                  <a:cubicBezTo>
                    <a:pt x="287" y="29"/>
                    <a:pt x="286" y="29"/>
                    <a:pt x="284" y="29"/>
                  </a:cubicBezTo>
                  <a:cubicBezTo>
                    <a:pt x="281" y="29"/>
                    <a:pt x="279" y="29"/>
                    <a:pt x="276" y="29"/>
                  </a:cubicBezTo>
                  <a:cubicBezTo>
                    <a:pt x="274" y="29"/>
                    <a:pt x="272" y="29"/>
                    <a:pt x="270" y="30"/>
                  </a:cubicBezTo>
                  <a:cubicBezTo>
                    <a:pt x="260" y="34"/>
                    <a:pt x="254" y="46"/>
                    <a:pt x="244" y="46"/>
                  </a:cubicBezTo>
                  <a:cubicBezTo>
                    <a:pt x="243" y="46"/>
                    <a:pt x="242" y="46"/>
                    <a:pt x="241" y="45"/>
                  </a:cubicBezTo>
                  <a:cubicBezTo>
                    <a:pt x="236" y="45"/>
                    <a:pt x="232" y="49"/>
                    <a:pt x="228" y="51"/>
                  </a:cubicBezTo>
                  <a:cubicBezTo>
                    <a:pt x="225" y="54"/>
                    <a:pt x="220" y="58"/>
                    <a:pt x="216" y="60"/>
                  </a:cubicBezTo>
                  <a:lnTo>
                    <a:pt x="205" y="69"/>
                  </a:lnTo>
                  <a:cubicBezTo>
                    <a:pt x="200" y="72"/>
                    <a:pt x="196" y="76"/>
                    <a:pt x="192" y="79"/>
                  </a:cubicBezTo>
                  <a:cubicBezTo>
                    <a:pt x="190" y="80"/>
                    <a:pt x="186" y="79"/>
                    <a:pt x="185" y="81"/>
                  </a:cubicBezTo>
                  <a:cubicBezTo>
                    <a:pt x="179" y="86"/>
                    <a:pt x="177" y="93"/>
                    <a:pt x="172" y="98"/>
                  </a:cubicBezTo>
                  <a:cubicBezTo>
                    <a:pt x="168" y="102"/>
                    <a:pt x="162" y="102"/>
                    <a:pt x="156" y="105"/>
                  </a:cubicBezTo>
                  <a:cubicBezTo>
                    <a:pt x="149" y="106"/>
                    <a:pt x="143" y="107"/>
                    <a:pt x="136" y="110"/>
                  </a:cubicBezTo>
                  <a:cubicBezTo>
                    <a:pt x="127" y="116"/>
                    <a:pt x="122" y="123"/>
                    <a:pt x="110" y="127"/>
                  </a:cubicBezTo>
                  <a:cubicBezTo>
                    <a:pt x="100" y="129"/>
                    <a:pt x="87" y="133"/>
                    <a:pt x="84" y="143"/>
                  </a:cubicBezTo>
                  <a:cubicBezTo>
                    <a:pt x="81" y="147"/>
                    <a:pt x="84" y="154"/>
                    <a:pt x="81" y="159"/>
                  </a:cubicBezTo>
                  <a:cubicBezTo>
                    <a:pt x="76" y="165"/>
                    <a:pt x="68" y="170"/>
                    <a:pt x="61" y="176"/>
                  </a:cubicBezTo>
                  <a:cubicBezTo>
                    <a:pt x="63" y="180"/>
                    <a:pt x="62" y="184"/>
                    <a:pt x="60" y="187"/>
                  </a:cubicBezTo>
                  <a:lnTo>
                    <a:pt x="52" y="208"/>
                  </a:lnTo>
                  <a:cubicBezTo>
                    <a:pt x="52" y="209"/>
                    <a:pt x="51" y="209"/>
                    <a:pt x="50" y="209"/>
                  </a:cubicBezTo>
                  <a:cubicBezTo>
                    <a:pt x="48" y="209"/>
                    <a:pt x="43" y="207"/>
                    <a:pt x="35" y="203"/>
                  </a:cubicBezTo>
                  <a:lnTo>
                    <a:pt x="35" y="203"/>
                  </a:lnTo>
                  <a:cubicBezTo>
                    <a:pt x="35" y="205"/>
                    <a:pt x="35" y="207"/>
                    <a:pt x="37" y="208"/>
                  </a:cubicBezTo>
                  <a:cubicBezTo>
                    <a:pt x="37" y="212"/>
                    <a:pt x="38" y="216"/>
                    <a:pt x="37" y="218"/>
                  </a:cubicBezTo>
                  <a:cubicBezTo>
                    <a:pt x="33" y="226"/>
                    <a:pt x="27" y="231"/>
                    <a:pt x="24" y="238"/>
                  </a:cubicBezTo>
                  <a:cubicBezTo>
                    <a:pt x="23" y="245"/>
                    <a:pt x="24" y="253"/>
                    <a:pt x="24" y="259"/>
                  </a:cubicBezTo>
                  <a:lnTo>
                    <a:pt x="24" y="268"/>
                  </a:lnTo>
                  <a:cubicBezTo>
                    <a:pt x="23" y="273"/>
                    <a:pt x="24" y="278"/>
                    <a:pt x="23" y="283"/>
                  </a:cubicBezTo>
                  <a:cubicBezTo>
                    <a:pt x="22" y="286"/>
                    <a:pt x="17" y="290"/>
                    <a:pt x="12" y="292"/>
                  </a:cubicBezTo>
                  <a:cubicBezTo>
                    <a:pt x="7" y="295"/>
                    <a:pt x="14" y="300"/>
                    <a:pt x="11" y="303"/>
                  </a:cubicBezTo>
                  <a:cubicBezTo>
                    <a:pt x="2" y="311"/>
                    <a:pt x="2" y="318"/>
                    <a:pt x="1" y="326"/>
                  </a:cubicBezTo>
                  <a:cubicBezTo>
                    <a:pt x="1" y="328"/>
                    <a:pt x="0" y="331"/>
                    <a:pt x="1" y="335"/>
                  </a:cubicBezTo>
                  <a:cubicBezTo>
                    <a:pt x="5" y="340"/>
                    <a:pt x="12" y="345"/>
                    <a:pt x="14" y="349"/>
                  </a:cubicBezTo>
                  <a:cubicBezTo>
                    <a:pt x="17" y="354"/>
                    <a:pt x="14" y="358"/>
                    <a:pt x="14" y="363"/>
                  </a:cubicBezTo>
                  <a:cubicBezTo>
                    <a:pt x="22" y="361"/>
                    <a:pt x="26" y="360"/>
                    <a:pt x="29" y="360"/>
                  </a:cubicBezTo>
                  <a:cubicBezTo>
                    <a:pt x="35" y="361"/>
                    <a:pt x="42" y="364"/>
                    <a:pt x="49" y="365"/>
                  </a:cubicBezTo>
                  <a:cubicBezTo>
                    <a:pt x="63" y="364"/>
                    <a:pt x="74" y="361"/>
                    <a:pt x="86" y="360"/>
                  </a:cubicBezTo>
                  <a:cubicBezTo>
                    <a:pt x="87" y="361"/>
                    <a:pt x="89" y="363"/>
                    <a:pt x="91" y="364"/>
                  </a:cubicBezTo>
                  <a:cubicBezTo>
                    <a:pt x="97" y="362"/>
                    <a:pt x="101" y="360"/>
                    <a:pt x="108" y="358"/>
                  </a:cubicBezTo>
                  <a:cubicBezTo>
                    <a:pt x="121" y="355"/>
                    <a:pt x="126" y="354"/>
                    <a:pt x="129" y="350"/>
                  </a:cubicBezTo>
                  <a:cubicBezTo>
                    <a:pt x="138" y="344"/>
                    <a:pt x="145" y="339"/>
                    <a:pt x="154" y="336"/>
                  </a:cubicBezTo>
                  <a:cubicBezTo>
                    <a:pt x="157" y="334"/>
                    <a:pt x="163" y="334"/>
                    <a:pt x="163" y="333"/>
                  </a:cubicBezTo>
                  <a:cubicBezTo>
                    <a:pt x="161" y="328"/>
                    <a:pt x="169" y="327"/>
                    <a:pt x="174" y="326"/>
                  </a:cubicBezTo>
                  <a:cubicBezTo>
                    <a:pt x="175" y="326"/>
                    <a:pt x="175" y="326"/>
                    <a:pt x="176" y="325"/>
                  </a:cubicBezTo>
                  <a:cubicBezTo>
                    <a:pt x="176" y="326"/>
                    <a:pt x="178" y="326"/>
                    <a:pt x="178" y="327"/>
                  </a:cubicBezTo>
                  <a:cubicBezTo>
                    <a:pt x="179" y="329"/>
                    <a:pt x="182" y="333"/>
                    <a:pt x="180" y="333"/>
                  </a:cubicBezTo>
                  <a:cubicBezTo>
                    <a:pt x="179" y="336"/>
                    <a:pt x="174" y="336"/>
                    <a:pt x="173" y="338"/>
                  </a:cubicBezTo>
                  <a:cubicBezTo>
                    <a:pt x="171" y="341"/>
                    <a:pt x="174" y="344"/>
                    <a:pt x="175" y="347"/>
                  </a:cubicBezTo>
                  <a:cubicBezTo>
                    <a:pt x="175" y="348"/>
                    <a:pt x="176" y="349"/>
                    <a:pt x="175" y="351"/>
                  </a:cubicBezTo>
                  <a:cubicBezTo>
                    <a:pt x="175" y="354"/>
                    <a:pt x="176" y="357"/>
                    <a:pt x="174" y="358"/>
                  </a:cubicBezTo>
                  <a:cubicBezTo>
                    <a:pt x="174" y="358"/>
                    <a:pt x="173" y="358"/>
                    <a:pt x="173" y="358"/>
                  </a:cubicBezTo>
                  <a:cubicBezTo>
                    <a:pt x="171" y="358"/>
                    <a:pt x="167" y="357"/>
                    <a:pt x="164" y="357"/>
                  </a:cubicBezTo>
                  <a:cubicBezTo>
                    <a:pt x="163" y="356"/>
                    <a:pt x="162" y="356"/>
                    <a:pt x="162" y="356"/>
                  </a:cubicBezTo>
                  <a:cubicBezTo>
                    <a:pt x="160" y="356"/>
                    <a:pt x="164" y="360"/>
                    <a:pt x="163" y="360"/>
                  </a:cubicBezTo>
                  <a:cubicBezTo>
                    <a:pt x="162" y="360"/>
                    <a:pt x="161" y="360"/>
                    <a:pt x="161" y="360"/>
                  </a:cubicBezTo>
                  <a:cubicBezTo>
                    <a:pt x="156" y="360"/>
                    <a:pt x="156" y="363"/>
                    <a:pt x="153" y="364"/>
                  </a:cubicBezTo>
                  <a:cubicBezTo>
                    <a:pt x="152" y="364"/>
                    <a:pt x="152" y="365"/>
                    <a:pt x="153" y="367"/>
                  </a:cubicBezTo>
                  <a:cubicBezTo>
                    <a:pt x="156" y="370"/>
                    <a:pt x="161" y="376"/>
                    <a:pt x="163" y="379"/>
                  </a:cubicBezTo>
                  <a:cubicBezTo>
                    <a:pt x="164" y="381"/>
                    <a:pt x="162" y="381"/>
                    <a:pt x="160" y="383"/>
                  </a:cubicBezTo>
                  <a:cubicBezTo>
                    <a:pt x="166" y="386"/>
                    <a:pt x="170" y="388"/>
                    <a:pt x="172" y="389"/>
                  </a:cubicBezTo>
                  <a:cubicBezTo>
                    <a:pt x="177" y="393"/>
                    <a:pt x="183" y="396"/>
                    <a:pt x="189" y="402"/>
                  </a:cubicBezTo>
                  <a:cubicBezTo>
                    <a:pt x="200" y="409"/>
                    <a:pt x="210" y="412"/>
                    <a:pt x="220" y="420"/>
                  </a:cubicBezTo>
                  <a:lnTo>
                    <a:pt x="225" y="423"/>
                  </a:lnTo>
                  <a:cubicBezTo>
                    <a:pt x="230" y="426"/>
                    <a:pt x="232" y="426"/>
                    <a:pt x="240" y="430"/>
                  </a:cubicBezTo>
                  <a:cubicBezTo>
                    <a:pt x="251" y="435"/>
                    <a:pt x="256" y="436"/>
                    <a:pt x="259" y="436"/>
                  </a:cubicBezTo>
                  <a:cubicBezTo>
                    <a:pt x="269" y="437"/>
                    <a:pt x="277" y="438"/>
                    <a:pt x="285" y="438"/>
                  </a:cubicBezTo>
                  <a:cubicBezTo>
                    <a:pt x="288" y="438"/>
                    <a:pt x="292" y="441"/>
                    <a:pt x="293" y="441"/>
                  </a:cubicBezTo>
                  <a:cubicBezTo>
                    <a:pt x="294" y="441"/>
                    <a:pt x="294" y="441"/>
                    <a:pt x="294" y="441"/>
                  </a:cubicBezTo>
                  <a:cubicBezTo>
                    <a:pt x="293" y="439"/>
                    <a:pt x="294" y="439"/>
                    <a:pt x="295" y="439"/>
                  </a:cubicBezTo>
                  <a:cubicBezTo>
                    <a:pt x="297" y="439"/>
                    <a:pt x="302" y="441"/>
                    <a:pt x="305" y="441"/>
                  </a:cubicBezTo>
                  <a:cubicBezTo>
                    <a:pt x="310" y="441"/>
                    <a:pt x="319" y="443"/>
                    <a:pt x="325" y="444"/>
                  </a:cubicBezTo>
                  <a:cubicBezTo>
                    <a:pt x="325" y="444"/>
                    <a:pt x="321" y="442"/>
                    <a:pt x="319" y="441"/>
                  </a:cubicBezTo>
                  <a:cubicBezTo>
                    <a:pt x="311" y="437"/>
                    <a:pt x="305" y="436"/>
                    <a:pt x="298" y="433"/>
                  </a:cubicBezTo>
                  <a:cubicBezTo>
                    <a:pt x="298" y="433"/>
                    <a:pt x="298" y="432"/>
                    <a:pt x="299" y="432"/>
                  </a:cubicBezTo>
                  <a:cubicBezTo>
                    <a:pt x="304" y="432"/>
                    <a:pt x="310" y="433"/>
                    <a:pt x="316" y="433"/>
                  </a:cubicBezTo>
                  <a:cubicBezTo>
                    <a:pt x="319" y="433"/>
                    <a:pt x="320" y="432"/>
                    <a:pt x="321" y="432"/>
                  </a:cubicBezTo>
                  <a:cubicBezTo>
                    <a:pt x="322" y="432"/>
                    <a:pt x="320" y="430"/>
                    <a:pt x="321" y="430"/>
                  </a:cubicBezTo>
                  <a:cubicBezTo>
                    <a:pt x="325" y="430"/>
                    <a:pt x="331" y="432"/>
                    <a:pt x="336" y="432"/>
                  </a:cubicBezTo>
                  <a:cubicBezTo>
                    <a:pt x="340" y="432"/>
                    <a:pt x="338" y="430"/>
                    <a:pt x="336" y="426"/>
                  </a:cubicBezTo>
                  <a:cubicBezTo>
                    <a:pt x="335" y="423"/>
                    <a:pt x="337" y="423"/>
                    <a:pt x="338" y="422"/>
                  </a:cubicBezTo>
                  <a:cubicBezTo>
                    <a:pt x="340" y="420"/>
                    <a:pt x="341" y="417"/>
                    <a:pt x="342" y="415"/>
                  </a:cubicBezTo>
                  <a:cubicBezTo>
                    <a:pt x="336" y="412"/>
                    <a:pt x="331" y="410"/>
                    <a:pt x="329" y="409"/>
                  </a:cubicBezTo>
                  <a:lnTo>
                    <a:pt x="329" y="409"/>
                  </a:lnTo>
                  <a:cubicBezTo>
                    <a:pt x="331" y="409"/>
                    <a:pt x="340" y="412"/>
                    <a:pt x="342" y="414"/>
                  </a:cubicBezTo>
                  <a:cubicBezTo>
                    <a:pt x="348" y="415"/>
                    <a:pt x="352" y="416"/>
                    <a:pt x="356" y="416"/>
                  </a:cubicBezTo>
                  <a:lnTo>
                    <a:pt x="379" y="412"/>
                  </a:lnTo>
                  <a:cubicBezTo>
                    <a:pt x="382" y="412"/>
                    <a:pt x="384" y="412"/>
                    <a:pt x="388" y="414"/>
                  </a:cubicBezTo>
                  <a:cubicBezTo>
                    <a:pt x="390" y="415"/>
                    <a:pt x="391" y="416"/>
                    <a:pt x="392" y="417"/>
                  </a:cubicBezTo>
                  <a:lnTo>
                    <a:pt x="392" y="417"/>
                  </a:lnTo>
                  <a:cubicBezTo>
                    <a:pt x="391" y="417"/>
                    <a:pt x="391" y="417"/>
                    <a:pt x="390" y="417"/>
                  </a:cubicBezTo>
                  <a:cubicBezTo>
                    <a:pt x="387" y="417"/>
                    <a:pt x="390" y="421"/>
                    <a:pt x="389" y="421"/>
                  </a:cubicBezTo>
                  <a:cubicBezTo>
                    <a:pt x="388" y="421"/>
                    <a:pt x="386" y="420"/>
                    <a:pt x="382" y="417"/>
                  </a:cubicBezTo>
                  <a:cubicBezTo>
                    <a:pt x="379" y="420"/>
                    <a:pt x="378" y="420"/>
                    <a:pt x="374" y="421"/>
                  </a:cubicBezTo>
                  <a:cubicBezTo>
                    <a:pt x="372" y="422"/>
                    <a:pt x="368" y="421"/>
                    <a:pt x="369" y="423"/>
                  </a:cubicBezTo>
                  <a:cubicBezTo>
                    <a:pt x="370" y="426"/>
                    <a:pt x="368" y="426"/>
                    <a:pt x="367" y="427"/>
                  </a:cubicBezTo>
                  <a:cubicBezTo>
                    <a:pt x="366" y="427"/>
                    <a:pt x="367" y="428"/>
                    <a:pt x="367" y="430"/>
                  </a:cubicBezTo>
                  <a:cubicBezTo>
                    <a:pt x="374" y="433"/>
                    <a:pt x="379" y="436"/>
                    <a:pt x="379" y="436"/>
                  </a:cubicBezTo>
                  <a:cubicBezTo>
                    <a:pt x="382" y="436"/>
                    <a:pt x="382" y="435"/>
                    <a:pt x="383" y="433"/>
                  </a:cubicBezTo>
                  <a:cubicBezTo>
                    <a:pt x="385" y="431"/>
                    <a:pt x="388" y="428"/>
                    <a:pt x="390" y="427"/>
                  </a:cubicBezTo>
                  <a:cubicBezTo>
                    <a:pt x="391" y="427"/>
                    <a:pt x="394" y="429"/>
                    <a:pt x="396" y="429"/>
                  </a:cubicBezTo>
                  <a:cubicBezTo>
                    <a:pt x="396" y="429"/>
                    <a:pt x="396" y="428"/>
                    <a:pt x="396" y="428"/>
                  </a:cubicBezTo>
                  <a:cubicBezTo>
                    <a:pt x="396" y="426"/>
                    <a:pt x="398" y="424"/>
                    <a:pt x="403" y="424"/>
                  </a:cubicBezTo>
                  <a:cubicBezTo>
                    <a:pt x="405" y="424"/>
                    <a:pt x="407" y="424"/>
                    <a:pt x="409" y="425"/>
                  </a:cubicBezTo>
                  <a:cubicBezTo>
                    <a:pt x="411" y="425"/>
                    <a:pt x="411" y="423"/>
                    <a:pt x="404" y="416"/>
                  </a:cubicBezTo>
                  <a:cubicBezTo>
                    <a:pt x="400" y="415"/>
                    <a:pt x="396" y="415"/>
                    <a:pt x="393" y="414"/>
                  </a:cubicBezTo>
                  <a:cubicBezTo>
                    <a:pt x="392" y="412"/>
                    <a:pt x="390" y="412"/>
                    <a:pt x="388" y="411"/>
                  </a:cubicBezTo>
                  <a:cubicBezTo>
                    <a:pt x="390" y="411"/>
                    <a:pt x="393" y="411"/>
                    <a:pt x="396" y="410"/>
                  </a:cubicBezTo>
                  <a:cubicBezTo>
                    <a:pt x="401" y="412"/>
                    <a:pt x="402" y="412"/>
                    <a:pt x="402" y="412"/>
                  </a:cubicBezTo>
                  <a:cubicBezTo>
                    <a:pt x="405" y="414"/>
                    <a:pt x="406" y="415"/>
                    <a:pt x="411" y="420"/>
                  </a:cubicBezTo>
                  <a:cubicBezTo>
                    <a:pt x="412" y="417"/>
                    <a:pt x="412" y="416"/>
                    <a:pt x="412" y="416"/>
                  </a:cubicBezTo>
                  <a:cubicBezTo>
                    <a:pt x="410" y="415"/>
                    <a:pt x="409" y="414"/>
                    <a:pt x="406" y="412"/>
                  </a:cubicBezTo>
                  <a:cubicBezTo>
                    <a:pt x="402" y="411"/>
                    <a:pt x="398" y="410"/>
                    <a:pt x="393" y="407"/>
                  </a:cubicBezTo>
                  <a:cubicBezTo>
                    <a:pt x="395" y="406"/>
                    <a:pt x="395" y="405"/>
                    <a:pt x="398" y="405"/>
                  </a:cubicBezTo>
                  <a:cubicBezTo>
                    <a:pt x="400" y="405"/>
                    <a:pt x="405" y="407"/>
                    <a:pt x="409" y="409"/>
                  </a:cubicBezTo>
                  <a:lnTo>
                    <a:pt x="414" y="411"/>
                  </a:lnTo>
                  <a:lnTo>
                    <a:pt x="422" y="411"/>
                  </a:lnTo>
                  <a:lnTo>
                    <a:pt x="421" y="410"/>
                  </a:lnTo>
                  <a:cubicBezTo>
                    <a:pt x="415" y="407"/>
                    <a:pt x="411" y="405"/>
                    <a:pt x="402" y="400"/>
                  </a:cubicBezTo>
                  <a:lnTo>
                    <a:pt x="402" y="400"/>
                  </a:lnTo>
                  <a:cubicBezTo>
                    <a:pt x="406" y="401"/>
                    <a:pt x="410" y="402"/>
                    <a:pt x="415" y="405"/>
                  </a:cubicBezTo>
                  <a:cubicBezTo>
                    <a:pt x="419" y="406"/>
                    <a:pt x="423" y="408"/>
                    <a:pt x="424" y="408"/>
                  </a:cubicBezTo>
                  <a:cubicBezTo>
                    <a:pt x="425" y="408"/>
                    <a:pt x="423" y="407"/>
                    <a:pt x="418" y="404"/>
                  </a:cubicBezTo>
                  <a:cubicBezTo>
                    <a:pt x="416" y="404"/>
                    <a:pt x="415" y="404"/>
                    <a:pt x="414" y="402"/>
                  </a:cubicBezTo>
                  <a:cubicBezTo>
                    <a:pt x="413" y="401"/>
                    <a:pt x="410" y="400"/>
                    <a:pt x="409" y="399"/>
                  </a:cubicBezTo>
                  <a:lnTo>
                    <a:pt x="409" y="399"/>
                  </a:lnTo>
                  <a:cubicBezTo>
                    <a:pt x="411" y="400"/>
                    <a:pt x="415" y="401"/>
                    <a:pt x="418" y="402"/>
                  </a:cubicBezTo>
                  <a:cubicBezTo>
                    <a:pt x="415" y="400"/>
                    <a:pt x="409" y="396"/>
                    <a:pt x="409" y="395"/>
                  </a:cubicBezTo>
                  <a:cubicBezTo>
                    <a:pt x="408" y="394"/>
                    <a:pt x="409" y="394"/>
                    <a:pt x="409" y="394"/>
                  </a:cubicBezTo>
                  <a:cubicBezTo>
                    <a:pt x="410" y="394"/>
                    <a:pt x="410" y="392"/>
                    <a:pt x="412" y="392"/>
                  </a:cubicBezTo>
                  <a:cubicBezTo>
                    <a:pt x="413" y="392"/>
                    <a:pt x="416" y="393"/>
                    <a:pt x="421" y="395"/>
                  </a:cubicBezTo>
                  <a:cubicBezTo>
                    <a:pt x="423" y="396"/>
                    <a:pt x="424" y="397"/>
                    <a:pt x="425" y="397"/>
                  </a:cubicBezTo>
                  <a:cubicBezTo>
                    <a:pt x="427" y="397"/>
                    <a:pt x="426" y="395"/>
                    <a:pt x="427" y="394"/>
                  </a:cubicBezTo>
                  <a:lnTo>
                    <a:pt x="427" y="393"/>
                  </a:lnTo>
                  <a:cubicBezTo>
                    <a:pt x="427" y="391"/>
                    <a:pt x="426" y="389"/>
                    <a:pt x="430" y="389"/>
                  </a:cubicBezTo>
                  <a:cubicBezTo>
                    <a:pt x="432" y="389"/>
                    <a:pt x="431" y="388"/>
                    <a:pt x="431" y="386"/>
                  </a:cubicBezTo>
                  <a:cubicBezTo>
                    <a:pt x="431" y="386"/>
                    <a:pt x="430" y="385"/>
                    <a:pt x="426" y="383"/>
                  </a:cubicBezTo>
                  <a:cubicBezTo>
                    <a:pt x="417" y="377"/>
                    <a:pt x="414" y="375"/>
                    <a:pt x="415" y="375"/>
                  </a:cubicBezTo>
                  <a:lnTo>
                    <a:pt x="415" y="375"/>
                  </a:lnTo>
                  <a:cubicBezTo>
                    <a:pt x="416" y="375"/>
                    <a:pt x="419" y="376"/>
                    <a:pt x="425" y="379"/>
                  </a:cubicBezTo>
                  <a:cubicBezTo>
                    <a:pt x="426" y="379"/>
                    <a:pt x="429" y="380"/>
                    <a:pt x="430" y="380"/>
                  </a:cubicBezTo>
                  <a:lnTo>
                    <a:pt x="430" y="380"/>
                  </a:lnTo>
                  <a:cubicBezTo>
                    <a:pt x="428" y="379"/>
                    <a:pt x="427" y="378"/>
                    <a:pt x="428" y="378"/>
                  </a:cubicBezTo>
                  <a:cubicBezTo>
                    <a:pt x="430" y="378"/>
                    <a:pt x="436" y="381"/>
                    <a:pt x="445" y="385"/>
                  </a:cubicBezTo>
                  <a:cubicBezTo>
                    <a:pt x="426" y="374"/>
                    <a:pt x="417" y="367"/>
                    <a:pt x="418" y="367"/>
                  </a:cubicBezTo>
                  <a:lnTo>
                    <a:pt x="418" y="367"/>
                  </a:lnTo>
                  <a:cubicBezTo>
                    <a:pt x="418" y="367"/>
                    <a:pt x="419" y="367"/>
                    <a:pt x="419" y="367"/>
                  </a:cubicBezTo>
                  <a:cubicBezTo>
                    <a:pt x="421" y="367"/>
                    <a:pt x="418" y="365"/>
                    <a:pt x="419" y="365"/>
                  </a:cubicBezTo>
                  <a:lnTo>
                    <a:pt x="425" y="365"/>
                  </a:lnTo>
                  <a:cubicBezTo>
                    <a:pt x="426" y="367"/>
                    <a:pt x="427" y="367"/>
                    <a:pt x="430" y="368"/>
                  </a:cubicBezTo>
                  <a:lnTo>
                    <a:pt x="434" y="372"/>
                  </a:lnTo>
                  <a:cubicBezTo>
                    <a:pt x="437" y="374"/>
                    <a:pt x="437" y="373"/>
                    <a:pt x="440" y="374"/>
                  </a:cubicBezTo>
                  <a:cubicBezTo>
                    <a:pt x="441" y="375"/>
                    <a:pt x="443" y="376"/>
                    <a:pt x="444" y="377"/>
                  </a:cubicBezTo>
                  <a:lnTo>
                    <a:pt x="444" y="377"/>
                  </a:lnTo>
                  <a:cubicBezTo>
                    <a:pt x="441" y="375"/>
                    <a:pt x="439" y="372"/>
                    <a:pt x="435" y="370"/>
                  </a:cubicBezTo>
                  <a:cubicBezTo>
                    <a:pt x="432" y="369"/>
                    <a:pt x="429" y="367"/>
                    <a:pt x="424" y="363"/>
                  </a:cubicBezTo>
                  <a:cubicBezTo>
                    <a:pt x="425" y="363"/>
                    <a:pt x="425" y="363"/>
                    <a:pt x="426" y="363"/>
                  </a:cubicBezTo>
                  <a:cubicBezTo>
                    <a:pt x="427" y="363"/>
                    <a:pt x="429" y="363"/>
                    <a:pt x="432" y="364"/>
                  </a:cubicBezTo>
                  <a:cubicBezTo>
                    <a:pt x="437" y="366"/>
                    <a:pt x="439" y="366"/>
                    <a:pt x="441" y="366"/>
                  </a:cubicBezTo>
                  <a:cubicBezTo>
                    <a:pt x="442" y="366"/>
                    <a:pt x="443" y="366"/>
                    <a:pt x="443" y="365"/>
                  </a:cubicBezTo>
                  <a:cubicBezTo>
                    <a:pt x="443" y="364"/>
                    <a:pt x="443" y="364"/>
                    <a:pt x="445" y="364"/>
                  </a:cubicBezTo>
                  <a:cubicBezTo>
                    <a:pt x="445" y="364"/>
                    <a:pt x="446" y="364"/>
                    <a:pt x="446" y="364"/>
                  </a:cubicBezTo>
                  <a:cubicBezTo>
                    <a:pt x="448" y="364"/>
                    <a:pt x="448" y="363"/>
                    <a:pt x="440" y="359"/>
                  </a:cubicBezTo>
                  <a:cubicBezTo>
                    <a:pt x="437" y="356"/>
                    <a:pt x="435" y="355"/>
                    <a:pt x="436" y="355"/>
                  </a:cubicBezTo>
                  <a:lnTo>
                    <a:pt x="436" y="355"/>
                  </a:lnTo>
                  <a:cubicBezTo>
                    <a:pt x="437" y="355"/>
                    <a:pt x="445" y="359"/>
                    <a:pt x="458" y="367"/>
                  </a:cubicBezTo>
                  <a:cubicBezTo>
                    <a:pt x="445" y="359"/>
                    <a:pt x="446" y="359"/>
                    <a:pt x="447" y="359"/>
                  </a:cubicBezTo>
                  <a:cubicBezTo>
                    <a:pt x="448" y="359"/>
                    <a:pt x="448" y="359"/>
                    <a:pt x="448" y="359"/>
                  </a:cubicBezTo>
                  <a:cubicBezTo>
                    <a:pt x="449" y="359"/>
                    <a:pt x="450" y="358"/>
                    <a:pt x="441" y="354"/>
                  </a:cubicBezTo>
                  <a:lnTo>
                    <a:pt x="441" y="354"/>
                  </a:lnTo>
                  <a:cubicBezTo>
                    <a:pt x="454" y="360"/>
                    <a:pt x="459" y="363"/>
                    <a:pt x="460" y="363"/>
                  </a:cubicBezTo>
                  <a:cubicBezTo>
                    <a:pt x="461" y="363"/>
                    <a:pt x="460" y="362"/>
                    <a:pt x="458" y="360"/>
                  </a:cubicBezTo>
                  <a:cubicBezTo>
                    <a:pt x="452" y="354"/>
                    <a:pt x="461" y="358"/>
                    <a:pt x="458" y="355"/>
                  </a:cubicBezTo>
                  <a:cubicBezTo>
                    <a:pt x="457" y="354"/>
                    <a:pt x="461" y="355"/>
                    <a:pt x="452" y="348"/>
                  </a:cubicBezTo>
                  <a:cubicBezTo>
                    <a:pt x="451" y="348"/>
                    <a:pt x="451" y="348"/>
                    <a:pt x="451" y="348"/>
                  </a:cubicBezTo>
                  <a:lnTo>
                    <a:pt x="451" y="348"/>
                  </a:lnTo>
                  <a:cubicBezTo>
                    <a:pt x="452" y="348"/>
                    <a:pt x="454" y="348"/>
                    <a:pt x="455" y="348"/>
                  </a:cubicBezTo>
                  <a:cubicBezTo>
                    <a:pt x="456" y="348"/>
                    <a:pt x="457" y="347"/>
                    <a:pt x="457" y="347"/>
                  </a:cubicBezTo>
                  <a:lnTo>
                    <a:pt x="457" y="346"/>
                  </a:lnTo>
                  <a:cubicBezTo>
                    <a:pt x="457" y="346"/>
                    <a:pt x="458" y="346"/>
                    <a:pt x="458" y="346"/>
                  </a:cubicBezTo>
                  <a:cubicBezTo>
                    <a:pt x="460" y="346"/>
                    <a:pt x="463" y="346"/>
                    <a:pt x="464" y="346"/>
                  </a:cubicBezTo>
                  <a:cubicBezTo>
                    <a:pt x="466" y="346"/>
                    <a:pt x="466" y="346"/>
                    <a:pt x="462" y="343"/>
                  </a:cubicBezTo>
                  <a:cubicBezTo>
                    <a:pt x="460" y="340"/>
                    <a:pt x="458" y="339"/>
                    <a:pt x="460" y="339"/>
                  </a:cubicBezTo>
                  <a:cubicBezTo>
                    <a:pt x="461" y="339"/>
                    <a:pt x="465" y="340"/>
                    <a:pt x="473" y="343"/>
                  </a:cubicBezTo>
                  <a:cubicBezTo>
                    <a:pt x="474" y="344"/>
                    <a:pt x="475" y="344"/>
                    <a:pt x="476" y="344"/>
                  </a:cubicBezTo>
                  <a:lnTo>
                    <a:pt x="476" y="344"/>
                  </a:lnTo>
                  <a:cubicBezTo>
                    <a:pt x="474" y="343"/>
                    <a:pt x="470" y="340"/>
                    <a:pt x="471" y="340"/>
                  </a:cubicBezTo>
                  <a:lnTo>
                    <a:pt x="471" y="340"/>
                  </a:lnTo>
                  <a:cubicBezTo>
                    <a:pt x="471" y="340"/>
                    <a:pt x="473" y="340"/>
                    <a:pt x="476" y="342"/>
                  </a:cubicBezTo>
                  <a:lnTo>
                    <a:pt x="474" y="341"/>
                  </a:lnTo>
                  <a:cubicBezTo>
                    <a:pt x="462" y="333"/>
                    <a:pt x="471" y="337"/>
                    <a:pt x="468" y="334"/>
                  </a:cubicBezTo>
                  <a:lnTo>
                    <a:pt x="466" y="331"/>
                  </a:lnTo>
                  <a:cubicBezTo>
                    <a:pt x="463" y="330"/>
                    <a:pt x="463" y="328"/>
                    <a:pt x="462" y="327"/>
                  </a:cubicBezTo>
                  <a:cubicBezTo>
                    <a:pt x="463" y="327"/>
                    <a:pt x="463" y="327"/>
                    <a:pt x="466" y="328"/>
                  </a:cubicBezTo>
                  <a:cubicBezTo>
                    <a:pt x="469" y="330"/>
                    <a:pt x="472" y="332"/>
                    <a:pt x="472" y="332"/>
                  </a:cubicBezTo>
                  <a:cubicBezTo>
                    <a:pt x="472" y="332"/>
                    <a:pt x="469" y="330"/>
                    <a:pt x="461" y="325"/>
                  </a:cubicBezTo>
                  <a:cubicBezTo>
                    <a:pt x="460" y="323"/>
                    <a:pt x="458" y="323"/>
                    <a:pt x="458" y="322"/>
                  </a:cubicBezTo>
                  <a:cubicBezTo>
                    <a:pt x="458" y="322"/>
                    <a:pt x="458" y="321"/>
                    <a:pt x="457" y="321"/>
                  </a:cubicBezTo>
                  <a:cubicBezTo>
                    <a:pt x="458" y="321"/>
                    <a:pt x="460" y="321"/>
                    <a:pt x="463" y="322"/>
                  </a:cubicBezTo>
                  <a:cubicBezTo>
                    <a:pt x="467" y="323"/>
                    <a:pt x="468" y="323"/>
                    <a:pt x="469" y="323"/>
                  </a:cubicBezTo>
                  <a:lnTo>
                    <a:pt x="473" y="327"/>
                  </a:lnTo>
                  <a:cubicBezTo>
                    <a:pt x="472" y="326"/>
                    <a:pt x="472" y="325"/>
                    <a:pt x="471" y="323"/>
                  </a:cubicBezTo>
                  <a:cubicBezTo>
                    <a:pt x="474" y="323"/>
                    <a:pt x="470" y="321"/>
                    <a:pt x="472" y="321"/>
                  </a:cubicBezTo>
                  <a:cubicBezTo>
                    <a:pt x="473" y="321"/>
                    <a:pt x="473" y="321"/>
                    <a:pt x="474" y="321"/>
                  </a:cubicBezTo>
                  <a:lnTo>
                    <a:pt x="473" y="320"/>
                  </a:lnTo>
                  <a:cubicBezTo>
                    <a:pt x="468" y="316"/>
                    <a:pt x="463" y="312"/>
                    <a:pt x="465" y="312"/>
                  </a:cubicBezTo>
                  <a:cubicBezTo>
                    <a:pt x="465" y="312"/>
                    <a:pt x="466" y="312"/>
                    <a:pt x="467" y="313"/>
                  </a:cubicBezTo>
                  <a:cubicBezTo>
                    <a:pt x="468" y="313"/>
                    <a:pt x="468" y="313"/>
                    <a:pt x="469" y="313"/>
                  </a:cubicBezTo>
                  <a:cubicBezTo>
                    <a:pt x="469" y="313"/>
                    <a:pt x="468" y="312"/>
                    <a:pt x="468" y="312"/>
                  </a:cubicBezTo>
                  <a:lnTo>
                    <a:pt x="467" y="311"/>
                  </a:lnTo>
                  <a:lnTo>
                    <a:pt x="467" y="311"/>
                  </a:lnTo>
                  <a:cubicBezTo>
                    <a:pt x="468" y="311"/>
                    <a:pt x="470" y="312"/>
                    <a:pt x="470" y="312"/>
                  </a:cubicBezTo>
                  <a:cubicBezTo>
                    <a:pt x="471" y="312"/>
                    <a:pt x="471" y="312"/>
                    <a:pt x="471" y="312"/>
                  </a:cubicBezTo>
                  <a:cubicBezTo>
                    <a:pt x="471" y="312"/>
                    <a:pt x="471" y="311"/>
                    <a:pt x="472" y="311"/>
                  </a:cubicBezTo>
                  <a:cubicBezTo>
                    <a:pt x="472" y="311"/>
                    <a:pt x="474" y="311"/>
                    <a:pt x="474" y="311"/>
                  </a:cubicBezTo>
                  <a:cubicBezTo>
                    <a:pt x="474" y="311"/>
                    <a:pt x="474" y="311"/>
                    <a:pt x="473" y="309"/>
                  </a:cubicBezTo>
                  <a:cubicBezTo>
                    <a:pt x="476" y="309"/>
                    <a:pt x="476" y="309"/>
                    <a:pt x="473" y="307"/>
                  </a:cubicBezTo>
                  <a:cubicBezTo>
                    <a:pt x="472" y="306"/>
                    <a:pt x="472" y="306"/>
                    <a:pt x="471" y="306"/>
                  </a:cubicBezTo>
                  <a:cubicBezTo>
                    <a:pt x="471" y="305"/>
                    <a:pt x="469" y="305"/>
                    <a:pt x="469" y="304"/>
                  </a:cubicBezTo>
                  <a:lnTo>
                    <a:pt x="468" y="302"/>
                  </a:lnTo>
                  <a:cubicBezTo>
                    <a:pt x="469" y="302"/>
                    <a:pt x="469" y="302"/>
                    <a:pt x="471" y="304"/>
                  </a:cubicBezTo>
                  <a:lnTo>
                    <a:pt x="483" y="317"/>
                  </a:lnTo>
                  <a:cubicBezTo>
                    <a:pt x="475" y="307"/>
                    <a:pt x="474" y="305"/>
                    <a:pt x="474" y="305"/>
                  </a:cubicBezTo>
                  <a:lnTo>
                    <a:pt x="474" y="305"/>
                  </a:lnTo>
                  <a:cubicBezTo>
                    <a:pt x="474" y="305"/>
                    <a:pt x="476" y="306"/>
                    <a:pt x="476" y="306"/>
                  </a:cubicBezTo>
                  <a:cubicBezTo>
                    <a:pt x="476" y="306"/>
                    <a:pt x="476" y="306"/>
                    <a:pt x="476" y="305"/>
                  </a:cubicBezTo>
                  <a:lnTo>
                    <a:pt x="477" y="305"/>
                  </a:lnTo>
                  <a:cubicBezTo>
                    <a:pt x="483" y="311"/>
                    <a:pt x="485" y="314"/>
                    <a:pt x="486" y="314"/>
                  </a:cubicBezTo>
                  <a:cubicBezTo>
                    <a:pt x="486" y="314"/>
                    <a:pt x="486" y="313"/>
                    <a:pt x="484" y="311"/>
                  </a:cubicBezTo>
                  <a:cubicBezTo>
                    <a:pt x="483" y="307"/>
                    <a:pt x="483" y="306"/>
                    <a:pt x="483" y="306"/>
                  </a:cubicBezTo>
                  <a:lnTo>
                    <a:pt x="484" y="306"/>
                  </a:lnTo>
                  <a:cubicBezTo>
                    <a:pt x="487" y="306"/>
                    <a:pt x="488" y="306"/>
                    <a:pt x="487" y="305"/>
                  </a:cubicBezTo>
                  <a:cubicBezTo>
                    <a:pt x="487" y="304"/>
                    <a:pt x="489" y="305"/>
                    <a:pt x="483" y="299"/>
                  </a:cubicBezTo>
                  <a:lnTo>
                    <a:pt x="484" y="299"/>
                  </a:lnTo>
                  <a:cubicBezTo>
                    <a:pt x="488" y="299"/>
                    <a:pt x="488" y="299"/>
                    <a:pt x="484" y="297"/>
                  </a:cubicBezTo>
                  <a:lnTo>
                    <a:pt x="488" y="297"/>
                  </a:lnTo>
                  <a:cubicBezTo>
                    <a:pt x="489" y="297"/>
                    <a:pt x="490" y="299"/>
                    <a:pt x="492" y="299"/>
                  </a:cubicBezTo>
                  <a:lnTo>
                    <a:pt x="493" y="299"/>
                  </a:lnTo>
                  <a:cubicBezTo>
                    <a:pt x="494" y="299"/>
                    <a:pt x="494" y="299"/>
                    <a:pt x="494" y="299"/>
                  </a:cubicBezTo>
                  <a:cubicBezTo>
                    <a:pt x="495" y="299"/>
                    <a:pt x="494" y="298"/>
                    <a:pt x="493" y="296"/>
                  </a:cubicBezTo>
                  <a:cubicBezTo>
                    <a:pt x="491" y="293"/>
                    <a:pt x="490" y="291"/>
                    <a:pt x="491" y="291"/>
                  </a:cubicBezTo>
                  <a:lnTo>
                    <a:pt x="491" y="291"/>
                  </a:lnTo>
                  <a:cubicBezTo>
                    <a:pt x="492" y="291"/>
                    <a:pt x="496" y="294"/>
                    <a:pt x="503" y="300"/>
                  </a:cubicBezTo>
                  <a:cubicBezTo>
                    <a:pt x="504" y="301"/>
                    <a:pt x="505" y="302"/>
                    <a:pt x="505" y="302"/>
                  </a:cubicBezTo>
                  <a:cubicBezTo>
                    <a:pt x="505" y="302"/>
                    <a:pt x="505" y="301"/>
                    <a:pt x="505" y="301"/>
                  </a:cubicBezTo>
                  <a:cubicBezTo>
                    <a:pt x="505" y="298"/>
                    <a:pt x="502" y="295"/>
                    <a:pt x="503" y="295"/>
                  </a:cubicBezTo>
                  <a:lnTo>
                    <a:pt x="503" y="295"/>
                  </a:lnTo>
                  <a:cubicBezTo>
                    <a:pt x="503" y="295"/>
                    <a:pt x="504" y="296"/>
                    <a:pt x="507" y="299"/>
                  </a:cubicBezTo>
                  <a:lnTo>
                    <a:pt x="505" y="297"/>
                  </a:lnTo>
                  <a:cubicBezTo>
                    <a:pt x="501" y="291"/>
                    <a:pt x="501" y="290"/>
                    <a:pt x="501" y="290"/>
                  </a:cubicBezTo>
                  <a:cubicBezTo>
                    <a:pt x="502" y="290"/>
                    <a:pt x="502" y="290"/>
                    <a:pt x="502" y="290"/>
                  </a:cubicBezTo>
                  <a:cubicBezTo>
                    <a:pt x="502" y="290"/>
                    <a:pt x="502" y="290"/>
                    <a:pt x="502" y="290"/>
                  </a:cubicBezTo>
                  <a:cubicBezTo>
                    <a:pt x="500" y="289"/>
                    <a:pt x="502" y="289"/>
                    <a:pt x="499" y="285"/>
                  </a:cubicBezTo>
                  <a:cubicBezTo>
                    <a:pt x="496" y="281"/>
                    <a:pt x="494" y="279"/>
                    <a:pt x="494" y="279"/>
                  </a:cubicBezTo>
                  <a:lnTo>
                    <a:pt x="494" y="279"/>
                  </a:lnTo>
                  <a:cubicBezTo>
                    <a:pt x="495" y="279"/>
                    <a:pt x="496" y="281"/>
                    <a:pt x="499" y="284"/>
                  </a:cubicBezTo>
                  <a:cubicBezTo>
                    <a:pt x="502" y="287"/>
                    <a:pt x="504" y="289"/>
                    <a:pt x="505" y="289"/>
                  </a:cubicBezTo>
                  <a:cubicBezTo>
                    <a:pt x="505" y="289"/>
                    <a:pt x="503" y="287"/>
                    <a:pt x="497" y="279"/>
                  </a:cubicBezTo>
                  <a:cubicBezTo>
                    <a:pt x="495" y="276"/>
                    <a:pt x="493" y="275"/>
                    <a:pt x="494" y="275"/>
                  </a:cubicBezTo>
                  <a:cubicBezTo>
                    <a:pt x="495" y="275"/>
                    <a:pt x="497" y="275"/>
                    <a:pt x="499" y="279"/>
                  </a:cubicBezTo>
                  <a:cubicBezTo>
                    <a:pt x="503" y="283"/>
                    <a:pt x="504" y="284"/>
                    <a:pt x="505" y="284"/>
                  </a:cubicBezTo>
                  <a:cubicBezTo>
                    <a:pt x="506" y="284"/>
                    <a:pt x="506" y="282"/>
                    <a:pt x="507" y="282"/>
                  </a:cubicBezTo>
                  <a:cubicBezTo>
                    <a:pt x="508" y="282"/>
                    <a:pt x="508" y="282"/>
                    <a:pt x="510" y="283"/>
                  </a:cubicBezTo>
                  <a:lnTo>
                    <a:pt x="510" y="281"/>
                  </a:lnTo>
                  <a:cubicBezTo>
                    <a:pt x="506" y="277"/>
                    <a:pt x="502" y="272"/>
                    <a:pt x="503" y="272"/>
                  </a:cubicBezTo>
                  <a:lnTo>
                    <a:pt x="503" y="272"/>
                  </a:lnTo>
                  <a:cubicBezTo>
                    <a:pt x="504" y="272"/>
                    <a:pt x="504" y="273"/>
                    <a:pt x="505" y="274"/>
                  </a:cubicBezTo>
                  <a:cubicBezTo>
                    <a:pt x="506" y="275"/>
                    <a:pt x="507" y="275"/>
                    <a:pt x="507" y="275"/>
                  </a:cubicBezTo>
                  <a:cubicBezTo>
                    <a:pt x="508" y="275"/>
                    <a:pt x="507" y="274"/>
                    <a:pt x="507" y="273"/>
                  </a:cubicBezTo>
                  <a:cubicBezTo>
                    <a:pt x="507" y="273"/>
                    <a:pt x="507" y="271"/>
                    <a:pt x="504" y="269"/>
                  </a:cubicBezTo>
                  <a:cubicBezTo>
                    <a:pt x="501" y="264"/>
                    <a:pt x="499" y="261"/>
                    <a:pt x="500" y="261"/>
                  </a:cubicBezTo>
                  <a:lnTo>
                    <a:pt x="500" y="261"/>
                  </a:lnTo>
                  <a:cubicBezTo>
                    <a:pt x="500" y="261"/>
                    <a:pt x="503" y="263"/>
                    <a:pt x="507" y="268"/>
                  </a:cubicBezTo>
                  <a:cubicBezTo>
                    <a:pt x="511" y="271"/>
                    <a:pt x="514" y="273"/>
                    <a:pt x="515" y="273"/>
                  </a:cubicBezTo>
                  <a:cubicBezTo>
                    <a:pt x="516" y="273"/>
                    <a:pt x="515" y="273"/>
                    <a:pt x="514" y="271"/>
                  </a:cubicBezTo>
                  <a:cubicBezTo>
                    <a:pt x="510" y="266"/>
                    <a:pt x="509" y="264"/>
                    <a:pt x="509" y="264"/>
                  </a:cubicBezTo>
                  <a:lnTo>
                    <a:pt x="509" y="264"/>
                  </a:lnTo>
                  <a:cubicBezTo>
                    <a:pt x="510" y="264"/>
                    <a:pt x="513" y="267"/>
                    <a:pt x="516" y="269"/>
                  </a:cubicBezTo>
                  <a:cubicBezTo>
                    <a:pt x="520" y="272"/>
                    <a:pt x="524" y="275"/>
                    <a:pt x="525" y="275"/>
                  </a:cubicBezTo>
                  <a:cubicBezTo>
                    <a:pt x="527" y="275"/>
                    <a:pt x="525" y="272"/>
                    <a:pt x="519" y="263"/>
                  </a:cubicBezTo>
                  <a:lnTo>
                    <a:pt x="519" y="263"/>
                  </a:lnTo>
                  <a:cubicBezTo>
                    <a:pt x="521" y="264"/>
                    <a:pt x="523" y="264"/>
                    <a:pt x="526" y="268"/>
                  </a:cubicBezTo>
                  <a:cubicBezTo>
                    <a:pt x="528" y="268"/>
                    <a:pt x="529" y="269"/>
                    <a:pt x="529" y="269"/>
                  </a:cubicBezTo>
                  <a:cubicBezTo>
                    <a:pt x="530" y="269"/>
                    <a:pt x="529" y="268"/>
                    <a:pt x="525" y="263"/>
                  </a:cubicBezTo>
                  <a:cubicBezTo>
                    <a:pt x="520" y="256"/>
                    <a:pt x="518" y="252"/>
                    <a:pt x="518" y="252"/>
                  </a:cubicBezTo>
                  <a:lnTo>
                    <a:pt x="518" y="252"/>
                  </a:lnTo>
                  <a:cubicBezTo>
                    <a:pt x="518" y="252"/>
                    <a:pt x="519" y="253"/>
                    <a:pt x="520" y="254"/>
                  </a:cubicBezTo>
                  <a:cubicBezTo>
                    <a:pt x="522" y="255"/>
                    <a:pt x="523" y="256"/>
                    <a:pt x="524" y="256"/>
                  </a:cubicBezTo>
                  <a:cubicBezTo>
                    <a:pt x="525" y="256"/>
                    <a:pt x="523" y="252"/>
                    <a:pt x="524" y="252"/>
                  </a:cubicBezTo>
                  <a:lnTo>
                    <a:pt x="524" y="252"/>
                  </a:lnTo>
                  <a:cubicBezTo>
                    <a:pt x="524" y="252"/>
                    <a:pt x="525" y="252"/>
                    <a:pt x="525" y="253"/>
                  </a:cubicBezTo>
                  <a:cubicBezTo>
                    <a:pt x="526" y="253"/>
                    <a:pt x="527" y="253"/>
                    <a:pt x="527" y="253"/>
                  </a:cubicBezTo>
                  <a:cubicBezTo>
                    <a:pt x="529" y="253"/>
                    <a:pt x="527" y="250"/>
                    <a:pt x="528" y="250"/>
                  </a:cubicBezTo>
                  <a:cubicBezTo>
                    <a:pt x="530" y="249"/>
                    <a:pt x="532" y="249"/>
                    <a:pt x="534" y="248"/>
                  </a:cubicBezTo>
                  <a:lnTo>
                    <a:pt x="532" y="245"/>
                  </a:lnTo>
                  <a:cubicBezTo>
                    <a:pt x="526" y="239"/>
                    <a:pt x="524" y="236"/>
                    <a:pt x="519" y="231"/>
                  </a:cubicBezTo>
                  <a:lnTo>
                    <a:pt x="519" y="231"/>
                  </a:lnTo>
                  <a:cubicBezTo>
                    <a:pt x="527" y="238"/>
                    <a:pt x="540" y="250"/>
                    <a:pt x="543" y="250"/>
                  </a:cubicBezTo>
                  <a:cubicBezTo>
                    <a:pt x="544" y="250"/>
                    <a:pt x="542" y="247"/>
                    <a:pt x="536" y="238"/>
                  </a:cubicBezTo>
                  <a:cubicBezTo>
                    <a:pt x="536" y="238"/>
                    <a:pt x="535" y="238"/>
                    <a:pt x="535" y="238"/>
                  </a:cubicBezTo>
                  <a:lnTo>
                    <a:pt x="535" y="238"/>
                  </a:lnTo>
                  <a:cubicBezTo>
                    <a:pt x="535" y="238"/>
                    <a:pt x="536" y="240"/>
                    <a:pt x="536" y="242"/>
                  </a:cubicBezTo>
                  <a:cubicBezTo>
                    <a:pt x="536" y="243"/>
                    <a:pt x="536" y="243"/>
                    <a:pt x="536" y="243"/>
                  </a:cubicBezTo>
                  <a:cubicBezTo>
                    <a:pt x="535" y="243"/>
                    <a:pt x="532" y="240"/>
                    <a:pt x="524" y="232"/>
                  </a:cubicBezTo>
                  <a:lnTo>
                    <a:pt x="524" y="232"/>
                  </a:lnTo>
                  <a:cubicBezTo>
                    <a:pt x="525" y="233"/>
                    <a:pt x="527" y="234"/>
                    <a:pt x="529" y="235"/>
                  </a:cubicBezTo>
                  <a:lnTo>
                    <a:pt x="529" y="235"/>
                  </a:lnTo>
                  <a:cubicBezTo>
                    <a:pt x="524" y="228"/>
                    <a:pt x="520" y="223"/>
                    <a:pt x="514" y="216"/>
                  </a:cubicBezTo>
                  <a:lnTo>
                    <a:pt x="514" y="216"/>
                  </a:lnTo>
                  <a:cubicBezTo>
                    <a:pt x="514" y="216"/>
                    <a:pt x="515" y="217"/>
                    <a:pt x="516" y="217"/>
                  </a:cubicBezTo>
                  <a:cubicBezTo>
                    <a:pt x="517" y="217"/>
                    <a:pt x="517" y="216"/>
                    <a:pt x="515" y="213"/>
                  </a:cubicBezTo>
                  <a:cubicBezTo>
                    <a:pt x="503" y="199"/>
                    <a:pt x="509" y="203"/>
                    <a:pt x="504" y="197"/>
                  </a:cubicBezTo>
                  <a:cubicBezTo>
                    <a:pt x="501" y="193"/>
                    <a:pt x="501" y="192"/>
                    <a:pt x="502" y="192"/>
                  </a:cubicBezTo>
                  <a:lnTo>
                    <a:pt x="502" y="192"/>
                  </a:lnTo>
                  <a:cubicBezTo>
                    <a:pt x="503" y="192"/>
                    <a:pt x="505" y="194"/>
                    <a:pt x="509" y="196"/>
                  </a:cubicBezTo>
                  <a:cubicBezTo>
                    <a:pt x="511" y="199"/>
                    <a:pt x="513" y="199"/>
                    <a:pt x="514" y="200"/>
                  </a:cubicBezTo>
                  <a:cubicBezTo>
                    <a:pt x="509" y="195"/>
                    <a:pt x="499" y="186"/>
                    <a:pt x="492" y="175"/>
                  </a:cubicBezTo>
                  <a:cubicBezTo>
                    <a:pt x="489" y="171"/>
                    <a:pt x="487" y="168"/>
                    <a:pt x="488" y="168"/>
                  </a:cubicBezTo>
                  <a:lnTo>
                    <a:pt x="488" y="168"/>
                  </a:lnTo>
                  <a:cubicBezTo>
                    <a:pt x="488" y="168"/>
                    <a:pt x="491" y="171"/>
                    <a:pt x="498" y="176"/>
                  </a:cubicBezTo>
                  <a:cubicBezTo>
                    <a:pt x="489" y="166"/>
                    <a:pt x="483" y="159"/>
                    <a:pt x="477" y="152"/>
                  </a:cubicBezTo>
                  <a:lnTo>
                    <a:pt x="474" y="149"/>
                  </a:lnTo>
                  <a:cubicBezTo>
                    <a:pt x="476" y="147"/>
                    <a:pt x="477" y="144"/>
                    <a:pt x="478" y="143"/>
                  </a:cubicBezTo>
                  <a:cubicBezTo>
                    <a:pt x="484" y="129"/>
                    <a:pt x="493" y="112"/>
                    <a:pt x="497" y="103"/>
                  </a:cubicBezTo>
                  <a:cubicBezTo>
                    <a:pt x="510" y="68"/>
                    <a:pt x="513" y="49"/>
                    <a:pt x="507" y="40"/>
                  </a:cubicBezTo>
                  <a:cubicBezTo>
                    <a:pt x="500" y="30"/>
                    <a:pt x="493" y="22"/>
                    <a:pt x="482" y="18"/>
                  </a:cubicBezTo>
                  <a:cubicBezTo>
                    <a:pt x="461" y="11"/>
                    <a:pt x="439" y="3"/>
                    <a:pt x="416" y="2"/>
                  </a:cubicBezTo>
                  <a:cubicBezTo>
                    <a:pt x="409" y="1"/>
                    <a:pt x="402" y="1"/>
                    <a:pt x="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1"/>
            <p:cNvSpPr/>
            <p:nvPr/>
          </p:nvSpPr>
          <p:spPr>
            <a:xfrm>
              <a:off x="-168956" y="-1063257"/>
              <a:ext cx="279" cy="447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3" y="6"/>
                    <a:pt x="5" y="7"/>
                  </a:cubicBezTo>
                  <a:lnTo>
                    <a:pt x="5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1"/>
            <p:cNvSpPr/>
            <p:nvPr/>
          </p:nvSpPr>
          <p:spPr>
            <a:xfrm>
              <a:off x="-169682" y="-1062754"/>
              <a:ext cx="1006" cy="559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2" y="0"/>
                  </a:moveTo>
                  <a:cubicBezTo>
                    <a:pt x="0" y="0"/>
                    <a:pt x="1" y="4"/>
                    <a:pt x="4" y="9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5" y="9"/>
                    <a:pt x="18" y="8"/>
                    <a:pt x="16" y="2"/>
                  </a:cubicBezTo>
                  <a:cubicBezTo>
                    <a:pt x="15" y="2"/>
                    <a:pt x="13" y="2"/>
                    <a:pt x="10" y="0"/>
                  </a:cubicBezTo>
                  <a:lnTo>
                    <a:pt x="3" y="0"/>
                  </a:ln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1"/>
            <p:cNvSpPr/>
            <p:nvPr/>
          </p:nvSpPr>
          <p:spPr>
            <a:xfrm>
              <a:off x="-170017" y="-1063927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3" y="0"/>
                  </a:moveTo>
                  <a:cubicBezTo>
                    <a:pt x="1" y="2"/>
                    <a:pt x="3" y="2"/>
                    <a:pt x="3" y="3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5" y="3"/>
                    <a:pt x="4" y="2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1"/>
            <p:cNvSpPr/>
            <p:nvPr/>
          </p:nvSpPr>
          <p:spPr>
            <a:xfrm>
              <a:off x="-170632" y="-1063760"/>
              <a:ext cx="559" cy="559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lnTo>
                    <a:pt x="2" y="1"/>
                  </a:lnTo>
                  <a:cubicBezTo>
                    <a:pt x="1" y="1"/>
                    <a:pt x="1" y="1"/>
                    <a:pt x="0" y="0"/>
                  </a:cubicBezTo>
                  <a:close/>
                  <a:moveTo>
                    <a:pt x="2" y="1"/>
                  </a:moveTo>
                  <a:cubicBezTo>
                    <a:pt x="4" y="3"/>
                    <a:pt x="5" y="6"/>
                    <a:pt x="7" y="8"/>
                  </a:cubicBezTo>
                  <a:cubicBezTo>
                    <a:pt x="7" y="8"/>
                    <a:pt x="9" y="10"/>
                    <a:pt x="10" y="10"/>
                  </a:cubicBezTo>
                  <a:cubicBezTo>
                    <a:pt x="9" y="7"/>
                    <a:pt x="6" y="6"/>
                    <a:pt x="5" y="3"/>
                  </a:cubicBezTo>
                  <a:cubicBezTo>
                    <a:pt x="4" y="3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1"/>
            <p:cNvSpPr/>
            <p:nvPr/>
          </p:nvSpPr>
          <p:spPr>
            <a:xfrm>
              <a:off x="-171023" y="-1063760"/>
              <a:ext cx="670" cy="838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3" y="1"/>
                  </a:moveTo>
                  <a:cubicBezTo>
                    <a:pt x="0" y="1"/>
                    <a:pt x="0" y="4"/>
                    <a:pt x="0" y="8"/>
                  </a:cubicBezTo>
                  <a:cubicBezTo>
                    <a:pt x="5" y="13"/>
                    <a:pt x="7" y="14"/>
                    <a:pt x="7" y="14"/>
                  </a:cubicBezTo>
                  <a:cubicBezTo>
                    <a:pt x="8" y="14"/>
                    <a:pt x="7" y="12"/>
                    <a:pt x="8" y="12"/>
                  </a:cubicBezTo>
                  <a:lnTo>
                    <a:pt x="8" y="12"/>
                  </a:lnTo>
                  <a:cubicBezTo>
                    <a:pt x="8" y="12"/>
                    <a:pt x="8" y="12"/>
                    <a:pt x="8" y="12"/>
                  </a:cubicBezTo>
                  <a:cubicBezTo>
                    <a:pt x="12" y="12"/>
                    <a:pt x="11" y="8"/>
                    <a:pt x="11" y="6"/>
                  </a:cubicBezTo>
                  <a:lnTo>
                    <a:pt x="6" y="1"/>
                  </a:ln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1"/>
            <p:cNvSpPr/>
            <p:nvPr/>
          </p:nvSpPr>
          <p:spPr>
            <a:xfrm>
              <a:off x="-171358" y="-1063313"/>
              <a:ext cx="615" cy="61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1"/>
                  </a:moveTo>
                  <a:cubicBezTo>
                    <a:pt x="0" y="1"/>
                    <a:pt x="2" y="4"/>
                    <a:pt x="7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1" y="11"/>
                    <a:pt x="11" y="10"/>
                    <a:pt x="9" y="7"/>
                  </a:cubicBezTo>
                  <a:cubicBezTo>
                    <a:pt x="4" y="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1"/>
            <p:cNvSpPr/>
            <p:nvPr/>
          </p:nvSpPr>
          <p:spPr>
            <a:xfrm>
              <a:off x="-171302" y="-1062810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0"/>
                  </a:moveTo>
                  <a:cubicBezTo>
                    <a:pt x="1" y="3"/>
                    <a:pt x="2" y="3"/>
                    <a:pt x="1" y="3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5"/>
                    <a:pt x="3" y="3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1"/>
            <p:cNvSpPr/>
            <p:nvPr/>
          </p:nvSpPr>
          <p:spPr>
            <a:xfrm>
              <a:off x="-171358" y="-1062530"/>
              <a:ext cx="503" cy="50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3" y="0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4" y="5"/>
                    <a:pt x="8" y="9"/>
                    <a:pt x="8" y="9"/>
                  </a:cubicBezTo>
                  <a:cubicBezTo>
                    <a:pt x="9" y="9"/>
                    <a:pt x="7" y="7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1"/>
            <p:cNvSpPr/>
            <p:nvPr/>
          </p:nvSpPr>
          <p:spPr>
            <a:xfrm>
              <a:off x="-173314" y="-1063927"/>
              <a:ext cx="279" cy="279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0"/>
                  </a:moveTo>
                  <a:cubicBezTo>
                    <a:pt x="0" y="0"/>
                    <a:pt x="0" y="2"/>
                    <a:pt x="0" y="2"/>
                  </a:cubicBezTo>
                  <a:lnTo>
                    <a:pt x="2" y="4"/>
                  </a:lnTo>
                  <a:lnTo>
                    <a:pt x="4" y="3"/>
                  </a:lnTo>
                  <a:cubicBezTo>
                    <a:pt x="2" y="2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1"/>
            <p:cNvSpPr/>
            <p:nvPr/>
          </p:nvSpPr>
          <p:spPr>
            <a:xfrm>
              <a:off x="-173370" y="-1064039"/>
              <a:ext cx="112" cy="112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1"/>
            <p:cNvSpPr/>
            <p:nvPr/>
          </p:nvSpPr>
          <p:spPr>
            <a:xfrm>
              <a:off x="-171973" y="-1058061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1" y="1"/>
                  </a:moveTo>
                  <a:cubicBezTo>
                    <a:pt x="0" y="1"/>
                    <a:pt x="2" y="2"/>
                    <a:pt x="8" y="5"/>
                  </a:cubicBezTo>
                  <a:lnTo>
                    <a:pt x="3" y="2"/>
                  </a:ln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1"/>
            <p:cNvSpPr/>
            <p:nvPr/>
          </p:nvSpPr>
          <p:spPr>
            <a:xfrm>
              <a:off x="-174096" y="-1060519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3" y="2"/>
                    <a:pt x="3" y="4"/>
                  </a:cubicBezTo>
                  <a:cubicBezTo>
                    <a:pt x="5" y="4"/>
                    <a:pt x="6" y="5"/>
                    <a:pt x="8" y="5"/>
                  </a:cubicBezTo>
                  <a:cubicBezTo>
                    <a:pt x="6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1"/>
            <p:cNvSpPr/>
            <p:nvPr/>
          </p:nvSpPr>
          <p:spPr>
            <a:xfrm>
              <a:off x="-173872" y="-1060184"/>
              <a:ext cx="223" cy="22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cubicBezTo>
                    <a:pt x="2" y="0"/>
                    <a:pt x="2" y="1"/>
                    <a:pt x="4" y="4"/>
                  </a:cubicBezTo>
                  <a:cubicBezTo>
                    <a:pt x="4" y="1"/>
                    <a:pt x="4" y="1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1"/>
            <p:cNvSpPr/>
            <p:nvPr/>
          </p:nvSpPr>
          <p:spPr>
            <a:xfrm>
              <a:off x="-174375" y="-1060351"/>
              <a:ext cx="726" cy="503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3" y="0"/>
                  </a:moveTo>
                  <a:cubicBezTo>
                    <a:pt x="1" y="0"/>
                    <a:pt x="3" y="4"/>
                    <a:pt x="9" y="9"/>
                  </a:cubicBezTo>
                  <a:cubicBezTo>
                    <a:pt x="10" y="8"/>
                    <a:pt x="11" y="8"/>
                    <a:pt x="13" y="8"/>
                  </a:cubicBezTo>
                  <a:cubicBezTo>
                    <a:pt x="11" y="4"/>
                    <a:pt x="10" y="3"/>
                    <a:pt x="9" y="2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1"/>
            <p:cNvSpPr/>
            <p:nvPr/>
          </p:nvSpPr>
          <p:spPr>
            <a:xfrm>
              <a:off x="-174096" y="-1059625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1"/>
                  </a:moveTo>
                  <a:lnTo>
                    <a:pt x="1" y="2"/>
                  </a:lnTo>
                  <a:cubicBezTo>
                    <a:pt x="1" y="4"/>
                    <a:pt x="3" y="4"/>
                    <a:pt x="3" y="4"/>
                  </a:cubicBezTo>
                  <a:cubicBezTo>
                    <a:pt x="4" y="4"/>
                    <a:pt x="5" y="5"/>
                    <a:pt x="6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1"/>
            <p:cNvSpPr/>
            <p:nvPr/>
          </p:nvSpPr>
          <p:spPr>
            <a:xfrm>
              <a:off x="-174487" y="-1058508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2"/>
                    <a:pt x="5" y="5"/>
                    <a:pt x="5" y="5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1"/>
            <p:cNvSpPr/>
            <p:nvPr/>
          </p:nvSpPr>
          <p:spPr>
            <a:xfrm>
              <a:off x="-179348" y="-1054262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0" y="0"/>
                  </a:moveTo>
                  <a:lnTo>
                    <a:pt x="4" y="4"/>
                  </a:lnTo>
                  <a:cubicBezTo>
                    <a:pt x="4" y="4"/>
                    <a:pt x="6" y="5"/>
                    <a:pt x="7" y="5"/>
                  </a:cubicBezTo>
                  <a:cubicBezTo>
                    <a:pt x="8" y="5"/>
                    <a:pt x="7" y="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1"/>
            <p:cNvSpPr/>
            <p:nvPr/>
          </p:nvSpPr>
          <p:spPr>
            <a:xfrm>
              <a:off x="-175381" y="-1053815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2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3" y="3"/>
                    <a:pt x="5" y="5"/>
                    <a:pt x="7" y="6"/>
                  </a:cubicBezTo>
                  <a:cubicBezTo>
                    <a:pt x="8" y="6"/>
                    <a:pt x="10" y="7"/>
                    <a:pt x="11" y="7"/>
                  </a:cubicBezTo>
                  <a:cubicBezTo>
                    <a:pt x="11" y="7"/>
                    <a:pt x="10" y="6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1"/>
            <p:cNvSpPr/>
            <p:nvPr/>
          </p:nvSpPr>
          <p:spPr>
            <a:xfrm>
              <a:off x="-176610" y="-1060296"/>
              <a:ext cx="223" cy="168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1"/>
            <p:cNvSpPr/>
            <p:nvPr/>
          </p:nvSpPr>
          <p:spPr>
            <a:xfrm>
              <a:off x="-176051" y="-1056441"/>
              <a:ext cx="1285" cy="6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" y="0"/>
                  </a:moveTo>
                  <a:lnTo>
                    <a:pt x="1" y="2"/>
                  </a:lnTo>
                  <a:cubicBezTo>
                    <a:pt x="1" y="2"/>
                    <a:pt x="2" y="2"/>
                    <a:pt x="2" y="3"/>
                  </a:cubicBezTo>
                  <a:cubicBezTo>
                    <a:pt x="6" y="6"/>
                    <a:pt x="11" y="8"/>
                    <a:pt x="18" y="12"/>
                  </a:cubicBezTo>
                  <a:cubicBezTo>
                    <a:pt x="19" y="11"/>
                    <a:pt x="22" y="11"/>
                    <a:pt x="23" y="11"/>
                  </a:cubicBezTo>
                  <a:cubicBezTo>
                    <a:pt x="11" y="5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1"/>
            <p:cNvSpPr/>
            <p:nvPr/>
          </p:nvSpPr>
          <p:spPr>
            <a:xfrm>
              <a:off x="-177113" y="-1059625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2" y="0"/>
                  </a:moveTo>
                  <a:cubicBezTo>
                    <a:pt x="1" y="0"/>
                    <a:pt x="1" y="1"/>
                    <a:pt x="5" y="5"/>
                  </a:cubicBezTo>
                  <a:cubicBezTo>
                    <a:pt x="5" y="4"/>
                    <a:pt x="4" y="2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1"/>
            <p:cNvSpPr/>
            <p:nvPr/>
          </p:nvSpPr>
          <p:spPr>
            <a:xfrm>
              <a:off x="-179683" y="-1067894"/>
              <a:ext cx="223" cy="335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2" y="1"/>
                  </a:moveTo>
                  <a:cubicBezTo>
                    <a:pt x="1" y="1"/>
                    <a:pt x="1" y="2"/>
                    <a:pt x="1" y="5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1"/>
            <p:cNvSpPr/>
            <p:nvPr/>
          </p:nvSpPr>
          <p:spPr>
            <a:xfrm>
              <a:off x="-176610" y="-1056441"/>
              <a:ext cx="1844" cy="1173"/>
            </a:xfrm>
            <a:custGeom>
              <a:avLst/>
              <a:gdLst/>
              <a:ahLst/>
              <a:cxnLst/>
              <a:rect l="l" t="t" r="r" b="b"/>
              <a:pathLst>
                <a:path w="33" h="21" extrusionOk="0">
                  <a:moveTo>
                    <a:pt x="4" y="0"/>
                  </a:moveTo>
                  <a:cubicBezTo>
                    <a:pt x="2" y="2"/>
                    <a:pt x="2" y="5"/>
                    <a:pt x="0" y="6"/>
                  </a:cubicBezTo>
                  <a:lnTo>
                    <a:pt x="6" y="8"/>
                  </a:lnTo>
                  <a:cubicBezTo>
                    <a:pt x="8" y="8"/>
                    <a:pt x="11" y="10"/>
                    <a:pt x="13" y="10"/>
                  </a:cubicBezTo>
                  <a:cubicBezTo>
                    <a:pt x="18" y="12"/>
                    <a:pt x="24" y="15"/>
                    <a:pt x="33" y="20"/>
                  </a:cubicBezTo>
                  <a:cubicBezTo>
                    <a:pt x="16" y="10"/>
                    <a:pt x="15" y="8"/>
                    <a:pt x="16" y="8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2" y="3"/>
                    <a:pt x="8" y="2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1"/>
            <p:cNvSpPr/>
            <p:nvPr/>
          </p:nvSpPr>
          <p:spPr>
            <a:xfrm>
              <a:off x="-176722" y="-1055882"/>
              <a:ext cx="1229" cy="61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3"/>
                    <a:pt x="0" y="5"/>
                  </a:cubicBezTo>
                  <a:cubicBezTo>
                    <a:pt x="4" y="6"/>
                    <a:pt x="5" y="6"/>
                    <a:pt x="6" y="7"/>
                  </a:cubicBezTo>
                  <a:cubicBezTo>
                    <a:pt x="11" y="8"/>
                    <a:pt x="16" y="8"/>
                    <a:pt x="21" y="10"/>
                  </a:cubicBezTo>
                  <a:cubicBezTo>
                    <a:pt x="8" y="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1"/>
            <p:cNvSpPr/>
            <p:nvPr/>
          </p:nvSpPr>
          <p:spPr>
            <a:xfrm>
              <a:off x="-177560" y="-1057223"/>
              <a:ext cx="559" cy="335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3" y="0"/>
                  </a:moveTo>
                  <a:cubicBezTo>
                    <a:pt x="1" y="0"/>
                    <a:pt x="0" y="1"/>
                    <a:pt x="2" y="3"/>
                  </a:cubicBezTo>
                  <a:cubicBezTo>
                    <a:pt x="4" y="4"/>
                    <a:pt x="7" y="5"/>
                    <a:pt x="9" y="5"/>
                  </a:cubicBezTo>
                  <a:cubicBezTo>
                    <a:pt x="9" y="4"/>
                    <a:pt x="8" y="3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1"/>
            <p:cNvSpPr/>
            <p:nvPr/>
          </p:nvSpPr>
          <p:spPr>
            <a:xfrm>
              <a:off x="-177336" y="-1055603"/>
              <a:ext cx="1453" cy="503"/>
            </a:xfrm>
            <a:custGeom>
              <a:avLst/>
              <a:gdLst/>
              <a:ahLst/>
              <a:cxnLst/>
              <a:rect l="l" t="t" r="r" b="b"/>
              <a:pathLst>
                <a:path w="26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1"/>
                    <a:pt x="3" y="1"/>
                  </a:cubicBezTo>
                  <a:lnTo>
                    <a:pt x="3" y="1"/>
                  </a:lnTo>
                  <a:cubicBezTo>
                    <a:pt x="3" y="1"/>
                    <a:pt x="2" y="0"/>
                    <a:pt x="1" y="0"/>
                  </a:cubicBezTo>
                  <a:close/>
                  <a:moveTo>
                    <a:pt x="10" y="1"/>
                  </a:moveTo>
                  <a:cubicBezTo>
                    <a:pt x="8" y="1"/>
                    <a:pt x="9" y="3"/>
                    <a:pt x="8" y="3"/>
                  </a:cubicBezTo>
                  <a:cubicBezTo>
                    <a:pt x="7" y="3"/>
                    <a:pt x="6" y="2"/>
                    <a:pt x="3" y="1"/>
                  </a:cubicBezTo>
                  <a:lnTo>
                    <a:pt x="3" y="1"/>
                  </a:lnTo>
                  <a:cubicBezTo>
                    <a:pt x="8" y="3"/>
                    <a:pt x="12" y="6"/>
                    <a:pt x="13" y="6"/>
                  </a:cubicBezTo>
                  <a:cubicBezTo>
                    <a:pt x="17" y="7"/>
                    <a:pt x="21" y="9"/>
                    <a:pt x="24" y="9"/>
                  </a:cubicBezTo>
                  <a:cubicBezTo>
                    <a:pt x="25" y="9"/>
                    <a:pt x="21" y="6"/>
                    <a:pt x="17" y="3"/>
                  </a:cubicBezTo>
                  <a:cubicBezTo>
                    <a:pt x="13" y="2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1"/>
            <p:cNvSpPr/>
            <p:nvPr/>
          </p:nvSpPr>
          <p:spPr>
            <a:xfrm>
              <a:off x="-177392" y="-1055267"/>
              <a:ext cx="1844" cy="1006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4" y="3"/>
                    <a:pt x="2" y="5"/>
                    <a:pt x="1" y="5"/>
                  </a:cubicBezTo>
                  <a:lnTo>
                    <a:pt x="4" y="6"/>
                  </a:lnTo>
                  <a:cubicBezTo>
                    <a:pt x="10" y="8"/>
                    <a:pt x="17" y="12"/>
                    <a:pt x="22" y="15"/>
                  </a:cubicBezTo>
                  <a:cubicBezTo>
                    <a:pt x="25" y="16"/>
                    <a:pt x="28" y="17"/>
                    <a:pt x="28" y="17"/>
                  </a:cubicBezTo>
                  <a:cubicBezTo>
                    <a:pt x="30" y="17"/>
                    <a:pt x="30" y="16"/>
                    <a:pt x="31" y="16"/>
                  </a:cubicBezTo>
                  <a:cubicBezTo>
                    <a:pt x="32" y="16"/>
                    <a:pt x="27" y="12"/>
                    <a:pt x="16" y="6"/>
                  </a:cubicBezTo>
                  <a:cubicBezTo>
                    <a:pt x="18" y="6"/>
                    <a:pt x="21" y="7"/>
                    <a:pt x="23" y="7"/>
                  </a:cubicBezTo>
                  <a:cubicBezTo>
                    <a:pt x="13" y="2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1"/>
            <p:cNvSpPr/>
            <p:nvPr/>
          </p:nvSpPr>
          <p:spPr>
            <a:xfrm>
              <a:off x="-178174" y="-1056329"/>
              <a:ext cx="503" cy="279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2" y="0"/>
                  </a:moveTo>
                  <a:cubicBezTo>
                    <a:pt x="1" y="0"/>
                    <a:pt x="3" y="2"/>
                    <a:pt x="8" y="5"/>
                  </a:cubicBezTo>
                  <a:cubicBezTo>
                    <a:pt x="8" y="4"/>
                    <a:pt x="9" y="4"/>
                    <a:pt x="9" y="3"/>
                  </a:cubicBezTo>
                  <a:cubicBezTo>
                    <a:pt x="5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1"/>
            <p:cNvSpPr/>
            <p:nvPr/>
          </p:nvSpPr>
          <p:spPr>
            <a:xfrm>
              <a:off x="-178174" y="-1054876"/>
              <a:ext cx="2067" cy="950"/>
            </a:xfrm>
            <a:custGeom>
              <a:avLst/>
              <a:gdLst/>
              <a:ahLst/>
              <a:cxnLst/>
              <a:rect l="l" t="t" r="r" b="b"/>
              <a:pathLst>
                <a:path w="37" h="17" extrusionOk="0">
                  <a:moveTo>
                    <a:pt x="5" y="0"/>
                  </a:moveTo>
                  <a:cubicBezTo>
                    <a:pt x="2" y="0"/>
                    <a:pt x="1" y="2"/>
                    <a:pt x="3" y="5"/>
                  </a:cubicBezTo>
                  <a:cubicBezTo>
                    <a:pt x="10" y="8"/>
                    <a:pt x="11" y="6"/>
                    <a:pt x="21" y="11"/>
                  </a:cubicBezTo>
                  <a:cubicBezTo>
                    <a:pt x="29" y="16"/>
                    <a:pt x="33" y="17"/>
                    <a:pt x="34" y="17"/>
                  </a:cubicBezTo>
                  <a:cubicBezTo>
                    <a:pt x="36" y="17"/>
                    <a:pt x="36" y="16"/>
                    <a:pt x="37" y="15"/>
                  </a:cubicBezTo>
                  <a:cubicBezTo>
                    <a:pt x="23" y="8"/>
                    <a:pt x="11" y="1"/>
                    <a:pt x="9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1"/>
            <p:cNvSpPr/>
            <p:nvPr/>
          </p:nvSpPr>
          <p:spPr>
            <a:xfrm>
              <a:off x="-178677" y="-1055547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0"/>
                  </a:moveTo>
                  <a:cubicBezTo>
                    <a:pt x="1" y="1"/>
                    <a:pt x="2" y="1"/>
                    <a:pt x="2" y="1"/>
                  </a:cubicBezTo>
                  <a:lnTo>
                    <a:pt x="2" y="1"/>
                  </a:lnTo>
                  <a:cubicBezTo>
                    <a:pt x="2" y="1"/>
                    <a:pt x="1" y="1"/>
                    <a:pt x="1" y="0"/>
                  </a:cubicBezTo>
                  <a:close/>
                  <a:moveTo>
                    <a:pt x="2" y="1"/>
                  </a:moveTo>
                  <a:lnTo>
                    <a:pt x="2" y="1"/>
                  </a:lnTo>
                  <a:cubicBezTo>
                    <a:pt x="4" y="2"/>
                    <a:pt x="5" y="3"/>
                    <a:pt x="6" y="4"/>
                  </a:cubicBezTo>
                  <a:cubicBezTo>
                    <a:pt x="9" y="5"/>
                    <a:pt x="12" y="7"/>
                    <a:pt x="12" y="7"/>
                  </a:cubicBezTo>
                  <a:cubicBezTo>
                    <a:pt x="13" y="7"/>
                    <a:pt x="10" y="6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1"/>
            <p:cNvSpPr/>
            <p:nvPr/>
          </p:nvSpPr>
          <p:spPr>
            <a:xfrm>
              <a:off x="-178901" y="-1055435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2" y="0"/>
                  </a:moveTo>
                  <a:cubicBezTo>
                    <a:pt x="2" y="0"/>
                    <a:pt x="2" y="2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5" y="6"/>
                    <a:pt x="7" y="4"/>
                    <a:pt x="8" y="4"/>
                  </a:cubicBezTo>
                  <a:cubicBezTo>
                    <a:pt x="6" y="3"/>
                    <a:pt x="5" y="2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1"/>
            <p:cNvSpPr/>
            <p:nvPr/>
          </p:nvSpPr>
          <p:spPr>
            <a:xfrm>
              <a:off x="-179459" y="-1054709"/>
              <a:ext cx="1173" cy="615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20" y="1"/>
                  </a:moveTo>
                  <a:cubicBezTo>
                    <a:pt x="13" y="2"/>
                    <a:pt x="6" y="5"/>
                    <a:pt x="0" y="6"/>
                  </a:cubicBezTo>
                  <a:cubicBezTo>
                    <a:pt x="2" y="7"/>
                    <a:pt x="4" y="8"/>
                    <a:pt x="6" y="10"/>
                  </a:cubicBezTo>
                  <a:cubicBezTo>
                    <a:pt x="16" y="10"/>
                    <a:pt x="20" y="7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1"/>
            <p:cNvSpPr/>
            <p:nvPr/>
          </p:nvSpPr>
          <p:spPr>
            <a:xfrm>
              <a:off x="-186555" y="-1062642"/>
              <a:ext cx="1341" cy="67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22" y="0"/>
                  </a:moveTo>
                  <a:cubicBezTo>
                    <a:pt x="14" y="2"/>
                    <a:pt x="8" y="4"/>
                    <a:pt x="0" y="8"/>
                  </a:cubicBezTo>
                  <a:lnTo>
                    <a:pt x="7" y="12"/>
                  </a:lnTo>
                  <a:cubicBezTo>
                    <a:pt x="16" y="10"/>
                    <a:pt x="20" y="7"/>
                    <a:pt x="23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1"/>
            <p:cNvSpPr/>
            <p:nvPr/>
          </p:nvSpPr>
          <p:spPr>
            <a:xfrm>
              <a:off x="-186443" y="-1062083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1"/>
                  </a:moveTo>
                  <a:cubicBezTo>
                    <a:pt x="1" y="3"/>
                    <a:pt x="1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6" y="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1"/>
            <p:cNvSpPr/>
            <p:nvPr/>
          </p:nvSpPr>
          <p:spPr>
            <a:xfrm>
              <a:off x="-188622" y="-1060854"/>
              <a:ext cx="4917" cy="3408"/>
            </a:xfrm>
            <a:custGeom>
              <a:avLst/>
              <a:gdLst/>
              <a:ahLst/>
              <a:cxnLst/>
              <a:rect l="l" t="t" r="r" b="b"/>
              <a:pathLst>
                <a:path w="88" h="61" extrusionOk="0">
                  <a:moveTo>
                    <a:pt x="34" y="1"/>
                  </a:moveTo>
                  <a:cubicBezTo>
                    <a:pt x="37" y="3"/>
                    <a:pt x="40" y="5"/>
                    <a:pt x="48" y="7"/>
                  </a:cubicBezTo>
                  <a:cubicBezTo>
                    <a:pt x="46" y="11"/>
                    <a:pt x="45" y="13"/>
                    <a:pt x="44" y="17"/>
                  </a:cubicBezTo>
                  <a:cubicBezTo>
                    <a:pt x="43" y="18"/>
                    <a:pt x="39" y="19"/>
                    <a:pt x="40" y="22"/>
                  </a:cubicBezTo>
                  <a:cubicBezTo>
                    <a:pt x="43" y="26"/>
                    <a:pt x="46" y="28"/>
                    <a:pt x="40" y="29"/>
                  </a:cubicBezTo>
                  <a:cubicBezTo>
                    <a:pt x="37" y="29"/>
                    <a:pt x="29" y="29"/>
                    <a:pt x="25" y="31"/>
                  </a:cubicBezTo>
                  <a:cubicBezTo>
                    <a:pt x="24" y="31"/>
                    <a:pt x="27" y="32"/>
                    <a:pt x="25" y="33"/>
                  </a:cubicBezTo>
                  <a:cubicBezTo>
                    <a:pt x="24" y="34"/>
                    <a:pt x="22" y="36"/>
                    <a:pt x="18" y="38"/>
                  </a:cubicBezTo>
                  <a:cubicBezTo>
                    <a:pt x="13" y="40"/>
                    <a:pt x="7" y="42"/>
                    <a:pt x="2" y="44"/>
                  </a:cubicBezTo>
                  <a:cubicBezTo>
                    <a:pt x="1" y="44"/>
                    <a:pt x="1" y="45"/>
                    <a:pt x="2" y="48"/>
                  </a:cubicBezTo>
                  <a:cubicBezTo>
                    <a:pt x="9" y="48"/>
                    <a:pt x="17" y="47"/>
                    <a:pt x="24" y="47"/>
                  </a:cubicBezTo>
                  <a:cubicBezTo>
                    <a:pt x="27" y="48"/>
                    <a:pt x="32" y="49"/>
                    <a:pt x="32" y="49"/>
                  </a:cubicBezTo>
                  <a:cubicBezTo>
                    <a:pt x="27" y="50"/>
                    <a:pt x="19" y="52"/>
                    <a:pt x="14" y="53"/>
                  </a:cubicBezTo>
                  <a:cubicBezTo>
                    <a:pt x="27" y="61"/>
                    <a:pt x="29" y="61"/>
                    <a:pt x="29" y="61"/>
                  </a:cubicBezTo>
                  <a:cubicBezTo>
                    <a:pt x="29" y="58"/>
                    <a:pt x="30" y="55"/>
                    <a:pt x="32" y="53"/>
                  </a:cubicBezTo>
                  <a:cubicBezTo>
                    <a:pt x="33" y="52"/>
                    <a:pt x="33" y="50"/>
                    <a:pt x="34" y="49"/>
                  </a:cubicBezTo>
                  <a:cubicBezTo>
                    <a:pt x="37" y="48"/>
                    <a:pt x="38" y="47"/>
                    <a:pt x="40" y="45"/>
                  </a:cubicBezTo>
                  <a:cubicBezTo>
                    <a:pt x="38" y="44"/>
                    <a:pt x="36" y="44"/>
                    <a:pt x="35" y="44"/>
                  </a:cubicBezTo>
                  <a:cubicBezTo>
                    <a:pt x="34" y="44"/>
                    <a:pt x="34" y="44"/>
                    <a:pt x="34" y="45"/>
                  </a:cubicBezTo>
                  <a:cubicBezTo>
                    <a:pt x="34" y="47"/>
                    <a:pt x="32" y="47"/>
                    <a:pt x="25" y="47"/>
                  </a:cubicBezTo>
                  <a:cubicBezTo>
                    <a:pt x="27" y="45"/>
                    <a:pt x="27" y="44"/>
                    <a:pt x="29" y="43"/>
                  </a:cubicBezTo>
                  <a:cubicBezTo>
                    <a:pt x="30" y="43"/>
                    <a:pt x="33" y="42"/>
                    <a:pt x="34" y="42"/>
                  </a:cubicBezTo>
                  <a:cubicBezTo>
                    <a:pt x="37" y="40"/>
                    <a:pt x="39" y="40"/>
                    <a:pt x="43" y="39"/>
                  </a:cubicBezTo>
                  <a:cubicBezTo>
                    <a:pt x="40" y="38"/>
                    <a:pt x="39" y="36"/>
                    <a:pt x="39" y="34"/>
                  </a:cubicBezTo>
                  <a:cubicBezTo>
                    <a:pt x="38" y="29"/>
                    <a:pt x="46" y="29"/>
                    <a:pt x="53" y="29"/>
                  </a:cubicBezTo>
                  <a:cubicBezTo>
                    <a:pt x="60" y="29"/>
                    <a:pt x="60" y="24"/>
                    <a:pt x="65" y="22"/>
                  </a:cubicBezTo>
                  <a:cubicBezTo>
                    <a:pt x="66" y="21"/>
                    <a:pt x="69" y="21"/>
                    <a:pt x="71" y="21"/>
                  </a:cubicBezTo>
                  <a:cubicBezTo>
                    <a:pt x="74" y="19"/>
                    <a:pt x="76" y="19"/>
                    <a:pt x="75" y="17"/>
                  </a:cubicBezTo>
                  <a:cubicBezTo>
                    <a:pt x="74" y="12"/>
                    <a:pt x="79" y="13"/>
                    <a:pt x="81" y="12"/>
                  </a:cubicBezTo>
                  <a:lnTo>
                    <a:pt x="84" y="11"/>
                  </a:lnTo>
                  <a:lnTo>
                    <a:pt x="84" y="5"/>
                  </a:lnTo>
                  <a:cubicBezTo>
                    <a:pt x="84" y="4"/>
                    <a:pt x="85" y="4"/>
                    <a:pt x="86" y="4"/>
                  </a:cubicBezTo>
                  <a:cubicBezTo>
                    <a:pt x="87" y="4"/>
                    <a:pt x="88" y="4"/>
                    <a:pt x="88" y="3"/>
                  </a:cubicBezTo>
                  <a:lnTo>
                    <a:pt x="88" y="2"/>
                  </a:lnTo>
                  <a:cubicBezTo>
                    <a:pt x="79" y="2"/>
                    <a:pt x="71" y="5"/>
                    <a:pt x="61" y="6"/>
                  </a:cubicBezTo>
                  <a:cubicBezTo>
                    <a:pt x="58" y="6"/>
                    <a:pt x="54" y="6"/>
                    <a:pt x="48" y="5"/>
                  </a:cubicBezTo>
                  <a:cubicBezTo>
                    <a:pt x="45" y="3"/>
                    <a:pt x="37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1"/>
            <p:cNvSpPr/>
            <p:nvPr/>
          </p:nvSpPr>
          <p:spPr>
            <a:xfrm>
              <a:off x="-286618" y="-1068900"/>
              <a:ext cx="32963" cy="37936"/>
            </a:xfrm>
            <a:custGeom>
              <a:avLst/>
              <a:gdLst/>
              <a:ahLst/>
              <a:cxnLst/>
              <a:rect l="l" t="t" r="r" b="b"/>
              <a:pathLst>
                <a:path w="590" h="679" extrusionOk="0">
                  <a:moveTo>
                    <a:pt x="490" y="86"/>
                  </a:moveTo>
                  <a:lnTo>
                    <a:pt x="490" y="86"/>
                  </a:lnTo>
                  <a:cubicBezTo>
                    <a:pt x="491" y="87"/>
                    <a:pt x="492" y="87"/>
                    <a:pt x="493" y="87"/>
                  </a:cubicBezTo>
                  <a:cubicBezTo>
                    <a:pt x="492" y="86"/>
                    <a:pt x="491" y="86"/>
                    <a:pt x="490" y="86"/>
                  </a:cubicBezTo>
                  <a:close/>
                  <a:moveTo>
                    <a:pt x="180" y="490"/>
                  </a:moveTo>
                  <a:cubicBezTo>
                    <a:pt x="185" y="492"/>
                    <a:pt x="189" y="493"/>
                    <a:pt x="194" y="496"/>
                  </a:cubicBezTo>
                  <a:cubicBezTo>
                    <a:pt x="193" y="496"/>
                    <a:pt x="191" y="497"/>
                    <a:pt x="190" y="497"/>
                  </a:cubicBezTo>
                  <a:cubicBezTo>
                    <a:pt x="188" y="497"/>
                    <a:pt x="187" y="496"/>
                    <a:pt x="186" y="496"/>
                  </a:cubicBezTo>
                  <a:cubicBezTo>
                    <a:pt x="184" y="496"/>
                    <a:pt x="184" y="497"/>
                    <a:pt x="185" y="498"/>
                  </a:cubicBezTo>
                  <a:cubicBezTo>
                    <a:pt x="184" y="498"/>
                    <a:pt x="180" y="498"/>
                    <a:pt x="178" y="500"/>
                  </a:cubicBezTo>
                  <a:cubicBezTo>
                    <a:pt x="175" y="501"/>
                    <a:pt x="174" y="502"/>
                    <a:pt x="171" y="505"/>
                  </a:cubicBezTo>
                  <a:lnTo>
                    <a:pt x="171" y="505"/>
                  </a:lnTo>
                  <a:cubicBezTo>
                    <a:pt x="163" y="503"/>
                    <a:pt x="157" y="502"/>
                    <a:pt x="149" y="501"/>
                  </a:cubicBezTo>
                  <a:cubicBezTo>
                    <a:pt x="151" y="500"/>
                    <a:pt x="151" y="498"/>
                    <a:pt x="152" y="498"/>
                  </a:cubicBezTo>
                  <a:cubicBezTo>
                    <a:pt x="158" y="497"/>
                    <a:pt x="167" y="496"/>
                    <a:pt x="173" y="495"/>
                  </a:cubicBezTo>
                  <a:cubicBezTo>
                    <a:pt x="177" y="493"/>
                    <a:pt x="179" y="492"/>
                    <a:pt x="180" y="490"/>
                  </a:cubicBezTo>
                  <a:close/>
                  <a:moveTo>
                    <a:pt x="353" y="0"/>
                  </a:moveTo>
                  <a:cubicBezTo>
                    <a:pt x="352" y="0"/>
                    <a:pt x="352" y="0"/>
                    <a:pt x="351" y="0"/>
                  </a:cubicBezTo>
                  <a:cubicBezTo>
                    <a:pt x="340" y="3"/>
                    <a:pt x="332" y="9"/>
                    <a:pt x="326" y="14"/>
                  </a:cubicBezTo>
                  <a:cubicBezTo>
                    <a:pt x="315" y="26"/>
                    <a:pt x="304" y="41"/>
                    <a:pt x="293" y="56"/>
                  </a:cubicBezTo>
                  <a:cubicBezTo>
                    <a:pt x="285" y="64"/>
                    <a:pt x="278" y="75"/>
                    <a:pt x="273" y="85"/>
                  </a:cubicBezTo>
                  <a:cubicBezTo>
                    <a:pt x="266" y="96"/>
                    <a:pt x="261" y="108"/>
                    <a:pt x="256" y="120"/>
                  </a:cubicBezTo>
                  <a:cubicBezTo>
                    <a:pt x="252" y="127"/>
                    <a:pt x="246" y="136"/>
                    <a:pt x="242" y="145"/>
                  </a:cubicBezTo>
                  <a:cubicBezTo>
                    <a:pt x="241" y="147"/>
                    <a:pt x="242" y="152"/>
                    <a:pt x="240" y="155"/>
                  </a:cubicBezTo>
                  <a:cubicBezTo>
                    <a:pt x="236" y="158"/>
                    <a:pt x="230" y="161"/>
                    <a:pt x="227" y="166"/>
                  </a:cubicBezTo>
                  <a:cubicBezTo>
                    <a:pt x="222" y="174"/>
                    <a:pt x="222" y="187"/>
                    <a:pt x="214" y="192"/>
                  </a:cubicBezTo>
                  <a:cubicBezTo>
                    <a:pt x="210" y="194"/>
                    <a:pt x="207" y="198"/>
                    <a:pt x="206" y="202"/>
                  </a:cubicBezTo>
                  <a:cubicBezTo>
                    <a:pt x="203" y="206"/>
                    <a:pt x="203" y="210"/>
                    <a:pt x="200" y="215"/>
                  </a:cubicBezTo>
                  <a:cubicBezTo>
                    <a:pt x="199" y="219"/>
                    <a:pt x="196" y="225"/>
                    <a:pt x="195" y="229"/>
                  </a:cubicBezTo>
                  <a:cubicBezTo>
                    <a:pt x="194" y="232"/>
                    <a:pt x="191" y="236"/>
                    <a:pt x="190" y="240"/>
                  </a:cubicBezTo>
                  <a:cubicBezTo>
                    <a:pt x="189" y="242"/>
                    <a:pt x="185" y="242"/>
                    <a:pt x="184" y="245"/>
                  </a:cubicBezTo>
                  <a:cubicBezTo>
                    <a:pt x="180" y="252"/>
                    <a:pt x="180" y="258"/>
                    <a:pt x="177" y="265"/>
                  </a:cubicBezTo>
                  <a:cubicBezTo>
                    <a:pt x="174" y="269"/>
                    <a:pt x="169" y="272"/>
                    <a:pt x="164" y="274"/>
                  </a:cubicBezTo>
                  <a:cubicBezTo>
                    <a:pt x="158" y="277"/>
                    <a:pt x="152" y="279"/>
                    <a:pt x="147" y="282"/>
                  </a:cubicBezTo>
                  <a:cubicBezTo>
                    <a:pt x="138" y="287"/>
                    <a:pt x="136" y="297"/>
                    <a:pt x="127" y="300"/>
                  </a:cubicBezTo>
                  <a:cubicBezTo>
                    <a:pt x="117" y="304"/>
                    <a:pt x="107" y="307"/>
                    <a:pt x="106" y="316"/>
                  </a:cubicBezTo>
                  <a:cubicBezTo>
                    <a:pt x="105" y="320"/>
                    <a:pt x="107" y="326"/>
                    <a:pt x="105" y="330"/>
                  </a:cubicBezTo>
                  <a:cubicBezTo>
                    <a:pt x="101" y="336"/>
                    <a:pt x="93" y="340"/>
                    <a:pt x="88" y="345"/>
                  </a:cubicBezTo>
                  <a:cubicBezTo>
                    <a:pt x="85" y="347"/>
                    <a:pt x="84" y="350"/>
                    <a:pt x="83" y="352"/>
                  </a:cubicBezTo>
                  <a:cubicBezTo>
                    <a:pt x="80" y="358"/>
                    <a:pt x="76" y="363"/>
                    <a:pt x="73" y="370"/>
                  </a:cubicBezTo>
                  <a:cubicBezTo>
                    <a:pt x="73" y="370"/>
                    <a:pt x="73" y="371"/>
                    <a:pt x="73" y="371"/>
                  </a:cubicBezTo>
                  <a:cubicBezTo>
                    <a:pt x="72" y="371"/>
                    <a:pt x="67" y="369"/>
                    <a:pt x="59" y="362"/>
                  </a:cubicBezTo>
                  <a:lnTo>
                    <a:pt x="59" y="366"/>
                  </a:lnTo>
                  <a:cubicBezTo>
                    <a:pt x="59" y="368"/>
                    <a:pt x="60" y="372"/>
                    <a:pt x="59" y="375"/>
                  </a:cubicBezTo>
                  <a:cubicBezTo>
                    <a:pt x="55" y="379"/>
                    <a:pt x="48" y="383"/>
                    <a:pt x="46" y="387"/>
                  </a:cubicBezTo>
                  <a:cubicBezTo>
                    <a:pt x="43" y="391"/>
                    <a:pt x="43" y="397"/>
                    <a:pt x="43" y="403"/>
                  </a:cubicBezTo>
                  <a:cubicBezTo>
                    <a:pt x="43" y="405"/>
                    <a:pt x="42" y="407"/>
                    <a:pt x="42" y="409"/>
                  </a:cubicBezTo>
                  <a:cubicBezTo>
                    <a:pt x="41" y="413"/>
                    <a:pt x="39" y="418"/>
                    <a:pt x="37" y="421"/>
                  </a:cubicBezTo>
                  <a:cubicBezTo>
                    <a:pt x="34" y="424"/>
                    <a:pt x="31" y="424"/>
                    <a:pt x="23" y="424"/>
                  </a:cubicBezTo>
                  <a:cubicBezTo>
                    <a:pt x="18" y="424"/>
                    <a:pt x="23" y="430"/>
                    <a:pt x="18" y="431"/>
                  </a:cubicBezTo>
                  <a:cubicBezTo>
                    <a:pt x="11" y="433"/>
                    <a:pt x="7" y="438"/>
                    <a:pt x="4" y="444"/>
                  </a:cubicBezTo>
                  <a:cubicBezTo>
                    <a:pt x="2" y="445"/>
                    <a:pt x="0" y="446"/>
                    <a:pt x="1" y="449"/>
                  </a:cubicBezTo>
                  <a:cubicBezTo>
                    <a:pt x="2" y="454"/>
                    <a:pt x="6" y="460"/>
                    <a:pt x="6" y="466"/>
                  </a:cubicBezTo>
                  <a:cubicBezTo>
                    <a:pt x="6" y="470"/>
                    <a:pt x="4" y="471"/>
                    <a:pt x="1" y="475"/>
                  </a:cubicBezTo>
                  <a:lnTo>
                    <a:pt x="15" y="481"/>
                  </a:lnTo>
                  <a:cubicBezTo>
                    <a:pt x="15" y="481"/>
                    <a:pt x="15" y="481"/>
                    <a:pt x="16" y="481"/>
                  </a:cubicBezTo>
                  <a:cubicBezTo>
                    <a:pt x="17" y="481"/>
                    <a:pt x="22" y="485"/>
                    <a:pt x="25" y="490"/>
                  </a:cubicBezTo>
                  <a:cubicBezTo>
                    <a:pt x="37" y="496"/>
                    <a:pt x="46" y="501"/>
                    <a:pt x="57" y="506"/>
                  </a:cubicBezTo>
                  <a:cubicBezTo>
                    <a:pt x="57" y="507"/>
                    <a:pt x="58" y="511"/>
                    <a:pt x="58" y="512"/>
                  </a:cubicBezTo>
                  <a:cubicBezTo>
                    <a:pt x="64" y="513"/>
                    <a:pt x="67" y="513"/>
                    <a:pt x="75" y="516"/>
                  </a:cubicBezTo>
                  <a:cubicBezTo>
                    <a:pt x="85" y="519"/>
                    <a:pt x="91" y="521"/>
                    <a:pt x="95" y="521"/>
                  </a:cubicBezTo>
                  <a:cubicBezTo>
                    <a:pt x="106" y="519"/>
                    <a:pt x="116" y="518"/>
                    <a:pt x="128" y="516"/>
                  </a:cubicBezTo>
                  <a:cubicBezTo>
                    <a:pt x="130" y="516"/>
                    <a:pt x="134" y="516"/>
                    <a:pt x="136" y="516"/>
                  </a:cubicBezTo>
                  <a:cubicBezTo>
                    <a:pt x="137" y="516"/>
                    <a:pt x="137" y="516"/>
                    <a:pt x="137" y="516"/>
                  </a:cubicBezTo>
                  <a:cubicBezTo>
                    <a:pt x="137" y="511"/>
                    <a:pt x="147" y="513"/>
                    <a:pt x="152" y="512"/>
                  </a:cubicBezTo>
                  <a:cubicBezTo>
                    <a:pt x="158" y="511"/>
                    <a:pt x="166" y="511"/>
                    <a:pt x="174" y="511"/>
                  </a:cubicBezTo>
                  <a:cubicBezTo>
                    <a:pt x="175" y="511"/>
                    <a:pt x="175" y="512"/>
                    <a:pt x="177" y="512"/>
                  </a:cubicBezTo>
                  <a:lnTo>
                    <a:pt x="179" y="512"/>
                  </a:lnTo>
                  <a:cubicBezTo>
                    <a:pt x="178" y="511"/>
                    <a:pt x="177" y="511"/>
                    <a:pt x="175" y="509"/>
                  </a:cubicBezTo>
                  <a:lnTo>
                    <a:pt x="172" y="506"/>
                  </a:lnTo>
                  <a:lnTo>
                    <a:pt x="172" y="506"/>
                  </a:lnTo>
                  <a:cubicBezTo>
                    <a:pt x="177" y="506"/>
                    <a:pt x="179" y="507"/>
                    <a:pt x="181" y="507"/>
                  </a:cubicBezTo>
                  <a:cubicBezTo>
                    <a:pt x="181" y="507"/>
                    <a:pt x="181" y="507"/>
                    <a:pt x="181" y="506"/>
                  </a:cubicBezTo>
                  <a:cubicBezTo>
                    <a:pt x="183" y="506"/>
                    <a:pt x="183" y="505"/>
                    <a:pt x="185" y="505"/>
                  </a:cubicBezTo>
                  <a:cubicBezTo>
                    <a:pt x="186" y="505"/>
                    <a:pt x="188" y="506"/>
                    <a:pt x="191" y="507"/>
                  </a:cubicBezTo>
                  <a:lnTo>
                    <a:pt x="192" y="509"/>
                  </a:lnTo>
                  <a:cubicBezTo>
                    <a:pt x="193" y="509"/>
                    <a:pt x="193" y="509"/>
                    <a:pt x="193" y="509"/>
                  </a:cubicBezTo>
                  <a:cubicBezTo>
                    <a:pt x="193" y="509"/>
                    <a:pt x="192" y="509"/>
                    <a:pt x="191" y="509"/>
                  </a:cubicBezTo>
                  <a:cubicBezTo>
                    <a:pt x="189" y="509"/>
                    <a:pt x="188" y="509"/>
                    <a:pt x="185" y="509"/>
                  </a:cubicBezTo>
                  <a:cubicBezTo>
                    <a:pt x="184" y="509"/>
                    <a:pt x="182" y="509"/>
                    <a:pt x="180" y="509"/>
                  </a:cubicBezTo>
                  <a:cubicBezTo>
                    <a:pt x="180" y="508"/>
                    <a:pt x="179" y="508"/>
                    <a:pt x="178" y="508"/>
                  </a:cubicBezTo>
                  <a:cubicBezTo>
                    <a:pt x="177" y="508"/>
                    <a:pt x="177" y="509"/>
                    <a:pt x="184" y="514"/>
                  </a:cubicBezTo>
                  <a:cubicBezTo>
                    <a:pt x="192" y="520"/>
                    <a:pt x="194" y="524"/>
                    <a:pt x="192" y="524"/>
                  </a:cubicBezTo>
                  <a:cubicBezTo>
                    <a:pt x="192" y="524"/>
                    <a:pt x="191" y="524"/>
                    <a:pt x="190" y="523"/>
                  </a:cubicBezTo>
                  <a:cubicBezTo>
                    <a:pt x="188" y="522"/>
                    <a:pt x="187" y="522"/>
                    <a:pt x="186" y="522"/>
                  </a:cubicBezTo>
                  <a:cubicBezTo>
                    <a:pt x="183" y="522"/>
                    <a:pt x="189" y="528"/>
                    <a:pt x="185" y="528"/>
                  </a:cubicBezTo>
                  <a:cubicBezTo>
                    <a:pt x="179" y="528"/>
                    <a:pt x="181" y="533"/>
                    <a:pt x="180" y="535"/>
                  </a:cubicBezTo>
                  <a:cubicBezTo>
                    <a:pt x="179" y="538"/>
                    <a:pt x="175" y="539"/>
                    <a:pt x="174" y="541"/>
                  </a:cubicBezTo>
                  <a:lnTo>
                    <a:pt x="177" y="544"/>
                  </a:lnTo>
                  <a:cubicBezTo>
                    <a:pt x="184" y="548"/>
                    <a:pt x="187" y="550"/>
                    <a:pt x="194" y="555"/>
                  </a:cubicBezTo>
                  <a:cubicBezTo>
                    <a:pt x="184" y="551"/>
                    <a:pt x="169" y="545"/>
                    <a:pt x="165" y="545"/>
                  </a:cubicBezTo>
                  <a:cubicBezTo>
                    <a:pt x="162" y="545"/>
                    <a:pt x="164" y="548"/>
                    <a:pt x="173" y="556"/>
                  </a:cubicBezTo>
                  <a:cubicBezTo>
                    <a:pt x="174" y="556"/>
                    <a:pt x="173" y="554"/>
                    <a:pt x="173" y="552"/>
                  </a:cubicBezTo>
                  <a:cubicBezTo>
                    <a:pt x="173" y="551"/>
                    <a:pt x="173" y="551"/>
                    <a:pt x="173" y="551"/>
                  </a:cubicBezTo>
                  <a:cubicBezTo>
                    <a:pt x="174" y="551"/>
                    <a:pt x="178" y="553"/>
                    <a:pt x="187" y="559"/>
                  </a:cubicBezTo>
                  <a:cubicBezTo>
                    <a:pt x="185" y="559"/>
                    <a:pt x="181" y="557"/>
                    <a:pt x="180" y="557"/>
                  </a:cubicBezTo>
                  <a:lnTo>
                    <a:pt x="180" y="557"/>
                  </a:lnTo>
                  <a:cubicBezTo>
                    <a:pt x="187" y="562"/>
                    <a:pt x="194" y="566"/>
                    <a:pt x="200" y="571"/>
                  </a:cubicBezTo>
                  <a:cubicBezTo>
                    <a:pt x="200" y="572"/>
                    <a:pt x="195" y="571"/>
                    <a:pt x="199" y="575"/>
                  </a:cubicBezTo>
                  <a:cubicBezTo>
                    <a:pt x="213" y="585"/>
                    <a:pt x="209" y="583"/>
                    <a:pt x="213" y="588"/>
                  </a:cubicBezTo>
                  <a:cubicBezTo>
                    <a:pt x="218" y="593"/>
                    <a:pt x="219" y="595"/>
                    <a:pt x="216" y="595"/>
                  </a:cubicBezTo>
                  <a:cubicBezTo>
                    <a:pt x="215" y="595"/>
                    <a:pt x="212" y="594"/>
                    <a:pt x="208" y="592"/>
                  </a:cubicBezTo>
                  <a:cubicBezTo>
                    <a:pt x="206" y="591"/>
                    <a:pt x="204" y="591"/>
                    <a:pt x="201" y="591"/>
                  </a:cubicBezTo>
                  <a:cubicBezTo>
                    <a:pt x="208" y="593"/>
                    <a:pt x="220" y="601"/>
                    <a:pt x="231" y="608"/>
                  </a:cubicBezTo>
                  <a:cubicBezTo>
                    <a:pt x="235" y="612"/>
                    <a:pt x="237" y="615"/>
                    <a:pt x="234" y="615"/>
                  </a:cubicBezTo>
                  <a:cubicBezTo>
                    <a:pt x="232" y="615"/>
                    <a:pt x="229" y="614"/>
                    <a:pt x="222" y="611"/>
                  </a:cubicBezTo>
                  <a:lnTo>
                    <a:pt x="222" y="611"/>
                  </a:lnTo>
                  <a:cubicBezTo>
                    <a:pt x="233" y="619"/>
                    <a:pt x="242" y="624"/>
                    <a:pt x="250" y="629"/>
                  </a:cubicBezTo>
                  <a:cubicBezTo>
                    <a:pt x="263" y="637"/>
                    <a:pt x="279" y="648"/>
                    <a:pt x="288" y="653"/>
                  </a:cubicBezTo>
                  <a:cubicBezTo>
                    <a:pt x="321" y="671"/>
                    <a:pt x="340" y="678"/>
                    <a:pt x="346" y="678"/>
                  </a:cubicBezTo>
                  <a:cubicBezTo>
                    <a:pt x="356" y="678"/>
                    <a:pt x="362" y="674"/>
                    <a:pt x="366" y="670"/>
                  </a:cubicBezTo>
                  <a:cubicBezTo>
                    <a:pt x="374" y="661"/>
                    <a:pt x="382" y="650"/>
                    <a:pt x="389" y="640"/>
                  </a:cubicBezTo>
                  <a:cubicBezTo>
                    <a:pt x="394" y="633"/>
                    <a:pt x="398" y="627"/>
                    <a:pt x="403" y="619"/>
                  </a:cubicBezTo>
                  <a:cubicBezTo>
                    <a:pt x="406" y="611"/>
                    <a:pt x="409" y="602"/>
                    <a:pt x="411" y="593"/>
                  </a:cubicBezTo>
                  <a:cubicBezTo>
                    <a:pt x="414" y="587"/>
                    <a:pt x="416" y="582"/>
                    <a:pt x="419" y="576"/>
                  </a:cubicBezTo>
                  <a:cubicBezTo>
                    <a:pt x="420" y="574"/>
                    <a:pt x="418" y="569"/>
                    <a:pt x="420" y="567"/>
                  </a:cubicBezTo>
                  <a:cubicBezTo>
                    <a:pt x="422" y="565"/>
                    <a:pt x="430" y="564"/>
                    <a:pt x="431" y="561"/>
                  </a:cubicBezTo>
                  <a:cubicBezTo>
                    <a:pt x="433" y="555"/>
                    <a:pt x="431" y="545"/>
                    <a:pt x="438" y="541"/>
                  </a:cubicBezTo>
                  <a:cubicBezTo>
                    <a:pt x="442" y="540"/>
                    <a:pt x="442" y="538"/>
                    <a:pt x="443" y="535"/>
                  </a:cubicBezTo>
                  <a:cubicBezTo>
                    <a:pt x="446" y="533"/>
                    <a:pt x="446" y="528"/>
                    <a:pt x="447" y="526"/>
                  </a:cubicBezTo>
                  <a:cubicBezTo>
                    <a:pt x="448" y="523"/>
                    <a:pt x="448" y="519"/>
                    <a:pt x="449" y="517"/>
                  </a:cubicBezTo>
                  <a:cubicBezTo>
                    <a:pt x="451" y="514"/>
                    <a:pt x="451" y="511"/>
                    <a:pt x="453" y="507"/>
                  </a:cubicBezTo>
                  <a:cubicBezTo>
                    <a:pt x="454" y="506"/>
                    <a:pt x="458" y="506"/>
                    <a:pt x="458" y="505"/>
                  </a:cubicBezTo>
                  <a:cubicBezTo>
                    <a:pt x="459" y="501"/>
                    <a:pt x="458" y="495"/>
                    <a:pt x="461" y="491"/>
                  </a:cubicBezTo>
                  <a:cubicBezTo>
                    <a:pt x="462" y="488"/>
                    <a:pt x="468" y="487"/>
                    <a:pt x="471" y="484"/>
                  </a:cubicBezTo>
                  <a:cubicBezTo>
                    <a:pt x="474" y="482"/>
                    <a:pt x="481" y="481"/>
                    <a:pt x="483" y="479"/>
                  </a:cubicBezTo>
                  <a:cubicBezTo>
                    <a:pt x="489" y="475"/>
                    <a:pt x="490" y="469"/>
                    <a:pt x="499" y="467"/>
                  </a:cubicBezTo>
                  <a:cubicBezTo>
                    <a:pt x="507" y="466"/>
                    <a:pt x="516" y="465"/>
                    <a:pt x="516" y="456"/>
                  </a:cubicBezTo>
                  <a:cubicBezTo>
                    <a:pt x="516" y="453"/>
                    <a:pt x="514" y="448"/>
                    <a:pt x="515" y="445"/>
                  </a:cubicBezTo>
                  <a:cubicBezTo>
                    <a:pt x="518" y="440"/>
                    <a:pt x="524" y="438"/>
                    <a:pt x="528" y="435"/>
                  </a:cubicBezTo>
                  <a:cubicBezTo>
                    <a:pt x="529" y="434"/>
                    <a:pt x="530" y="432"/>
                    <a:pt x="531" y="430"/>
                  </a:cubicBezTo>
                  <a:cubicBezTo>
                    <a:pt x="535" y="427"/>
                    <a:pt x="536" y="423"/>
                    <a:pt x="537" y="418"/>
                  </a:cubicBezTo>
                  <a:cubicBezTo>
                    <a:pt x="537" y="418"/>
                    <a:pt x="537" y="418"/>
                    <a:pt x="537" y="418"/>
                  </a:cubicBezTo>
                  <a:cubicBezTo>
                    <a:pt x="538" y="418"/>
                    <a:pt x="542" y="420"/>
                    <a:pt x="551" y="427"/>
                  </a:cubicBezTo>
                  <a:cubicBezTo>
                    <a:pt x="551" y="425"/>
                    <a:pt x="550" y="424"/>
                    <a:pt x="550" y="423"/>
                  </a:cubicBezTo>
                  <a:cubicBezTo>
                    <a:pt x="550" y="419"/>
                    <a:pt x="547" y="417"/>
                    <a:pt x="549" y="414"/>
                  </a:cubicBezTo>
                  <a:cubicBezTo>
                    <a:pt x="551" y="412"/>
                    <a:pt x="557" y="409"/>
                    <a:pt x="558" y="407"/>
                  </a:cubicBezTo>
                  <a:cubicBezTo>
                    <a:pt x="560" y="404"/>
                    <a:pt x="558" y="398"/>
                    <a:pt x="558" y="393"/>
                  </a:cubicBezTo>
                  <a:lnTo>
                    <a:pt x="558" y="388"/>
                  </a:lnTo>
                  <a:cubicBezTo>
                    <a:pt x="560" y="386"/>
                    <a:pt x="558" y="382"/>
                    <a:pt x="561" y="381"/>
                  </a:cubicBezTo>
                  <a:cubicBezTo>
                    <a:pt x="561" y="380"/>
                    <a:pt x="563" y="380"/>
                    <a:pt x="565" y="380"/>
                  </a:cubicBezTo>
                  <a:cubicBezTo>
                    <a:pt x="567" y="380"/>
                    <a:pt x="570" y="380"/>
                    <a:pt x="572" y="381"/>
                  </a:cubicBezTo>
                  <a:cubicBezTo>
                    <a:pt x="573" y="381"/>
                    <a:pt x="573" y="381"/>
                    <a:pt x="573" y="381"/>
                  </a:cubicBezTo>
                  <a:cubicBezTo>
                    <a:pt x="577" y="381"/>
                    <a:pt x="572" y="375"/>
                    <a:pt x="576" y="375"/>
                  </a:cubicBezTo>
                  <a:cubicBezTo>
                    <a:pt x="583" y="375"/>
                    <a:pt x="583" y="371"/>
                    <a:pt x="587" y="369"/>
                  </a:cubicBezTo>
                  <a:cubicBezTo>
                    <a:pt x="588" y="367"/>
                    <a:pt x="589" y="367"/>
                    <a:pt x="588" y="365"/>
                  </a:cubicBezTo>
                  <a:cubicBezTo>
                    <a:pt x="587" y="361"/>
                    <a:pt x="582" y="354"/>
                    <a:pt x="581" y="350"/>
                  </a:cubicBezTo>
                  <a:cubicBezTo>
                    <a:pt x="579" y="348"/>
                    <a:pt x="583" y="346"/>
                    <a:pt x="584" y="344"/>
                  </a:cubicBezTo>
                  <a:cubicBezTo>
                    <a:pt x="578" y="340"/>
                    <a:pt x="573" y="339"/>
                    <a:pt x="572" y="338"/>
                  </a:cubicBezTo>
                  <a:cubicBezTo>
                    <a:pt x="567" y="331"/>
                    <a:pt x="562" y="328"/>
                    <a:pt x="557" y="323"/>
                  </a:cubicBezTo>
                  <a:cubicBezTo>
                    <a:pt x="545" y="317"/>
                    <a:pt x="536" y="312"/>
                    <a:pt x="525" y="305"/>
                  </a:cubicBezTo>
                  <a:cubicBezTo>
                    <a:pt x="524" y="304"/>
                    <a:pt x="524" y="303"/>
                    <a:pt x="523" y="300"/>
                  </a:cubicBezTo>
                  <a:cubicBezTo>
                    <a:pt x="520" y="299"/>
                    <a:pt x="518" y="299"/>
                    <a:pt x="515" y="298"/>
                  </a:cubicBezTo>
                  <a:cubicBezTo>
                    <a:pt x="516" y="297"/>
                    <a:pt x="518" y="296"/>
                    <a:pt x="520" y="294"/>
                  </a:cubicBezTo>
                  <a:cubicBezTo>
                    <a:pt x="521" y="293"/>
                    <a:pt x="523" y="293"/>
                    <a:pt x="521" y="289"/>
                  </a:cubicBezTo>
                  <a:cubicBezTo>
                    <a:pt x="519" y="286"/>
                    <a:pt x="514" y="281"/>
                    <a:pt x="513" y="277"/>
                  </a:cubicBezTo>
                  <a:cubicBezTo>
                    <a:pt x="511" y="274"/>
                    <a:pt x="514" y="273"/>
                    <a:pt x="515" y="272"/>
                  </a:cubicBezTo>
                  <a:cubicBezTo>
                    <a:pt x="507" y="267"/>
                    <a:pt x="504" y="266"/>
                    <a:pt x="502" y="266"/>
                  </a:cubicBezTo>
                  <a:cubicBezTo>
                    <a:pt x="497" y="262"/>
                    <a:pt x="492" y="257"/>
                    <a:pt x="486" y="253"/>
                  </a:cubicBezTo>
                  <a:cubicBezTo>
                    <a:pt x="474" y="248"/>
                    <a:pt x="465" y="242"/>
                    <a:pt x="453" y="237"/>
                  </a:cubicBezTo>
                  <a:lnTo>
                    <a:pt x="452" y="236"/>
                  </a:lnTo>
                  <a:lnTo>
                    <a:pt x="452" y="236"/>
                  </a:lnTo>
                  <a:cubicBezTo>
                    <a:pt x="454" y="237"/>
                    <a:pt x="455" y="237"/>
                    <a:pt x="457" y="237"/>
                  </a:cubicBezTo>
                  <a:cubicBezTo>
                    <a:pt x="461" y="237"/>
                    <a:pt x="459" y="232"/>
                    <a:pt x="464" y="232"/>
                  </a:cubicBezTo>
                  <a:cubicBezTo>
                    <a:pt x="465" y="232"/>
                    <a:pt x="465" y="232"/>
                    <a:pt x="465" y="232"/>
                  </a:cubicBezTo>
                  <a:lnTo>
                    <a:pt x="465" y="231"/>
                  </a:lnTo>
                  <a:cubicBezTo>
                    <a:pt x="461" y="226"/>
                    <a:pt x="456" y="221"/>
                    <a:pt x="459" y="221"/>
                  </a:cubicBezTo>
                  <a:cubicBezTo>
                    <a:pt x="459" y="221"/>
                    <a:pt x="460" y="221"/>
                    <a:pt x="460" y="221"/>
                  </a:cubicBezTo>
                  <a:cubicBezTo>
                    <a:pt x="461" y="222"/>
                    <a:pt x="461" y="222"/>
                    <a:pt x="462" y="222"/>
                  </a:cubicBezTo>
                  <a:cubicBezTo>
                    <a:pt x="463" y="222"/>
                    <a:pt x="462" y="219"/>
                    <a:pt x="462" y="218"/>
                  </a:cubicBezTo>
                  <a:cubicBezTo>
                    <a:pt x="462" y="216"/>
                    <a:pt x="462" y="215"/>
                    <a:pt x="460" y="213"/>
                  </a:cubicBezTo>
                  <a:cubicBezTo>
                    <a:pt x="456" y="208"/>
                    <a:pt x="453" y="205"/>
                    <a:pt x="455" y="205"/>
                  </a:cubicBezTo>
                  <a:cubicBezTo>
                    <a:pt x="456" y="205"/>
                    <a:pt x="458" y="206"/>
                    <a:pt x="463" y="209"/>
                  </a:cubicBezTo>
                  <a:cubicBezTo>
                    <a:pt x="467" y="211"/>
                    <a:pt x="470" y="212"/>
                    <a:pt x="472" y="212"/>
                  </a:cubicBezTo>
                  <a:cubicBezTo>
                    <a:pt x="474" y="212"/>
                    <a:pt x="475" y="211"/>
                    <a:pt x="473" y="209"/>
                  </a:cubicBezTo>
                  <a:cubicBezTo>
                    <a:pt x="467" y="203"/>
                    <a:pt x="467" y="201"/>
                    <a:pt x="469" y="201"/>
                  </a:cubicBezTo>
                  <a:cubicBezTo>
                    <a:pt x="471" y="201"/>
                    <a:pt x="474" y="202"/>
                    <a:pt x="477" y="204"/>
                  </a:cubicBezTo>
                  <a:cubicBezTo>
                    <a:pt x="481" y="204"/>
                    <a:pt x="485" y="205"/>
                    <a:pt x="487" y="205"/>
                  </a:cubicBezTo>
                  <a:cubicBezTo>
                    <a:pt x="492" y="205"/>
                    <a:pt x="492" y="203"/>
                    <a:pt x="481" y="193"/>
                  </a:cubicBezTo>
                  <a:cubicBezTo>
                    <a:pt x="480" y="193"/>
                    <a:pt x="480" y="193"/>
                    <a:pt x="481" y="193"/>
                  </a:cubicBezTo>
                  <a:cubicBezTo>
                    <a:pt x="481" y="193"/>
                    <a:pt x="482" y="193"/>
                    <a:pt x="482" y="192"/>
                  </a:cubicBezTo>
                  <a:cubicBezTo>
                    <a:pt x="485" y="190"/>
                    <a:pt x="487" y="190"/>
                    <a:pt x="490" y="190"/>
                  </a:cubicBezTo>
                  <a:cubicBezTo>
                    <a:pt x="491" y="190"/>
                    <a:pt x="492" y="190"/>
                    <a:pt x="494" y="190"/>
                  </a:cubicBezTo>
                  <a:cubicBezTo>
                    <a:pt x="495" y="190"/>
                    <a:pt x="496" y="190"/>
                    <a:pt x="497" y="190"/>
                  </a:cubicBezTo>
                  <a:cubicBezTo>
                    <a:pt x="498" y="190"/>
                    <a:pt x="498" y="189"/>
                    <a:pt x="493" y="184"/>
                  </a:cubicBezTo>
                  <a:cubicBezTo>
                    <a:pt x="485" y="176"/>
                    <a:pt x="483" y="173"/>
                    <a:pt x="485" y="173"/>
                  </a:cubicBezTo>
                  <a:cubicBezTo>
                    <a:pt x="486" y="173"/>
                    <a:pt x="486" y="173"/>
                    <a:pt x="487" y="173"/>
                  </a:cubicBezTo>
                  <a:cubicBezTo>
                    <a:pt x="489" y="174"/>
                    <a:pt x="490" y="174"/>
                    <a:pt x="491" y="174"/>
                  </a:cubicBezTo>
                  <a:cubicBezTo>
                    <a:pt x="496" y="174"/>
                    <a:pt x="489" y="167"/>
                    <a:pt x="495" y="166"/>
                  </a:cubicBezTo>
                  <a:cubicBezTo>
                    <a:pt x="500" y="166"/>
                    <a:pt x="498" y="161"/>
                    <a:pt x="500" y="157"/>
                  </a:cubicBezTo>
                  <a:cubicBezTo>
                    <a:pt x="503" y="153"/>
                    <a:pt x="507" y="151"/>
                    <a:pt x="509" y="147"/>
                  </a:cubicBezTo>
                  <a:cubicBezTo>
                    <a:pt x="509" y="147"/>
                    <a:pt x="508" y="145"/>
                    <a:pt x="508" y="143"/>
                  </a:cubicBezTo>
                  <a:cubicBezTo>
                    <a:pt x="503" y="140"/>
                    <a:pt x="498" y="136"/>
                    <a:pt x="493" y="131"/>
                  </a:cubicBezTo>
                  <a:lnTo>
                    <a:pt x="493" y="131"/>
                  </a:lnTo>
                  <a:cubicBezTo>
                    <a:pt x="502" y="134"/>
                    <a:pt x="516" y="139"/>
                    <a:pt x="522" y="139"/>
                  </a:cubicBezTo>
                  <a:cubicBezTo>
                    <a:pt x="527" y="139"/>
                    <a:pt x="527" y="136"/>
                    <a:pt x="518" y="126"/>
                  </a:cubicBezTo>
                  <a:cubicBezTo>
                    <a:pt x="515" y="126"/>
                    <a:pt x="518" y="130"/>
                    <a:pt x="518" y="131"/>
                  </a:cubicBezTo>
                  <a:cubicBezTo>
                    <a:pt x="518" y="132"/>
                    <a:pt x="518" y="133"/>
                    <a:pt x="517" y="133"/>
                  </a:cubicBezTo>
                  <a:cubicBezTo>
                    <a:pt x="515" y="133"/>
                    <a:pt x="511" y="130"/>
                    <a:pt x="502" y="126"/>
                  </a:cubicBezTo>
                  <a:cubicBezTo>
                    <a:pt x="504" y="126"/>
                    <a:pt x="507" y="126"/>
                    <a:pt x="509" y="127"/>
                  </a:cubicBezTo>
                  <a:cubicBezTo>
                    <a:pt x="503" y="122"/>
                    <a:pt x="498" y="117"/>
                    <a:pt x="492" y="111"/>
                  </a:cubicBezTo>
                  <a:cubicBezTo>
                    <a:pt x="493" y="110"/>
                    <a:pt x="498" y="111"/>
                    <a:pt x="493" y="108"/>
                  </a:cubicBezTo>
                  <a:cubicBezTo>
                    <a:pt x="478" y="96"/>
                    <a:pt x="484" y="98"/>
                    <a:pt x="479" y="92"/>
                  </a:cubicBezTo>
                  <a:cubicBezTo>
                    <a:pt x="474" y="86"/>
                    <a:pt x="475" y="84"/>
                    <a:pt x="479" y="84"/>
                  </a:cubicBezTo>
                  <a:cubicBezTo>
                    <a:pt x="481" y="84"/>
                    <a:pt x="483" y="84"/>
                    <a:pt x="486" y="85"/>
                  </a:cubicBezTo>
                  <a:cubicBezTo>
                    <a:pt x="487" y="86"/>
                    <a:pt x="489" y="86"/>
                    <a:pt x="490" y="86"/>
                  </a:cubicBezTo>
                  <a:cubicBezTo>
                    <a:pt x="490" y="86"/>
                    <a:pt x="490" y="86"/>
                    <a:pt x="490" y="86"/>
                  </a:cubicBezTo>
                  <a:lnTo>
                    <a:pt x="490" y="86"/>
                  </a:lnTo>
                  <a:cubicBezTo>
                    <a:pt x="482" y="83"/>
                    <a:pt x="473" y="77"/>
                    <a:pt x="463" y="69"/>
                  </a:cubicBezTo>
                  <a:cubicBezTo>
                    <a:pt x="460" y="65"/>
                    <a:pt x="458" y="61"/>
                    <a:pt x="461" y="61"/>
                  </a:cubicBezTo>
                  <a:cubicBezTo>
                    <a:pt x="463" y="61"/>
                    <a:pt x="466" y="63"/>
                    <a:pt x="473" y="66"/>
                  </a:cubicBezTo>
                  <a:cubicBezTo>
                    <a:pt x="462" y="58"/>
                    <a:pt x="455" y="52"/>
                    <a:pt x="447" y="46"/>
                  </a:cubicBezTo>
                  <a:cubicBezTo>
                    <a:pt x="434" y="38"/>
                    <a:pt x="419" y="27"/>
                    <a:pt x="410" y="22"/>
                  </a:cubicBezTo>
                  <a:cubicBezTo>
                    <a:pt x="380" y="6"/>
                    <a:pt x="362" y="0"/>
                    <a:pt x="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1"/>
            <p:cNvSpPr/>
            <p:nvPr/>
          </p:nvSpPr>
          <p:spPr>
            <a:xfrm>
              <a:off x="-260192" y="-1061190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1"/>
                  </a:moveTo>
                  <a:lnTo>
                    <a:pt x="1" y="4"/>
                  </a:lnTo>
                  <a:cubicBezTo>
                    <a:pt x="2" y="6"/>
                    <a:pt x="4" y="6"/>
                    <a:pt x="5" y="7"/>
                  </a:cubicBezTo>
                  <a:lnTo>
                    <a:pt x="5" y="3"/>
                  </a:lnTo>
                  <a:cubicBezTo>
                    <a:pt x="4" y="2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1"/>
            <p:cNvSpPr/>
            <p:nvPr/>
          </p:nvSpPr>
          <p:spPr>
            <a:xfrm>
              <a:off x="-261477" y="-1061413"/>
              <a:ext cx="391" cy="279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2"/>
                    <a:pt x="5" y="2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1"/>
            <p:cNvSpPr/>
            <p:nvPr/>
          </p:nvSpPr>
          <p:spPr>
            <a:xfrm>
              <a:off x="-261421" y="-1060463"/>
              <a:ext cx="1564" cy="1453"/>
            </a:xfrm>
            <a:custGeom>
              <a:avLst/>
              <a:gdLst/>
              <a:ahLst/>
              <a:cxnLst/>
              <a:rect l="l" t="t" r="r" b="b"/>
              <a:pathLst>
                <a:path w="28" h="26" extrusionOk="0">
                  <a:moveTo>
                    <a:pt x="26" y="0"/>
                  </a:moveTo>
                  <a:lnTo>
                    <a:pt x="26" y="0"/>
                  </a:lnTo>
                  <a:cubicBezTo>
                    <a:pt x="22" y="3"/>
                    <a:pt x="20" y="4"/>
                    <a:pt x="16" y="6"/>
                  </a:cubicBezTo>
                  <a:cubicBezTo>
                    <a:pt x="11" y="10"/>
                    <a:pt x="9" y="11"/>
                    <a:pt x="5" y="14"/>
                  </a:cubicBezTo>
                  <a:cubicBezTo>
                    <a:pt x="1" y="16"/>
                    <a:pt x="1" y="21"/>
                    <a:pt x="5" y="25"/>
                  </a:cubicBezTo>
                  <a:cubicBezTo>
                    <a:pt x="16" y="19"/>
                    <a:pt x="27" y="15"/>
                    <a:pt x="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1"/>
            <p:cNvSpPr/>
            <p:nvPr/>
          </p:nvSpPr>
          <p:spPr>
            <a:xfrm>
              <a:off x="-262650" y="-1060296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2"/>
                    <a:pt x="6" y="3"/>
                    <a:pt x="8" y="7"/>
                  </a:cubicBezTo>
                  <a:lnTo>
                    <a:pt x="12" y="7"/>
                  </a:lnTo>
                  <a:cubicBezTo>
                    <a:pt x="10" y="6"/>
                    <a:pt x="8" y="2"/>
                    <a:pt x="6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1"/>
            <p:cNvSpPr/>
            <p:nvPr/>
          </p:nvSpPr>
          <p:spPr>
            <a:xfrm>
              <a:off x="-263432" y="-1060128"/>
              <a:ext cx="1117" cy="1285"/>
            </a:xfrm>
            <a:custGeom>
              <a:avLst/>
              <a:gdLst/>
              <a:ahLst/>
              <a:cxnLst/>
              <a:rect l="l" t="t" r="r" b="b"/>
              <a:pathLst>
                <a:path w="20" h="23" extrusionOk="0">
                  <a:moveTo>
                    <a:pt x="14" y="0"/>
                  </a:moveTo>
                  <a:cubicBezTo>
                    <a:pt x="4" y="4"/>
                    <a:pt x="1" y="11"/>
                    <a:pt x="0" y="20"/>
                  </a:cubicBezTo>
                  <a:cubicBezTo>
                    <a:pt x="5" y="22"/>
                    <a:pt x="7" y="23"/>
                    <a:pt x="9" y="23"/>
                  </a:cubicBezTo>
                  <a:cubicBezTo>
                    <a:pt x="14" y="23"/>
                    <a:pt x="12" y="18"/>
                    <a:pt x="15" y="16"/>
                  </a:cubicBezTo>
                  <a:cubicBezTo>
                    <a:pt x="19" y="15"/>
                    <a:pt x="17" y="9"/>
                    <a:pt x="19" y="5"/>
                  </a:cubicBezTo>
                  <a:cubicBezTo>
                    <a:pt x="17" y="4"/>
                    <a:pt x="15" y="3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1"/>
            <p:cNvSpPr/>
            <p:nvPr/>
          </p:nvSpPr>
          <p:spPr>
            <a:xfrm>
              <a:off x="-263879" y="-1058787"/>
              <a:ext cx="838" cy="726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4" y="0"/>
                  </a:moveTo>
                  <a:cubicBezTo>
                    <a:pt x="1" y="0"/>
                    <a:pt x="1" y="4"/>
                    <a:pt x="7" y="12"/>
                  </a:cubicBezTo>
                  <a:cubicBezTo>
                    <a:pt x="11" y="10"/>
                    <a:pt x="14" y="10"/>
                    <a:pt x="12" y="3"/>
                  </a:cubicBezTo>
                  <a:cubicBezTo>
                    <a:pt x="9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1"/>
            <p:cNvSpPr/>
            <p:nvPr/>
          </p:nvSpPr>
          <p:spPr>
            <a:xfrm>
              <a:off x="-263991" y="-1057949"/>
              <a:ext cx="503" cy="335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3" y="0"/>
                  </a:moveTo>
                  <a:cubicBezTo>
                    <a:pt x="3" y="1"/>
                    <a:pt x="1" y="2"/>
                    <a:pt x="1" y="3"/>
                  </a:cubicBezTo>
                  <a:cubicBezTo>
                    <a:pt x="3" y="3"/>
                    <a:pt x="3" y="5"/>
                    <a:pt x="4" y="5"/>
                  </a:cubicBezTo>
                  <a:lnTo>
                    <a:pt x="8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1"/>
            <p:cNvSpPr/>
            <p:nvPr/>
          </p:nvSpPr>
          <p:spPr>
            <a:xfrm>
              <a:off x="-264103" y="-1057558"/>
              <a:ext cx="670" cy="50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5" y="1"/>
                  </a:moveTo>
                  <a:cubicBezTo>
                    <a:pt x="3" y="4"/>
                    <a:pt x="2" y="5"/>
                    <a:pt x="1" y="6"/>
                  </a:cubicBezTo>
                  <a:cubicBezTo>
                    <a:pt x="4" y="7"/>
                    <a:pt x="7" y="9"/>
                    <a:pt x="9" y="9"/>
                  </a:cubicBezTo>
                  <a:cubicBezTo>
                    <a:pt x="12" y="9"/>
                    <a:pt x="12" y="7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1"/>
            <p:cNvSpPr/>
            <p:nvPr/>
          </p:nvSpPr>
          <p:spPr>
            <a:xfrm>
              <a:off x="-266896" y="-1057837"/>
              <a:ext cx="447" cy="503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2" y="0"/>
                  </a:moveTo>
                  <a:cubicBezTo>
                    <a:pt x="2" y="1"/>
                    <a:pt x="3" y="3"/>
                    <a:pt x="2" y="4"/>
                  </a:cubicBezTo>
                  <a:lnTo>
                    <a:pt x="0" y="6"/>
                  </a:lnTo>
                  <a:cubicBezTo>
                    <a:pt x="2" y="7"/>
                    <a:pt x="3" y="7"/>
                    <a:pt x="5" y="9"/>
                  </a:cubicBezTo>
                  <a:cubicBezTo>
                    <a:pt x="6" y="7"/>
                    <a:pt x="6" y="6"/>
                    <a:pt x="8" y="4"/>
                  </a:cubicBezTo>
                  <a:cubicBezTo>
                    <a:pt x="6" y="2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1"/>
            <p:cNvSpPr/>
            <p:nvPr/>
          </p:nvSpPr>
          <p:spPr>
            <a:xfrm>
              <a:off x="-267678" y="-1056776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0"/>
                  </a:moveTo>
                  <a:cubicBezTo>
                    <a:pt x="2" y="1"/>
                    <a:pt x="1" y="2"/>
                    <a:pt x="1" y="3"/>
                  </a:cubicBezTo>
                  <a:lnTo>
                    <a:pt x="4" y="3"/>
                  </a:lnTo>
                  <a:cubicBezTo>
                    <a:pt x="6" y="3"/>
                    <a:pt x="6" y="2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1"/>
            <p:cNvSpPr/>
            <p:nvPr/>
          </p:nvSpPr>
          <p:spPr>
            <a:xfrm>
              <a:off x="-267902" y="-1056385"/>
              <a:ext cx="168" cy="335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1" y="4"/>
                    <a:pt x="3" y="6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1"/>
            <p:cNvSpPr/>
            <p:nvPr/>
          </p:nvSpPr>
          <p:spPr>
            <a:xfrm>
              <a:off x="-273321" y="-1039344"/>
              <a:ext cx="615" cy="61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0" y="8"/>
                  </a:lnTo>
                  <a:cubicBezTo>
                    <a:pt x="1" y="9"/>
                    <a:pt x="4" y="10"/>
                    <a:pt x="5" y="11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7" y="5"/>
                    <a:pt x="4" y="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1"/>
            <p:cNvSpPr/>
            <p:nvPr/>
          </p:nvSpPr>
          <p:spPr>
            <a:xfrm>
              <a:off x="-273768" y="-1039065"/>
              <a:ext cx="726" cy="503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" y="1"/>
                  </a:moveTo>
                  <a:cubicBezTo>
                    <a:pt x="2" y="4"/>
                    <a:pt x="4" y="5"/>
                    <a:pt x="7" y="6"/>
                  </a:cubicBezTo>
                  <a:cubicBezTo>
                    <a:pt x="8" y="6"/>
                    <a:pt x="11" y="8"/>
                    <a:pt x="12" y="8"/>
                  </a:cubicBezTo>
                  <a:cubicBezTo>
                    <a:pt x="10" y="6"/>
                    <a:pt x="7" y="4"/>
                    <a:pt x="5" y="3"/>
                  </a:cubicBezTo>
                  <a:cubicBezTo>
                    <a:pt x="3" y="3"/>
                    <a:pt x="2" y="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1"/>
            <p:cNvSpPr/>
            <p:nvPr/>
          </p:nvSpPr>
          <p:spPr>
            <a:xfrm>
              <a:off x="-275500" y="-1038506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4"/>
                    <a:pt x="5" y="5"/>
                    <a:pt x="5" y="5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3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1"/>
            <p:cNvSpPr/>
            <p:nvPr/>
          </p:nvSpPr>
          <p:spPr>
            <a:xfrm>
              <a:off x="-274215" y="-1038059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2" y="2"/>
                    <a:pt x="3" y="2"/>
                    <a:pt x="5" y="3"/>
                  </a:cubicBezTo>
                  <a:lnTo>
                    <a:pt x="6" y="2"/>
                  </a:lnTo>
                  <a:cubicBezTo>
                    <a:pt x="6" y="2"/>
                    <a:pt x="5" y="2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1"/>
            <p:cNvSpPr/>
            <p:nvPr/>
          </p:nvSpPr>
          <p:spPr>
            <a:xfrm>
              <a:off x="-275556" y="-1039735"/>
              <a:ext cx="1341" cy="1006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8" y="0"/>
                  </a:moveTo>
                  <a:cubicBezTo>
                    <a:pt x="11" y="4"/>
                    <a:pt x="0" y="5"/>
                    <a:pt x="3" y="18"/>
                  </a:cubicBezTo>
                  <a:cubicBezTo>
                    <a:pt x="8" y="17"/>
                    <a:pt x="11" y="16"/>
                    <a:pt x="13" y="15"/>
                  </a:cubicBezTo>
                  <a:lnTo>
                    <a:pt x="21" y="11"/>
                  </a:lnTo>
                  <a:cubicBezTo>
                    <a:pt x="23" y="8"/>
                    <a:pt x="23" y="4"/>
                    <a:pt x="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1"/>
            <p:cNvSpPr/>
            <p:nvPr/>
          </p:nvSpPr>
          <p:spPr>
            <a:xfrm>
              <a:off x="-276562" y="-1041803"/>
              <a:ext cx="391" cy="223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4" y="0"/>
                  </a:moveTo>
                  <a:cubicBezTo>
                    <a:pt x="2" y="0"/>
                    <a:pt x="0" y="2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7" y="2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1"/>
            <p:cNvSpPr/>
            <p:nvPr/>
          </p:nvSpPr>
          <p:spPr>
            <a:xfrm>
              <a:off x="-307290" y="-1160247"/>
              <a:ext cx="32069" cy="32516"/>
            </a:xfrm>
            <a:custGeom>
              <a:avLst/>
              <a:gdLst/>
              <a:ahLst/>
              <a:cxnLst/>
              <a:rect l="l" t="t" r="r" b="b"/>
              <a:pathLst>
                <a:path w="574" h="582" extrusionOk="0">
                  <a:moveTo>
                    <a:pt x="461" y="364"/>
                  </a:moveTo>
                  <a:lnTo>
                    <a:pt x="461" y="364"/>
                  </a:lnTo>
                  <a:cubicBezTo>
                    <a:pt x="461" y="364"/>
                    <a:pt x="462" y="365"/>
                    <a:pt x="462" y="365"/>
                  </a:cubicBezTo>
                  <a:cubicBezTo>
                    <a:pt x="462" y="365"/>
                    <a:pt x="461" y="364"/>
                    <a:pt x="461" y="364"/>
                  </a:cubicBezTo>
                  <a:close/>
                  <a:moveTo>
                    <a:pt x="404" y="420"/>
                  </a:moveTo>
                  <a:lnTo>
                    <a:pt x="404" y="420"/>
                  </a:lnTo>
                  <a:cubicBezTo>
                    <a:pt x="407" y="420"/>
                    <a:pt x="408" y="421"/>
                    <a:pt x="411" y="421"/>
                  </a:cubicBezTo>
                  <a:lnTo>
                    <a:pt x="411" y="421"/>
                  </a:lnTo>
                  <a:cubicBezTo>
                    <a:pt x="409" y="422"/>
                    <a:pt x="408" y="423"/>
                    <a:pt x="408" y="423"/>
                  </a:cubicBezTo>
                  <a:cubicBezTo>
                    <a:pt x="407" y="421"/>
                    <a:pt x="406" y="420"/>
                    <a:pt x="404" y="420"/>
                  </a:cubicBezTo>
                  <a:close/>
                  <a:moveTo>
                    <a:pt x="300" y="0"/>
                  </a:moveTo>
                  <a:cubicBezTo>
                    <a:pt x="295" y="0"/>
                    <a:pt x="292" y="1"/>
                    <a:pt x="288" y="3"/>
                  </a:cubicBezTo>
                  <a:cubicBezTo>
                    <a:pt x="279" y="9"/>
                    <a:pt x="272" y="16"/>
                    <a:pt x="263" y="22"/>
                  </a:cubicBezTo>
                  <a:cubicBezTo>
                    <a:pt x="258" y="26"/>
                    <a:pt x="253" y="32"/>
                    <a:pt x="250" y="37"/>
                  </a:cubicBezTo>
                  <a:cubicBezTo>
                    <a:pt x="244" y="42"/>
                    <a:pt x="241" y="50"/>
                    <a:pt x="237" y="57"/>
                  </a:cubicBezTo>
                  <a:cubicBezTo>
                    <a:pt x="235" y="62"/>
                    <a:pt x="231" y="66"/>
                    <a:pt x="229" y="71"/>
                  </a:cubicBezTo>
                  <a:cubicBezTo>
                    <a:pt x="227" y="73"/>
                    <a:pt x="229" y="77"/>
                    <a:pt x="227" y="78"/>
                  </a:cubicBezTo>
                  <a:cubicBezTo>
                    <a:pt x="224" y="79"/>
                    <a:pt x="219" y="78"/>
                    <a:pt x="216" y="80"/>
                  </a:cubicBezTo>
                  <a:cubicBezTo>
                    <a:pt x="214" y="85"/>
                    <a:pt x="215" y="95"/>
                    <a:pt x="208" y="95"/>
                  </a:cubicBezTo>
                  <a:cubicBezTo>
                    <a:pt x="203" y="95"/>
                    <a:pt x="202" y="98"/>
                    <a:pt x="200" y="100"/>
                  </a:cubicBezTo>
                  <a:lnTo>
                    <a:pt x="197" y="108"/>
                  </a:lnTo>
                  <a:lnTo>
                    <a:pt x="193" y="115"/>
                  </a:lnTo>
                  <a:cubicBezTo>
                    <a:pt x="193" y="117"/>
                    <a:pt x="192" y="117"/>
                    <a:pt x="192" y="119"/>
                  </a:cubicBezTo>
                  <a:cubicBezTo>
                    <a:pt x="181" y="115"/>
                    <a:pt x="174" y="114"/>
                    <a:pt x="171" y="114"/>
                  </a:cubicBezTo>
                  <a:cubicBezTo>
                    <a:pt x="162" y="115"/>
                    <a:pt x="156" y="120"/>
                    <a:pt x="153" y="124"/>
                  </a:cubicBezTo>
                  <a:cubicBezTo>
                    <a:pt x="148" y="130"/>
                    <a:pt x="146" y="136"/>
                    <a:pt x="142" y="145"/>
                  </a:cubicBezTo>
                  <a:lnTo>
                    <a:pt x="141" y="145"/>
                  </a:lnTo>
                  <a:cubicBezTo>
                    <a:pt x="137" y="144"/>
                    <a:pt x="134" y="144"/>
                    <a:pt x="132" y="144"/>
                  </a:cubicBezTo>
                  <a:cubicBezTo>
                    <a:pt x="127" y="144"/>
                    <a:pt x="124" y="145"/>
                    <a:pt x="124" y="148"/>
                  </a:cubicBezTo>
                  <a:cubicBezTo>
                    <a:pt x="124" y="151"/>
                    <a:pt x="125" y="157"/>
                    <a:pt x="124" y="158"/>
                  </a:cubicBezTo>
                  <a:cubicBezTo>
                    <a:pt x="121" y="162"/>
                    <a:pt x="114" y="162"/>
                    <a:pt x="110" y="164"/>
                  </a:cubicBezTo>
                  <a:lnTo>
                    <a:pt x="106" y="168"/>
                  </a:lnTo>
                  <a:cubicBezTo>
                    <a:pt x="104" y="171"/>
                    <a:pt x="101" y="173"/>
                    <a:pt x="100" y="177"/>
                  </a:cubicBezTo>
                  <a:cubicBezTo>
                    <a:pt x="100" y="177"/>
                    <a:pt x="98" y="176"/>
                    <a:pt x="88" y="167"/>
                  </a:cubicBezTo>
                  <a:lnTo>
                    <a:pt x="88" y="171"/>
                  </a:lnTo>
                  <a:cubicBezTo>
                    <a:pt x="88" y="173"/>
                    <a:pt x="89" y="176"/>
                    <a:pt x="88" y="177"/>
                  </a:cubicBezTo>
                  <a:cubicBezTo>
                    <a:pt x="85" y="179"/>
                    <a:pt x="80" y="178"/>
                    <a:pt x="78" y="182"/>
                  </a:cubicBezTo>
                  <a:cubicBezTo>
                    <a:pt x="77" y="184"/>
                    <a:pt x="77" y="189"/>
                    <a:pt x="77" y="192"/>
                  </a:cubicBezTo>
                  <a:cubicBezTo>
                    <a:pt x="77" y="193"/>
                    <a:pt x="77" y="194"/>
                    <a:pt x="75" y="195"/>
                  </a:cubicBezTo>
                  <a:cubicBezTo>
                    <a:pt x="74" y="198"/>
                    <a:pt x="74" y="200"/>
                    <a:pt x="71" y="202"/>
                  </a:cubicBezTo>
                  <a:cubicBezTo>
                    <a:pt x="71" y="203"/>
                    <a:pt x="71" y="203"/>
                    <a:pt x="70" y="203"/>
                  </a:cubicBezTo>
                  <a:cubicBezTo>
                    <a:pt x="68" y="203"/>
                    <a:pt x="65" y="200"/>
                    <a:pt x="61" y="199"/>
                  </a:cubicBezTo>
                  <a:cubicBezTo>
                    <a:pt x="60" y="199"/>
                    <a:pt x="60" y="199"/>
                    <a:pt x="59" y="199"/>
                  </a:cubicBezTo>
                  <a:cubicBezTo>
                    <a:pt x="57" y="199"/>
                    <a:pt x="60" y="204"/>
                    <a:pt x="57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3"/>
                    <a:pt x="54" y="202"/>
                    <a:pt x="53" y="202"/>
                  </a:cubicBezTo>
                  <a:cubicBezTo>
                    <a:pt x="49" y="202"/>
                    <a:pt x="48" y="205"/>
                    <a:pt x="45" y="206"/>
                  </a:cubicBezTo>
                  <a:cubicBezTo>
                    <a:pt x="43" y="206"/>
                    <a:pt x="42" y="208"/>
                    <a:pt x="43" y="210"/>
                  </a:cubicBezTo>
                  <a:cubicBezTo>
                    <a:pt x="45" y="214"/>
                    <a:pt x="48" y="220"/>
                    <a:pt x="48" y="224"/>
                  </a:cubicBezTo>
                  <a:cubicBezTo>
                    <a:pt x="48" y="227"/>
                    <a:pt x="46" y="227"/>
                    <a:pt x="45" y="230"/>
                  </a:cubicBezTo>
                  <a:cubicBezTo>
                    <a:pt x="51" y="235"/>
                    <a:pt x="54" y="237"/>
                    <a:pt x="56" y="239"/>
                  </a:cubicBezTo>
                  <a:cubicBezTo>
                    <a:pt x="59" y="244"/>
                    <a:pt x="63" y="251"/>
                    <a:pt x="67" y="256"/>
                  </a:cubicBezTo>
                  <a:cubicBezTo>
                    <a:pt x="77" y="265"/>
                    <a:pt x="84" y="272"/>
                    <a:pt x="93" y="281"/>
                  </a:cubicBezTo>
                  <a:cubicBezTo>
                    <a:pt x="93" y="282"/>
                    <a:pt x="94" y="283"/>
                    <a:pt x="94" y="286"/>
                  </a:cubicBezTo>
                  <a:cubicBezTo>
                    <a:pt x="96" y="287"/>
                    <a:pt x="98" y="287"/>
                    <a:pt x="99" y="288"/>
                  </a:cubicBezTo>
                  <a:lnTo>
                    <a:pt x="99" y="294"/>
                  </a:lnTo>
                  <a:cubicBezTo>
                    <a:pt x="98" y="297"/>
                    <a:pt x="93" y="298"/>
                    <a:pt x="90" y="300"/>
                  </a:cubicBezTo>
                  <a:cubicBezTo>
                    <a:pt x="87" y="302"/>
                    <a:pt x="82" y="303"/>
                    <a:pt x="79" y="305"/>
                  </a:cubicBezTo>
                  <a:cubicBezTo>
                    <a:pt x="74" y="309"/>
                    <a:pt x="75" y="316"/>
                    <a:pt x="67" y="318"/>
                  </a:cubicBezTo>
                  <a:cubicBezTo>
                    <a:pt x="59" y="320"/>
                    <a:pt x="53" y="321"/>
                    <a:pt x="53" y="328"/>
                  </a:cubicBezTo>
                  <a:cubicBezTo>
                    <a:pt x="53" y="330"/>
                    <a:pt x="58" y="336"/>
                    <a:pt x="57" y="337"/>
                  </a:cubicBezTo>
                  <a:cubicBezTo>
                    <a:pt x="54" y="341"/>
                    <a:pt x="50" y="344"/>
                    <a:pt x="46" y="346"/>
                  </a:cubicBezTo>
                  <a:cubicBezTo>
                    <a:pt x="45" y="347"/>
                    <a:pt x="43" y="350"/>
                    <a:pt x="43" y="351"/>
                  </a:cubicBezTo>
                  <a:cubicBezTo>
                    <a:pt x="42" y="355"/>
                    <a:pt x="41" y="360"/>
                    <a:pt x="41" y="362"/>
                  </a:cubicBezTo>
                  <a:cubicBezTo>
                    <a:pt x="41" y="362"/>
                    <a:pt x="41" y="362"/>
                    <a:pt x="40" y="362"/>
                  </a:cubicBezTo>
                  <a:cubicBezTo>
                    <a:pt x="39" y="362"/>
                    <a:pt x="35" y="361"/>
                    <a:pt x="25" y="357"/>
                  </a:cubicBezTo>
                  <a:lnTo>
                    <a:pt x="25" y="357"/>
                  </a:lnTo>
                  <a:cubicBezTo>
                    <a:pt x="26" y="358"/>
                    <a:pt x="26" y="360"/>
                    <a:pt x="26" y="360"/>
                  </a:cubicBezTo>
                  <a:cubicBezTo>
                    <a:pt x="27" y="362"/>
                    <a:pt x="31" y="365"/>
                    <a:pt x="29" y="366"/>
                  </a:cubicBezTo>
                  <a:cubicBezTo>
                    <a:pt x="27" y="368"/>
                    <a:pt x="22" y="371"/>
                    <a:pt x="21" y="373"/>
                  </a:cubicBezTo>
                  <a:cubicBezTo>
                    <a:pt x="20" y="376"/>
                    <a:pt x="22" y="382"/>
                    <a:pt x="24" y="384"/>
                  </a:cubicBezTo>
                  <a:cubicBezTo>
                    <a:pt x="24" y="386"/>
                    <a:pt x="25" y="387"/>
                    <a:pt x="25" y="388"/>
                  </a:cubicBezTo>
                  <a:cubicBezTo>
                    <a:pt x="25" y="391"/>
                    <a:pt x="26" y="393"/>
                    <a:pt x="24" y="396"/>
                  </a:cubicBezTo>
                  <a:cubicBezTo>
                    <a:pt x="22" y="397"/>
                    <a:pt x="19" y="397"/>
                    <a:pt x="14" y="397"/>
                  </a:cubicBezTo>
                  <a:cubicBezTo>
                    <a:pt x="9" y="397"/>
                    <a:pt x="15" y="403"/>
                    <a:pt x="12" y="403"/>
                  </a:cubicBezTo>
                  <a:cubicBezTo>
                    <a:pt x="5" y="404"/>
                    <a:pt x="5" y="408"/>
                    <a:pt x="3" y="410"/>
                  </a:cubicBezTo>
                  <a:cubicBezTo>
                    <a:pt x="1" y="412"/>
                    <a:pt x="0" y="412"/>
                    <a:pt x="3" y="414"/>
                  </a:cubicBezTo>
                  <a:cubicBezTo>
                    <a:pt x="5" y="418"/>
                    <a:pt x="12" y="423"/>
                    <a:pt x="14" y="426"/>
                  </a:cubicBezTo>
                  <a:cubicBezTo>
                    <a:pt x="15" y="427"/>
                    <a:pt x="13" y="427"/>
                    <a:pt x="11" y="429"/>
                  </a:cubicBezTo>
                  <a:cubicBezTo>
                    <a:pt x="19" y="432"/>
                    <a:pt x="21" y="433"/>
                    <a:pt x="24" y="433"/>
                  </a:cubicBezTo>
                  <a:cubicBezTo>
                    <a:pt x="31" y="437"/>
                    <a:pt x="36" y="440"/>
                    <a:pt x="41" y="445"/>
                  </a:cubicBezTo>
                  <a:cubicBezTo>
                    <a:pt x="53" y="449"/>
                    <a:pt x="63" y="453"/>
                    <a:pt x="76" y="458"/>
                  </a:cubicBezTo>
                  <a:lnTo>
                    <a:pt x="79" y="461"/>
                  </a:lnTo>
                  <a:cubicBezTo>
                    <a:pt x="84" y="463"/>
                    <a:pt x="88" y="463"/>
                    <a:pt x="96" y="466"/>
                  </a:cubicBezTo>
                  <a:cubicBezTo>
                    <a:pt x="106" y="469"/>
                    <a:pt x="113" y="470"/>
                    <a:pt x="115" y="470"/>
                  </a:cubicBezTo>
                  <a:cubicBezTo>
                    <a:pt x="120" y="470"/>
                    <a:pt x="122" y="470"/>
                    <a:pt x="126" y="469"/>
                  </a:cubicBezTo>
                  <a:lnTo>
                    <a:pt x="126" y="471"/>
                  </a:lnTo>
                  <a:cubicBezTo>
                    <a:pt x="125" y="475"/>
                    <a:pt x="125" y="480"/>
                    <a:pt x="122" y="482"/>
                  </a:cubicBezTo>
                  <a:cubicBezTo>
                    <a:pt x="120" y="485"/>
                    <a:pt x="115" y="485"/>
                    <a:pt x="110" y="487"/>
                  </a:cubicBezTo>
                  <a:cubicBezTo>
                    <a:pt x="104" y="487"/>
                    <a:pt x="110" y="493"/>
                    <a:pt x="106" y="495"/>
                  </a:cubicBezTo>
                  <a:cubicBezTo>
                    <a:pt x="99" y="497"/>
                    <a:pt x="98" y="502"/>
                    <a:pt x="93" y="507"/>
                  </a:cubicBezTo>
                  <a:cubicBezTo>
                    <a:pt x="92" y="509"/>
                    <a:pt x="90" y="512"/>
                    <a:pt x="92" y="514"/>
                  </a:cubicBezTo>
                  <a:cubicBezTo>
                    <a:pt x="93" y="519"/>
                    <a:pt x="99" y="526"/>
                    <a:pt x="100" y="529"/>
                  </a:cubicBezTo>
                  <a:cubicBezTo>
                    <a:pt x="101" y="534"/>
                    <a:pt x="98" y="537"/>
                    <a:pt x="96" y="539"/>
                  </a:cubicBezTo>
                  <a:cubicBezTo>
                    <a:pt x="104" y="542"/>
                    <a:pt x="106" y="543"/>
                    <a:pt x="109" y="543"/>
                  </a:cubicBezTo>
                  <a:cubicBezTo>
                    <a:pt x="114" y="548"/>
                    <a:pt x="120" y="553"/>
                    <a:pt x="125" y="558"/>
                  </a:cubicBezTo>
                  <a:cubicBezTo>
                    <a:pt x="136" y="563"/>
                    <a:pt x="147" y="566"/>
                    <a:pt x="158" y="570"/>
                  </a:cubicBezTo>
                  <a:cubicBezTo>
                    <a:pt x="160" y="571"/>
                    <a:pt x="160" y="575"/>
                    <a:pt x="162" y="576"/>
                  </a:cubicBezTo>
                  <a:cubicBezTo>
                    <a:pt x="168" y="577"/>
                    <a:pt x="171" y="576"/>
                    <a:pt x="178" y="579"/>
                  </a:cubicBezTo>
                  <a:cubicBezTo>
                    <a:pt x="186" y="580"/>
                    <a:pt x="191" y="581"/>
                    <a:pt x="195" y="581"/>
                  </a:cubicBezTo>
                  <a:cubicBezTo>
                    <a:pt x="197" y="581"/>
                    <a:pt x="198" y="581"/>
                    <a:pt x="199" y="581"/>
                  </a:cubicBezTo>
                  <a:cubicBezTo>
                    <a:pt x="210" y="579"/>
                    <a:pt x="220" y="576"/>
                    <a:pt x="231" y="571"/>
                  </a:cubicBezTo>
                  <a:cubicBezTo>
                    <a:pt x="232" y="571"/>
                    <a:pt x="235" y="571"/>
                    <a:pt x="237" y="571"/>
                  </a:cubicBezTo>
                  <a:cubicBezTo>
                    <a:pt x="239" y="571"/>
                    <a:pt x="240" y="571"/>
                    <a:pt x="240" y="570"/>
                  </a:cubicBezTo>
                  <a:cubicBezTo>
                    <a:pt x="240" y="565"/>
                    <a:pt x="250" y="566"/>
                    <a:pt x="255" y="564"/>
                  </a:cubicBezTo>
                  <a:cubicBezTo>
                    <a:pt x="261" y="561"/>
                    <a:pt x="271" y="561"/>
                    <a:pt x="278" y="560"/>
                  </a:cubicBezTo>
                  <a:cubicBezTo>
                    <a:pt x="279" y="560"/>
                    <a:pt x="274" y="558"/>
                    <a:pt x="272" y="555"/>
                  </a:cubicBezTo>
                  <a:cubicBezTo>
                    <a:pt x="263" y="555"/>
                    <a:pt x="257" y="554"/>
                    <a:pt x="247" y="554"/>
                  </a:cubicBezTo>
                  <a:cubicBezTo>
                    <a:pt x="247" y="553"/>
                    <a:pt x="247" y="550"/>
                    <a:pt x="250" y="550"/>
                  </a:cubicBezTo>
                  <a:cubicBezTo>
                    <a:pt x="256" y="548"/>
                    <a:pt x="263" y="547"/>
                    <a:pt x="271" y="544"/>
                  </a:cubicBezTo>
                  <a:cubicBezTo>
                    <a:pt x="274" y="543"/>
                    <a:pt x="276" y="540"/>
                    <a:pt x="278" y="538"/>
                  </a:cubicBezTo>
                  <a:cubicBezTo>
                    <a:pt x="279" y="537"/>
                    <a:pt x="278" y="534"/>
                    <a:pt x="279" y="534"/>
                  </a:cubicBezTo>
                  <a:cubicBezTo>
                    <a:pt x="284" y="533"/>
                    <a:pt x="292" y="533"/>
                    <a:pt x="297" y="532"/>
                  </a:cubicBezTo>
                  <a:cubicBezTo>
                    <a:pt x="302" y="529"/>
                    <a:pt x="300" y="524"/>
                    <a:pt x="299" y="519"/>
                  </a:cubicBezTo>
                  <a:cubicBezTo>
                    <a:pt x="298" y="516"/>
                    <a:pt x="302" y="513"/>
                    <a:pt x="303" y="511"/>
                  </a:cubicBezTo>
                  <a:cubicBezTo>
                    <a:pt x="305" y="506"/>
                    <a:pt x="308" y="501"/>
                    <a:pt x="310" y="496"/>
                  </a:cubicBezTo>
                  <a:cubicBezTo>
                    <a:pt x="304" y="493"/>
                    <a:pt x="300" y="492"/>
                    <a:pt x="297" y="491"/>
                  </a:cubicBezTo>
                  <a:cubicBezTo>
                    <a:pt x="297" y="490"/>
                    <a:pt x="298" y="490"/>
                    <a:pt x="299" y="490"/>
                  </a:cubicBezTo>
                  <a:cubicBezTo>
                    <a:pt x="302" y="490"/>
                    <a:pt x="309" y="492"/>
                    <a:pt x="310" y="492"/>
                  </a:cubicBezTo>
                  <a:cubicBezTo>
                    <a:pt x="318" y="492"/>
                    <a:pt x="323" y="491"/>
                    <a:pt x="326" y="488"/>
                  </a:cubicBezTo>
                  <a:cubicBezTo>
                    <a:pt x="337" y="481"/>
                    <a:pt x="347" y="475"/>
                    <a:pt x="358" y="467"/>
                  </a:cubicBezTo>
                  <a:cubicBezTo>
                    <a:pt x="361" y="466"/>
                    <a:pt x="365" y="464"/>
                    <a:pt x="368" y="463"/>
                  </a:cubicBezTo>
                  <a:cubicBezTo>
                    <a:pt x="372" y="467"/>
                    <a:pt x="375" y="469"/>
                    <a:pt x="372" y="469"/>
                  </a:cubicBezTo>
                  <a:cubicBezTo>
                    <a:pt x="371" y="469"/>
                    <a:pt x="371" y="468"/>
                    <a:pt x="370" y="468"/>
                  </a:cubicBezTo>
                  <a:cubicBezTo>
                    <a:pt x="363" y="468"/>
                    <a:pt x="371" y="477"/>
                    <a:pt x="363" y="477"/>
                  </a:cubicBezTo>
                  <a:cubicBezTo>
                    <a:pt x="362" y="477"/>
                    <a:pt x="360" y="477"/>
                    <a:pt x="358" y="476"/>
                  </a:cubicBezTo>
                  <a:cubicBezTo>
                    <a:pt x="355" y="479"/>
                    <a:pt x="351" y="481"/>
                    <a:pt x="349" y="484"/>
                  </a:cubicBezTo>
                  <a:cubicBezTo>
                    <a:pt x="346" y="487"/>
                    <a:pt x="340" y="488"/>
                    <a:pt x="340" y="493"/>
                  </a:cubicBezTo>
                  <a:cubicBezTo>
                    <a:pt x="340" y="497"/>
                    <a:pt x="337" y="498"/>
                    <a:pt x="334" y="501"/>
                  </a:cubicBezTo>
                  <a:cubicBezTo>
                    <a:pt x="333" y="502"/>
                    <a:pt x="334" y="503"/>
                    <a:pt x="334" y="505"/>
                  </a:cubicBezTo>
                  <a:cubicBezTo>
                    <a:pt x="340" y="508"/>
                    <a:pt x="343" y="509"/>
                    <a:pt x="345" y="509"/>
                  </a:cubicBezTo>
                  <a:cubicBezTo>
                    <a:pt x="346" y="509"/>
                    <a:pt x="347" y="509"/>
                    <a:pt x="347" y="509"/>
                  </a:cubicBezTo>
                  <a:cubicBezTo>
                    <a:pt x="350" y="506"/>
                    <a:pt x="351" y="503"/>
                    <a:pt x="354" y="502"/>
                  </a:cubicBezTo>
                  <a:cubicBezTo>
                    <a:pt x="358" y="497"/>
                    <a:pt x="362" y="491"/>
                    <a:pt x="367" y="485"/>
                  </a:cubicBezTo>
                  <a:cubicBezTo>
                    <a:pt x="367" y="485"/>
                    <a:pt x="370" y="485"/>
                    <a:pt x="372" y="485"/>
                  </a:cubicBezTo>
                  <a:cubicBezTo>
                    <a:pt x="374" y="485"/>
                    <a:pt x="375" y="485"/>
                    <a:pt x="375" y="484"/>
                  </a:cubicBezTo>
                  <a:cubicBezTo>
                    <a:pt x="375" y="476"/>
                    <a:pt x="383" y="472"/>
                    <a:pt x="391" y="470"/>
                  </a:cubicBezTo>
                  <a:cubicBezTo>
                    <a:pt x="394" y="469"/>
                    <a:pt x="394" y="466"/>
                    <a:pt x="387" y="459"/>
                  </a:cubicBezTo>
                  <a:cubicBezTo>
                    <a:pt x="383" y="459"/>
                    <a:pt x="378" y="460"/>
                    <a:pt x="375" y="460"/>
                  </a:cubicBezTo>
                  <a:cubicBezTo>
                    <a:pt x="373" y="459"/>
                    <a:pt x="372" y="459"/>
                    <a:pt x="370" y="458"/>
                  </a:cubicBezTo>
                  <a:cubicBezTo>
                    <a:pt x="373" y="455"/>
                    <a:pt x="377" y="454"/>
                    <a:pt x="382" y="451"/>
                  </a:cubicBezTo>
                  <a:cubicBezTo>
                    <a:pt x="386" y="454"/>
                    <a:pt x="387" y="454"/>
                    <a:pt x="387" y="454"/>
                  </a:cubicBezTo>
                  <a:cubicBezTo>
                    <a:pt x="389" y="455"/>
                    <a:pt x="391" y="458"/>
                    <a:pt x="396" y="460"/>
                  </a:cubicBezTo>
                  <a:lnTo>
                    <a:pt x="399" y="453"/>
                  </a:lnTo>
                  <a:cubicBezTo>
                    <a:pt x="397" y="451"/>
                    <a:pt x="396" y="450"/>
                    <a:pt x="393" y="449"/>
                  </a:cubicBezTo>
                  <a:cubicBezTo>
                    <a:pt x="389" y="449"/>
                    <a:pt x="386" y="448"/>
                    <a:pt x="378" y="448"/>
                  </a:cubicBezTo>
                  <a:cubicBezTo>
                    <a:pt x="382" y="444"/>
                    <a:pt x="384" y="440"/>
                    <a:pt x="387" y="438"/>
                  </a:cubicBezTo>
                  <a:cubicBezTo>
                    <a:pt x="387" y="438"/>
                    <a:pt x="388" y="438"/>
                    <a:pt x="388" y="438"/>
                  </a:cubicBezTo>
                  <a:cubicBezTo>
                    <a:pt x="390" y="438"/>
                    <a:pt x="395" y="439"/>
                    <a:pt x="398" y="439"/>
                  </a:cubicBezTo>
                  <a:cubicBezTo>
                    <a:pt x="402" y="439"/>
                    <a:pt x="404" y="440"/>
                    <a:pt x="405" y="440"/>
                  </a:cubicBezTo>
                  <a:cubicBezTo>
                    <a:pt x="409" y="439"/>
                    <a:pt x="412" y="438"/>
                    <a:pt x="414" y="437"/>
                  </a:cubicBezTo>
                  <a:lnTo>
                    <a:pt x="413" y="435"/>
                  </a:lnTo>
                  <a:cubicBezTo>
                    <a:pt x="408" y="433"/>
                    <a:pt x="404" y="430"/>
                    <a:pt x="394" y="425"/>
                  </a:cubicBezTo>
                  <a:cubicBezTo>
                    <a:pt x="399" y="425"/>
                    <a:pt x="403" y="425"/>
                    <a:pt x="409" y="427"/>
                  </a:cubicBezTo>
                  <a:cubicBezTo>
                    <a:pt x="412" y="427"/>
                    <a:pt x="415" y="428"/>
                    <a:pt x="417" y="428"/>
                  </a:cubicBezTo>
                  <a:cubicBezTo>
                    <a:pt x="420" y="428"/>
                    <a:pt x="420" y="426"/>
                    <a:pt x="413" y="420"/>
                  </a:cubicBezTo>
                  <a:cubicBezTo>
                    <a:pt x="413" y="420"/>
                    <a:pt x="412" y="421"/>
                    <a:pt x="411" y="421"/>
                  </a:cubicBezTo>
                  <a:lnTo>
                    <a:pt x="411" y="421"/>
                  </a:lnTo>
                  <a:cubicBezTo>
                    <a:pt x="408" y="419"/>
                    <a:pt x="404" y="417"/>
                    <a:pt x="404" y="415"/>
                  </a:cubicBezTo>
                  <a:cubicBezTo>
                    <a:pt x="403" y="414"/>
                    <a:pt x="404" y="413"/>
                    <a:pt x="405" y="412"/>
                  </a:cubicBezTo>
                  <a:cubicBezTo>
                    <a:pt x="407" y="410"/>
                    <a:pt x="408" y="406"/>
                    <a:pt x="413" y="406"/>
                  </a:cubicBezTo>
                  <a:cubicBezTo>
                    <a:pt x="415" y="406"/>
                    <a:pt x="417" y="406"/>
                    <a:pt x="419" y="407"/>
                  </a:cubicBezTo>
                  <a:cubicBezTo>
                    <a:pt x="420" y="407"/>
                    <a:pt x="421" y="407"/>
                    <a:pt x="422" y="407"/>
                  </a:cubicBezTo>
                  <a:cubicBezTo>
                    <a:pt x="427" y="407"/>
                    <a:pt x="426" y="403"/>
                    <a:pt x="429" y="402"/>
                  </a:cubicBezTo>
                  <a:lnTo>
                    <a:pt x="429" y="400"/>
                  </a:lnTo>
                  <a:cubicBezTo>
                    <a:pt x="430" y="397"/>
                    <a:pt x="429" y="393"/>
                    <a:pt x="434" y="392"/>
                  </a:cubicBezTo>
                  <a:cubicBezTo>
                    <a:pt x="436" y="392"/>
                    <a:pt x="436" y="389"/>
                    <a:pt x="436" y="387"/>
                  </a:cubicBezTo>
                  <a:cubicBezTo>
                    <a:pt x="436" y="387"/>
                    <a:pt x="435" y="386"/>
                    <a:pt x="431" y="383"/>
                  </a:cubicBezTo>
                  <a:cubicBezTo>
                    <a:pt x="423" y="377"/>
                    <a:pt x="419" y="374"/>
                    <a:pt x="421" y="374"/>
                  </a:cubicBezTo>
                  <a:cubicBezTo>
                    <a:pt x="422" y="374"/>
                    <a:pt x="425" y="375"/>
                    <a:pt x="430" y="378"/>
                  </a:cubicBezTo>
                  <a:cubicBezTo>
                    <a:pt x="433" y="379"/>
                    <a:pt x="436" y="379"/>
                    <a:pt x="436" y="379"/>
                  </a:cubicBezTo>
                  <a:cubicBezTo>
                    <a:pt x="433" y="376"/>
                    <a:pt x="434" y="375"/>
                    <a:pt x="436" y="375"/>
                  </a:cubicBezTo>
                  <a:cubicBezTo>
                    <a:pt x="439" y="375"/>
                    <a:pt x="446" y="377"/>
                    <a:pt x="454" y="379"/>
                  </a:cubicBezTo>
                  <a:cubicBezTo>
                    <a:pt x="433" y="366"/>
                    <a:pt x="425" y="360"/>
                    <a:pt x="430" y="358"/>
                  </a:cubicBezTo>
                  <a:cubicBezTo>
                    <a:pt x="431" y="358"/>
                    <a:pt x="430" y="355"/>
                    <a:pt x="430" y="355"/>
                  </a:cubicBezTo>
                  <a:cubicBezTo>
                    <a:pt x="431" y="354"/>
                    <a:pt x="434" y="352"/>
                    <a:pt x="436" y="351"/>
                  </a:cubicBezTo>
                  <a:cubicBezTo>
                    <a:pt x="438" y="352"/>
                    <a:pt x="440" y="352"/>
                    <a:pt x="441" y="354"/>
                  </a:cubicBezTo>
                  <a:cubicBezTo>
                    <a:pt x="443" y="355"/>
                    <a:pt x="445" y="358"/>
                    <a:pt x="446" y="360"/>
                  </a:cubicBezTo>
                  <a:cubicBezTo>
                    <a:pt x="451" y="361"/>
                    <a:pt x="451" y="361"/>
                    <a:pt x="452" y="361"/>
                  </a:cubicBezTo>
                  <a:cubicBezTo>
                    <a:pt x="455" y="361"/>
                    <a:pt x="458" y="362"/>
                    <a:pt x="461" y="364"/>
                  </a:cubicBezTo>
                  <a:lnTo>
                    <a:pt x="461" y="364"/>
                  </a:lnTo>
                  <a:cubicBezTo>
                    <a:pt x="457" y="361"/>
                    <a:pt x="454" y="357"/>
                    <a:pt x="449" y="355"/>
                  </a:cubicBezTo>
                  <a:cubicBezTo>
                    <a:pt x="446" y="354"/>
                    <a:pt x="441" y="351"/>
                    <a:pt x="436" y="349"/>
                  </a:cubicBezTo>
                  <a:cubicBezTo>
                    <a:pt x="440" y="347"/>
                    <a:pt x="440" y="345"/>
                    <a:pt x="449" y="345"/>
                  </a:cubicBezTo>
                  <a:cubicBezTo>
                    <a:pt x="450" y="345"/>
                    <a:pt x="452" y="345"/>
                    <a:pt x="453" y="345"/>
                  </a:cubicBezTo>
                  <a:cubicBezTo>
                    <a:pt x="458" y="345"/>
                    <a:pt x="461" y="343"/>
                    <a:pt x="461" y="341"/>
                  </a:cubicBezTo>
                  <a:cubicBezTo>
                    <a:pt x="461" y="340"/>
                    <a:pt x="461" y="339"/>
                    <a:pt x="464" y="337"/>
                  </a:cubicBezTo>
                  <a:cubicBezTo>
                    <a:pt x="467" y="336"/>
                    <a:pt x="471" y="336"/>
                    <a:pt x="461" y="329"/>
                  </a:cubicBezTo>
                  <a:cubicBezTo>
                    <a:pt x="457" y="326"/>
                    <a:pt x="456" y="324"/>
                    <a:pt x="458" y="324"/>
                  </a:cubicBezTo>
                  <a:cubicBezTo>
                    <a:pt x="460" y="324"/>
                    <a:pt x="469" y="328"/>
                    <a:pt x="481" y="333"/>
                  </a:cubicBezTo>
                  <a:cubicBezTo>
                    <a:pt x="454" y="318"/>
                    <a:pt x="483" y="329"/>
                    <a:pt x="465" y="319"/>
                  </a:cubicBezTo>
                  <a:lnTo>
                    <a:pt x="465" y="319"/>
                  </a:lnTo>
                  <a:cubicBezTo>
                    <a:pt x="477" y="323"/>
                    <a:pt x="483" y="325"/>
                    <a:pt x="485" y="325"/>
                  </a:cubicBezTo>
                  <a:cubicBezTo>
                    <a:pt x="486" y="325"/>
                    <a:pt x="486" y="324"/>
                    <a:pt x="483" y="321"/>
                  </a:cubicBezTo>
                  <a:cubicBezTo>
                    <a:pt x="477" y="314"/>
                    <a:pt x="487" y="315"/>
                    <a:pt x="486" y="310"/>
                  </a:cubicBezTo>
                  <a:cubicBezTo>
                    <a:pt x="485" y="308"/>
                    <a:pt x="491" y="308"/>
                    <a:pt x="481" y="302"/>
                  </a:cubicBezTo>
                  <a:cubicBezTo>
                    <a:pt x="478" y="300"/>
                    <a:pt x="483" y="300"/>
                    <a:pt x="483" y="300"/>
                  </a:cubicBezTo>
                  <a:cubicBezTo>
                    <a:pt x="485" y="299"/>
                    <a:pt x="486" y="297"/>
                    <a:pt x="487" y="295"/>
                  </a:cubicBezTo>
                  <a:lnTo>
                    <a:pt x="487" y="294"/>
                  </a:lnTo>
                  <a:cubicBezTo>
                    <a:pt x="489" y="289"/>
                    <a:pt x="502" y="294"/>
                    <a:pt x="496" y="286"/>
                  </a:cubicBezTo>
                  <a:cubicBezTo>
                    <a:pt x="492" y="281"/>
                    <a:pt x="492" y="278"/>
                    <a:pt x="496" y="278"/>
                  </a:cubicBezTo>
                  <a:cubicBezTo>
                    <a:pt x="499" y="278"/>
                    <a:pt x="503" y="279"/>
                    <a:pt x="508" y="281"/>
                  </a:cubicBezTo>
                  <a:cubicBezTo>
                    <a:pt x="511" y="281"/>
                    <a:pt x="512" y="282"/>
                    <a:pt x="512" y="282"/>
                  </a:cubicBezTo>
                  <a:cubicBezTo>
                    <a:pt x="513" y="282"/>
                    <a:pt x="513" y="281"/>
                    <a:pt x="513" y="281"/>
                  </a:cubicBezTo>
                  <a:cubicBezTo>
                    <a:pt x="510" y="278"/>
                    <a:pt x="506" y="274"/>
                    <a:pt x="509" y="274"/>
                  </a:cubicBezTo>
                  <a:cubicBezTo>
                    <a:pt x="509" y="274"/>
                    <a:pt x="511" y="275"/>
                    <a:pt x="514" y="276"/>
                  </a:cubicBezTo>
                  <a:cubicBezTo>
                    <a:pt x="515" y="276"/>
                    <a:pt x="514" y="276"/>
                    <a:pt x="513" y="274"/>
                  </a:cubicBezTo>
                  <a:cubicBezTo>
                    <a:pt x="501" y="266"/>
                    <a:pt x="508" y="268"/>
                    <a:pt x="507" y="266"/>
                  </a:cubicBezTo>
                  <a:cubicBezTo>
                    <a:pt x="506" y="265"/>
                    <a:pt x="507" y="263"/>
                    <a:pt x="504" y="262"/>
                  </a:cubicBezTo>
                  <a:cubicBezTo>
                    <a:pt x="498" y="258"/>
                    <a:pt x="497" y="257"/>
                    <a:pt x="499" y="257"/>
                  </a:cubicBezTo>
                  <a:cubicBezTo>
                    <a:pt x="501" y="257"/>
                    <a:pt x="503" y="257"/>
                    <a:pt x="506" y="258"/>
                  </a:cubicBezTo>
                  <a:cubicBezTo>
                    <a:pt x="509" y="259"/>
                    <a:pt x="512" y="260"/>
                    <a:pt x="513" y="260"/>
                  </a:cubicBezTo>
                  <a:cubicBezTo>
                    <a:pt x="514" y="260"/>
                    <a:pt x="512" y="258"/>
                    <a:pt x="503" y="253"/>
                  </a:cubicBezTo>
                  <a:cubicBezTo>
                    <a:pt x="501" y="252"/>
                    <a:pt x="499" y="250"/>
                    <a:pt x="499" y="250"/>
                  </a:cubicBezTo>
                  <a:cubicBezTo>
                    <a:pt x="500" y="249"/>
                    <a:pt x="501" y="248"/>
                    <a:pt x="502" y="248"/>
                  </a:cubicBezTo>
                  <a:cubicBezTo>
                    <a:pt x="503" y="248"/>
                    <a:pt x="505" y="249"/>
                    <a:pt x="507" y="250"/>
                  </a:cubicBezTo>
                  <a:cubicBezTo>
                    <a:pt x="509" y="250"/>
                    <a:pt x="511" y="250"/>
                    <a:pt x="512" y="250"/>
                  </a:cubicBezTo>
                  <a:cubicBezTo>
                    <a:pt x="520" y="250"/>
                    <a:pt x="514" y="242"/>
                    <a:pt x="520" y="242"/>
                  </a:cubicBezTo>
                  <a:lnTo>
                    <a:pt x="520" y="241"/>
                  </a:lnTo>
                  <a:cubicBezTo>
                    <a:pt x="515" y="236"/>
                    <a:pt x="508" y="232"/>
                    <a:pt x="515" y="232"/>
                  </a:cubicBezTo>
                  <a:cubicBezTo>
                    <a:pt x="519" y="232"/>
                    <a:pt x="518" y="230"/>
                    <a:pt x="518" y="229"/>
                  </a:cubicBezTo>
                  <a:cubicBezTo>
                    <a:pt x="518" y="227"/>
                    <a:pt x="518" y="226"/>
                    <a:pt x="515" y="224"/>
                  </a:cubicBezTo>
                  <a:cubicBezTo>
                    <a:pt x="510" y="220"/>
                    <a:pt x="507" y="217"/>
                    <a:pt x="510" y="217"/>
                  </a:cubicBezTo>
                  <a:cubicBezTo>
                    <a:pt x="511" y="217"/>
                    <a:pt x="514" y="218"/>
                    <a:pt x="519" y="219"/>
                  </a:cubicBezTo>
                  <a:cubicBezTo>
                    <a:pt x="523" y="220"/>
                    <a:pt x="526" y="221"/>
                    <a:pt x="528" y="221"/>
                  </a:cubicBezTo>
                  <a:cubicBezTo>
                    <a:pt x="530" y="221"/>
                    <a:pt x="531" y="220"/>
                    <a:pt x="528" y="218"/>
                  </a:cubicBezTo>
                  <a:cubicBezTo>
                    <a:pt x="520" y="212"/>
                    <a:pt x="522" y="211"/>
                    <a:pt x="525" y="211"/>
                  </a:cubicBezTo>
                  <a:cubicBezTo>
                    <a:pt x="527" y="211"/>
                    <a:pt x="529" y="211"/>
                    <a:pt x="530" y="211"/>
                  </a:cubicBezTo>
                  <a:cubicBezTo>
                    <a:pt x="534" y="212"/>
                    <a:pt x="537" y="212"/>
                    <a:pt x="540" y="212"/>
                  </a:cubicBezTo>
                  <a:cubicBezTo>
                    <a:pt x="545" y="212"/>
                    <a:pt x="546" y="210"/>
                    <a:pt x="534" y="200"/>
                  </a:cubicBezTo>
                  <a:cubicBezTo>
                    <a:pt x="533" y="199"/>
                    <a:pt x="534" y="199"/>
                    <a:pt x="535" y="199"/>
                  </a:cubicBezTo>
                  <a:cubicBezTo>
                    <a:pt x="539" y="198"/>
                    <a:pt x="540" y="197"/>
                    <a:pt x="546" y="197"/>
                  </a:cubicBezTo>
                  <a:cubicBezTo>
                    <a:pt x="550" y="197"/>
                    <a:pt x="554" y="197"/>
                    <a:pt x="545" y="192"/>
                  </a:cubicBezTo>
                  <a:cubicBezTo>
                    <a:pt x="535" y="184"/>
                    <a:pt x="534" y="182"/>
                    <a:pt x="539" y="182"/>
                  </a:cubicBezTo>
                  <a:cubicBezTo>
                    <a:pt x="539" y="182"/>
                    <a:pt x="540" y="182"/>
                    <a:pt x="540" y="182"/>
                  </a:cubicBezTo>
                  <a:cubicBezTo>
                    <a:pt x="548" y="182"/>
                    <a:pt x="540" y="173"/>
                    <a:pt x="545" y="173"/>
                  </a:cubicBezTo>
                  <a:cubicBezTo>
                    <a:pt x="550" y="172"/>
                    <a:pt x="548" y="167"/>
                    <a:pt x="549" y="164"/>
                  </a:cubicBezTo>
                  <a:cubicBezTo>
                    <a:pt x="551" y="161"/>
                    <a:pt x="555" y="156"/>
                    <a:pt x="557" y="153"/>
                  </a:cubicBezTo>
                  <a:cubicBezTo>
                    <a:pt x="557" y="153"/>
                    <a:pt x="556" y="151"/>
                    <a:pt x="555" y="151"/>
                  </a:cubicBezTo>
                  <a:cubicBezTo>
                    <a:pt x="548" y="147"/>
                    <a:pt x="544" y="146"/>
                    <a:pt x="538" y="142"/>
                  </a:cubicBezTo>
                  <a:lnTo>
                    <a:pt x="538" y="142"/>
                  </a:lnTo>
                  <a:cubicBezTo>
                    <a:pt x="547" y="143"/>
                    <a:pt x="558" y="146"/>
                    <a:pt x="565" y="146"/>
                  </a:cubicBezTo>
                  <a:cubicBezTo>
                    <a:pt x="572" y="146"/>
                    <a:pt x="574" y="143"/>
                    <a:pt x="561" y="132"/>
                  </a:cubicBezTo>
                  <a:cubicBezTo>
                    <a:pt x="559" y="132"/>
                    <a:pt x="561" y="136"/>
                    <a:pt x="561" y="137"/>
                  </a:cubicBezTo>
                  <a:cubicBezTo>
                    <a:pt x="561" y="139"/>
                    <a:pt x="561" y="139"/>
                    <a:pt x="559" y="139"/>
                  </a:cubicBezTo>
                  <a:cubicBezTo>
                    <a:pt x="558" y="139"/>
                    <a:pt x="554" y="138"/>
                    <a:pt x="545" y="134"/>
                  </a:cubicBezTo>
                  <a:lnTo>
                    <a:pt x="554" y="134"/>
                  </a:lnTo>
                  <a:cubicBezTo>
                    <a:pt x="546" y="130"/>
                    <a:pt x="540" y="125"/>
                    <a:pt x="533" y="121"/>
                  </a:cubicBezTo>
                  <a:cubicBezTo>
                    <a:pt x="534" y="120"/>
                    <a:pt x="539" y="120"/>
                    <a:pt x="534" y="115"/>
                  </a:cubicBezTo>
                  <a:cubicBezTo>
                    <a:pt x="518" y="106"/>
                    <a:pt x="524" y="106"/>
                    <a:pt x="519" y="101"/>
                  </a:cubicBezTo>
                  <a:cubicBezTo>
                    <a:pt x="511" y="95"/>
                    <a:pt x="513" y="93"/>
                    <a:pt x="519" y="93"/>
                  </a:cubicBezTo>
                  <a:cubicBezTo>
                    <a:pt x="521" y="93"/>
                    <a:pt x="523" y="93"/>
                    <a:pt x="525" y="93"/>
                  </a:cubicBezTo>
                  <a:lnTo>
                    <a:pt x="533" y="93"/>
                  </a:lnTo>
                  <a:cubicBezTo>
                    <a:pt x="524" y="92"/>
                    <a:pt x="514" y="85"/>
                    <a:pt x="501" y="80"/>
                  </a:cubicBezTo>
                  <a:cubicBezTo>
                    <a:pt x="496" y="76"/>
                    <a:pt x="494" y="72"/>
                    <a:pt x="498" y="72"/>
                  </a:cubicBezTo>
                  <a:cubicBezTo>
                    <a:pt x="500" y="72"/>
                    <a:pt x="503" y="73"/>
                    <a:pt x="508" y="75"/>
                  </a:cubicBezTo>
                  <a:cubicBezTo>
                    <a:pt x="497" y="68"/>
                    <a:pt x="489" y="63"/>
                    <a:pt x="480" y="59"/>
                  </a:cubicBezTo>
                  <a:cubicBezTo>
                    <a:pt x="467" y="53"/>
                    <a:pt x="450" y="45"/>
                    <a:pt x="440" y="41"/>
                  </a:cubicBezTo>
                  <a:cubicBezTo>
                    <a:pt x="411" y="30"/>
                    <a:pt x="394" y="26"/>
                    <a:pt x="384" y="26"/>
                  </a:cubicBezTo>
                  <a:cubicBezTo>
                    <a:pt x="382" y="26"/>
                    <a:pt x="380" y="26"/>
                    <a:pt x="378" y="26"/>
                  </a:cubicBezTo>
                  <a:cubicBezTo>
                    <a:pt x="370" y="31"/>
                    <a:pt x="363" y="36"/>
                    <a:pt x="358" y="41"/>
                  </a:cubicBezTo>
                  <a:lnTo>
                    <a:pt x="356" y="40"/>
                  </a:lnTo>
                  <a:cubicBezTo>
                    <a:pt x="329" y="15"/>
                    <a:pt x="314" y="3"/>
                    <a:pt x="308" y="1"/>
                  </a:cubicBezTo>
                  <a:cubicBezTo>
                    <a:pt x="305" y="0"/>
                    <a:pt x="302" y="0"/>
                    <a:pt x="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1"/>
            <p:cNvSpPr/>
            <p:nvPr/>
          </p:nvSpPr>
          <p:spPr>
            <a:xfrm>
              <a:off x="-278070" y="-1151811"/>
              <a:ext cx="279" cy="39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0"/>
                  </a:moveTo>
                  <a:cubicBezTo>
                    <a:pt x="1" y="1"/>
                    <a:pt x="1" y="3"/>
                    <a:pt x="0" y="4"/>
                  </a:cubicBezTo>
                  <a:cubicBezTo>
                    <a:pt x="1" y="5"/>
                    <a:pt x="3" y="5"/>
                    <a:pt x="4" y="6"/>
                  </a:cubicBezTo>
                  <a:lnTo>
                    <a:pt x="4" y="3"/>
                  </a:ln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1"/>
            <p:cNvSpPr/>
            <p:nvPr/>
          </p:nvSpPr>
          <p:spPr>
            <a:xfrm>
              <a:off x="-279355" y="-1151867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1"/>
            <p:cNvSpPr/>
            <p:nvPr/>
          </p:nvSpPr>
          <p:spPr>
            <a:xfrm>
              <a:off x="-279076" y="-1151196"/>
              <a:ext cx="1397" cy="1620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2" y="1"/>
                  </a:moveTo>
                  <a:cubicBezTo>
                    <a:pt x="19" y="4"/>
                    <a:pt x="16" y="6"/>
                    <a:pt x="13" y="9"/>
                  </a:cubicBezTo>
                  <a:cubicBezTo>
                    <a:pt x="11" y="11"/>
                    <a:pt x="7" y="14"/>
                    <a:pt x="3" y="16"/>
                  </a:cubicBezTo>
                  <a:cubicBezTo>
                    <a:pt x="0" y="21"/>
                    <a:pt x="0" y="26"/>
                    <a:pt x="6" y="29"/>
                  </a:cubicBezTo>
                  <a:cubicBezTo>
                    <a:pt x="13" y="21"/>
                    <a:pt x="24" y="15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1"/>
            <p:cNvSpPr/>
            <p:nvPr/>
          </p:nvSpPr>
          <p:spPr>
            <a:xfrm>
              <a:off x="-280417" y="-1150582"/>
              <a:ext cx="782" cy="335"/>
            </a:xfrm>
            <a:custGeom>
              <a:avLst/>
              <a:gdLst/>
              <a:ahLst/>
              <a:cxnLst/>
              <a:rect l="l" t="t" r="r" b="b"/>
              <a:pathLst>
                <a:path w="14" h="6" extrusionOk="0">
                  <a:moveTo>
                    <a:pt x="0" y="0"/>
                  </a:moveTo>
                  <a:cubicBezTo>
                    <a:pt x="4" y="3"/>
                    <a:pt x="6" y="4"/>
                    <a:pt x="10" y="5"/>
                  </a:cubicBezTo>
                  <a:cubicBezTo>
                    <a:pt x="11" y="4"/>
                    <a:pt x="12" y="4"/>
                    <a:pt x="14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1"/>
            <p:cNvSpPr/>
            <p:nvPr/>
          </p:nvSpPr>
          <p:spPr>
            <a:xfrm>
              <a:off x="-281087" y="-1150358"/>
              <a:ext cx="1006" cy="122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1" y="0"/>
                  </a:moveTo>
                  <a:cubicBezTo>
                    <a:pt x="2" y="3"/>
                    <a:pt x="1" y="12"/>
                    <a:pt x="1" y="20"/>
                  </a:cubicBezTo>
                  <a:cubicBezTo>
                    <a:pt x="5" y="21"/>
                    <a:pt x="7" y="22"/>
                    <a:pt x="9" y="22"/>
                  </a:cubicBezTo>
                  <a:cubicBezTo>
                    <a:pt x="15" y="22"/>
                    <a:pt x="11" y="17"/>
                    <a:pt x="13" y="15"/>
                  </a:cubicBezTo>
                  <a:cubicBezTo>
                    <a:pt x="17" y="14"/>
                    <a:pt x="16" y="7"/>
                    <a:pt x="16" y="3"/>
                  </a:cubicBezTo>
                  <a:cubicBezTo>
                    <a:pt x="15" y="1"/>
                    <a:pt x="12" y="1"/>
                    <a:pt x="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1"/>
            <p:cNvSpPr/>
            <p:nvPr/>
          </p:nvSpPr>
          <p:spPr>
            <a:xfrm>
              <a:off x="-281478" y="-1149017"/>
              <a:ext cx="1006" cy="67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4" y="1"/>
                  </a:moveTo>
                  <a:cubicBezTo>
                    <a:pt x="0" y="1"/>
                    <a:pt x="2" y="4"/>
                    <a:pt x="9" y="12"/>
                  </a:cubicBezTo>
                  <a:cubicBezTo>
                    <a:pt x="13" y="11"/>
                    <a:pt x="17" y="8"/>
                    <a:pt x="13" y="3"/>
                  </a:cubicBezTo>
                  <a:cubicBezTo>
                    <a:pt x="9" y="1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1"/>
            <p:cNvSpPr/>
            <p:nvPr/>
          </p:nvSpPr>
          <p:spPr>
            <a:xfrm>
              <a:off x="-281366" y="-1148067"/>
              <a:ext cx="391" cy="279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4"/>
                    <a:pt x="3" y="4"/>
                  </a:cubicBezTo>
                  <a:lnTo>
                    <a:pt x="7" y="4"/>
                  </a:lnTo>
                  <a:cubicBezTo>
                    <a:pt x="7" y="4"/>
                    <a:pt x="5" y="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1"/>
            <p:cNvSpPr/>
            <p:nvPr/>
          </p:nvSpPr>
          <p:spPr>
            <a:xfrm>
              <a:off x="-281422" y="-1147732"/>
              <a:ext cx="615" cy="447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2" y="0"/>
                  </a:moveTo>
                  <a:cubicBezTo>
                    <a:pt x="1" y="4"/>
                    <a:pt x="0" y="5"/>
                    <a:pt x="0" y="6"/>
                  </a:cubicBezTo>
                  <a:cubicBezTo>
                    <a:pt x="3" y="6"/>
                    <a:pt x="7" y="7"/>
                    <a:pt x="9" y="7"/>
                  </a:cubicBezTo>
                  <a:cubicBezTo>
                    <a:pt x="11" y="7"/>
                    <a:pt x="10" y="6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1"/>
            <p:cNvSpPr/>
            <p:nvPr/>
          </p:nvSpPr>
          <p:spPr>
            <a:xfrm>
              <a:off x="-282484" y="-1145497"/>
              <a:ext cx="335" cy="503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0"/>
                  </a:moveTo>
                  <a:lnTo>
                    <a:pt x="1" y="7"/>
                  </a:lnTo>
                  <a:cubicBezTo>
                    <a:pt x="2" y="7"/>
                    <a:pt x="4" y="8"/>
                    <a:pt x="6" y="9"/>
                  </a:cubicBezTo>
                  <a:lnTo>
                    <a:pt x="6" y="2"/>
                  </a:lnTo>
                  <a:cubicBezTo>
                    <a:pt x="5" y="1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1"/>
            <p:cNvSpPr/>
            <p:nvPr/>
          </p:nvSpPr>
          <p:spPr>
            <a:xfrm>
              <a:off x="-282987" y="-1144939"/>
              <a:ext cx="447" cy="503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1"/>
                  </a:moveTo>
                  <a:cubicBezTo>
                    <a:pt x="2" y="3"/>
                    <a:pt x="2" y="6"/>
                    <a:pt x="2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7"/>
                    <a:pt x="5" y="4"/>
                    <a:pt x="7" y="3"/>
                  </a:cubicBezTo>
                  <a:cubicBezTo>
                    <a:pt x="4" y="3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1"/>
            <p:cNvSpPr/>
            <p:nvPr/>
          </p:nvSpPr>
          <p:spPr>
            <a:xfrm>
              <a:off x="-284216" y="-1147676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1"/>
                  </a:moveTo>
                  <a:cubicBezTo>
                    <a:pt x="0" y="3"/>
                    <a:pt x="1" y="4"/>
                    <a:pt x="1" y="5"/>
                  </a:cubicBezTo>
                  <a:lnTo>
                    <a:pt x="0" y="6"/>
                  </a:lnTo>
                  <a:cubicBezTo>
                    <a:pt x="1" y="6"/>
                    <a:pt x="3" y="8"/>
                    <a:pt x="4" y="8"/>
                  </a:cubicBezTo>
                  <a:cubicBezTo>
                    <a:pt x="5" y="6"/>
                    <a:pt x="5" y="5"/>
                    <a:pt x="6" y="4"/>
                  </a:cubicBezTo>
                  <a:cubicBezTo>
                    <a:pt x="4" y="4"/>
                    <a:pt x="3" y="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1"/>
            <p:cNvSpPr/>
            <p:nvPr/>
          </p:nvSpPr>
          <p:spPr>
            <a:xfrm>
              <a:off x="-285054" y="-1146559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4" y="0"/>
                  </a:moveTo>
                  <a:cubicBezTo>
                    <a:pt x="4" y="1"/>
                    <a:pt x="3" y="4"/>
                    <a:pt x="0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5" y="5"/>
                    <a:pt x="6" y="4"/>
                    <a:pt x="6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1"/>
            <p:cNvSpPr/>
            <p:nvPr/>
          </p:nvSpPr>
          <p:spPr>
            <a:xfrm>
              <a:off x="-290194" y="-1134547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0"/>
                  </a:moveTo>
                  <a:cubicBezTo>
                    <a:pt x="1" y="1"/>
                    <a:pt x="1" y="4"/>
                    <a:pt x="2" y="6"/>
                  </a:cubicBezTo>
                  <a:cubicBezTo>
                    <a:pt x="2" y="3"/>
                    <a:pt x="13" y="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1"/>
            <p:cNvSpPr/>
            <p:nvPr/>
          </p:nvSpPr>
          <p:spPr>
            <a:xfrm>
              <a:off x="-285389" y="-1135999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3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4"/>
                    <a:pt x="4" y="5"/>
                    <a:pt x="6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2" y="6"/>
                    <a:pt x="12" y="6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1"/>
            <p:cNvSpPr/>
            <p:nvPr/>
          </p:nvSpPr>
          <p:spPr>
            <a:xfrm>
              <a:off x="-285333" y="-1146112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8" y="1"/>
                  </a:moveTo>
                  <a:cubicBezTo>
                    <a:pt x="3" y="1"/>
                    <a:pt x="0" y="1"/>
                    <a:pt x="9" y="6"/>
                  </a:cubicBezTo>
                  <a:cubicBezTo>
                    <a:pt x="8" y="4"/>
                    <a:pt x="8" y="2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1"/>
            <p:cNvSpPr/>
            <p:nvPr/>
          </p:nvSpPr>
          <p:spPr>
            <a:xfrm>
              <a:off x="-285221" y="-1140804"/>
              <a:ext cx="1508" cy="950"/>
            </a:xfrm>
            <a:custGeom>
              <a:avLst/>
              <a:gdLst/>
              <a:ahLst/>
              <a:cxnLst/>
              <a:rect l="l" t="t" r="r" b="b"/>
              <a:pathLst>
                <a:path w="27" h="17" extrusionOk="0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7" y="11"/>
                    <a:pt x="12" y="14"/>
                    <a:pt x="18" y="17"/>
                  </a:cubicBezTo>
                  <a:cubicBezTo>
                    <a:pt x="21" y="14"/>
                    <a:pt x="23" y="13"/>
                    <a:pt x="26" y="12"/>
                  </a:cubicBezTo>
                  <a:cubicBezTo>
                    <a:pt x="11" y="4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1"/>
            <p:cNvSpPr/>
            <p:nvPr/>
          </p:nvSpPr>
          <p:spPr>
            <a:xfrm>
              <a:off x="-286227" y="-1140469"/>
              <a:ext cx="2123" cy="1285"/>
            </a:xfrm>
            <a:custGeom>
              <a:avLst/>
              <a:gdLst/>
              <a:ahLst/>
              <a:cxnLst/>
              <a:rect l="l" t="t" r="r" b="b"/>
              <a:pathLst>
                <a:path w="38" h="23" extrusionOk="0">
                  <a:moveTo>
                    <a:pt x="11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8" y="6"/>
                    <a:pt x="6" y="10"/>
                    <a:pt x="0" y="13"/>
                  </a:cubicBezTo>
                  <a:lnTo>
                    <a:pt x="6" y="16"/>
                  </a:lnTo>
                  <a:cubicBezTo>
                    <a:pt x="10" y="15"/>
                    <a:pt x="14" y="15"/>
                    <a:pt x="16" y="13"/>
                  </a:cubicBezTo>
                  <a:cubicBezTo>
                    <a:pt x="24" y="16"/>
                    <a:pt x="27" y="18"/>
                    <a:pt x="37" y="22"/>
                  </a:cubicBezTo>
                  <a:cubicBezTo>
                    <a:pt x="10" y="6"/>
                    <a:pt x="25" y="10"/>
                    <a:pt x="26" y="7"/>
                  </a:cubicBezTo>
                  <a:cubicBezTo>
                    <a:pt x="15" y="2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1"/>
            <p:cNvSpPr/>
            <p:nvPr/>
          </p:nvSpPr>
          <p:spPr>
            <a:xfrm>
              <a:off x="-286897" y="-1141251"/>
              <a:ext cx="1006" cy="61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5" y="1"/>
                  </a:moveTo>
                  <a:cubicBezTo>
                    <a:pt x="1" y="1"/>
                    <a:pt x="0" y="4"/>
                    <a:pt x="4" y="10"/>
                  </a:cubicBezTo>
                  <a:cubicBezTo>
                    <a:pt x="2" y="6"/>
                    <a:pt x="18" y="10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1"/>
            <p:cNvSpPr/>
            <p:nvPr/>
          </p:nvSpPr>
          <p:spPr>
            <a:xfrm>
              <a:off x="-286283" y="-1139240"/>
              <a:ext cx="1397" cy="615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4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1" y="5"/>
                    <a:pt x="0" y="6"/>
                    <a:pt x="0" y="9"/>
                  </a:cubicBezTo>
                  <a:cubicBezTo>
                    <a:pt x="4" y="10"/>
                    <a:pt x="5" y="10"/>
                    <a:pt x="6" y="11"/>
                  </a:cubicBezTo>
                  <a:cubicBezTo>
                    <a:pt x="12" y="10"/>
                    <a:pt x="17" y="9"/>
                    <a:pt x="25" y="7"/>
                  </a:cubicBezTo>
                  <a:cubicBezTo>
                    <a:pt x="13" y="2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1"/>
            <p:cNvSpPr/>
            <p:nvPr/>
          </p:nvSpPr>
          <p:spPr>
            <a:xfrm>
              <a:off x="-287121" y="-1138458"/>
              <a:ext cx="1508" cy="447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13" y="0"/>
                  </a:moveTo>
                  <a:cubicBezTo>
                    <a:pt x="8" y="0"/>
                    <a:pt x="11" y="4"/>
                    <a:pt x="7" y="4"/>
                  </a:cubicBezTo>
                  <a:cubicBezTo>
                    <a:pt x="6" y="4"/>
                    <a:pt x="4" y="3"/>
                    <a:pt x="1" y="2"/>
                  </a:cubicBezTo>
                  <a:lnTo>
                    <a:pt x="1" y="2"/>
                  </a:lnTo>
                  <a:cubicBezTo>
                    <a:pt x="6" y="5"/>
                    <a:pt x="11" y="7"/>
                    <a:pt x="13" y="7"/>
                  </a:cubicBezTo>
                  <a:cubicBezTo>
                    <a:pt x="19" y="7"/>
                    <a:pt x="22" y="7"/>
                    <a:pt x="26" y="6"/>
                  </a:cubicBezTo>
                  <a:cubicBezTo>
                    <a:pt x="27" y="6"/>
                    <a:pt x="24" y="3"/>
                    <a:pt x="20" y="1"/>
                  </a:cubicBezTo>
                  <a:cubicBezTo>
                    <a:pt x="17" y="0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1"/>
            <p:cNvSpPr/>
            <p:nvPr/>
          </p:nvSpPr>
          <p:spPr>
            <a:xfrm>
              <a:off x="-287959" y="-1139296"/>
              <a:ext cx="615" cy="39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4" y="0"/>
                  </a:moveTo>
                  <a:cubicBezTo>
                    <a:pt x="1" y="0"/>
                    <a:pt x="3" y="2"/>
                    <a:pt x="8" y="7"/>
                  </a:cubicBezTo>
                  <a:cubicBezTo>
                    <a:pt x="9" y="6"/>
                    <a:pt x="9" y="3"/>
                    <a:pt x="10" y="1"/>
                  </a:cubicBezTo>
                  <a:cubicBezTo>
                    <a:pt x="7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1"/>
            <p:cNvSpPr/>
            <p:nvPr/>
          </p:nvSpPr>
          <p:spPr>
            <a:xfrm>
              <a:off x="-287512" y="-1137843"/>
              <a:ext cx="2067" cy="1341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12" y="1"/>
                  </a:moveTo>
                  <a:cubicBezTo>
                    <a:pt x="11" y="1"/>
                    <a:pt x="10" y="1"/>
                    <a:pt x="10" y="2"/>
                  </a:cubicBezTo>
                  <a:cubicBezTo>
                    <a:pt x="7" y="6"/>
                    <a:pt x="5" y="10"/>
                    <a:pt x="0" y="13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10" y="18"/>
                    <a:pt x="16" y="22"/>
                    <a:pt x="22" y="23"/>
                  </a:cubicBezTo>
                  <a:cubicBezTo>
                    <a:pt x="27" y="24"/>
                    <a:pt x="29" y="24"/>
                    <a:pt x="31" y="24"/>
                  </a:cubicBezTo>
                  <a:cubicBezTo>
                    <a:pt x="32" y="23"/>
                    <a:pt x="33" y="21"/>
                    <a:pt x="34" y="18"/>
                  </a:cubicBezTo>
                  <a:cubicBezTo>
                    <a:pt x="36" y="18"/>
                    <a:pt x="31" y="15"/>
                    <a:pt x="18" y="8"/>
                  </a:cubicBezTo>
                  <a:cubicBezTo>
                    <a:pt x="21" y="7"/>
                    <a:pt x="26" y="7"/>
                    <a:pt x="28" y="6"/>
                  </a:cubicBezTo>
                  <a:cubicBezTo>
                    <a:pt x="19" y="2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-288574" y="-1136614"/>
              <a:ext cx="2402" cy="838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1" y="0"/>
                  </a:moveTo>
                  <a:cubicBezTo>
                    <a:pt x="11" y="0"/>
                    <a:pt x="10" y="1"/>
                    <a:pt x="10" y="1"/>
                  </a:cubicBezTo>
                  <a:cubicBezTo>
                    <a:pt x="4" y="2"/>
                    <a:pt x="1" y="5"/>
                    <a:pt x="3" y="11"/>
                  </a:cubicBezTo>
                  <a:cubicBezTo>
                    <a:pt x="7" y="11"/>
                    <a:pt x="10" y="10"/>
                    <a:pt x="13" y="10"/>
                  </a:cubicBezTo>
                  <a:cubicBezTo>
                    <a:pt x="16" y="10"/>
                    <a:pt x="19" y="11"/>
                    <a:pt x="24" y="12"/>
                  </a:cubicBezTo>
                  <a:cubicBezTo>
                    <a:pt x="29" y="14"/>
                    <a:pt x="33" y="14"/>
                    <a:pt x="35" y="14"/>
                  </a:cubicBezTo>
                  <a:cubicBezTo>
                    <a:pt x="41" y="14"/>
                    <a:pt x="41" y="11"/>
                    <a:pt x="42" y="10"/>
                  </a:cubicBezTo>
                  <a:cubicBezTo>
                    <a:pt x="28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1"/>
            <p:cNvSpPr/>
            <p:nvPr/>
          </p:nvSpPr>
          <p:spPr>
            <a:xfrm>
              <a:off x="-288741" y="-1137564"/>
              <a:ext cx="726" cy="447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0" y="1"/>
                  </a:moveTo>
                  <a:cubicBezTo>
                    <a:pt x="1" y="2"/>
                    <a:pt x="2" y="3"/>
                    <a:pt x="4" y="6"/>
                  </a:cubicBezTo>
                  <a:cubicBezTo>
                    <a:pt x="7" y="7"/>
                    <a:pt x="10" y="8"/>
                    <a:pt x="11" y="8"/>
                  </a:cubicBezTo>
                  <a:cubicBezTo>
                    <a:pt x="12" y="8"/>
                    <a:pt x="10" y="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1"/>
            <p:cNvSpPr/>
            <p:nvPr/>
          </p:nvSpPr>
          <p:spPr>
            <a:xfrm>
              <a:off x="-289300" y="-1137173"/>
              <a:ext cx="670" cy="559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5" y="0"/>
                  </a:moveTo>
                  <a:cubicBezTo>
                    <a:pt x="3" y="1"/>
                    <a:pt x="2" y="4"/>
                    <a:pt x="1" y="9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6" y="9"/>
                    <a:pt x="8" y="5"/>
                    <a:pt x="11" y="4"/>
                  </a:cubicBezTo>
                  <a:cubicBezTo>
                    <a:pt x="8" y="3"/>
                    <a:pt x="7" y="1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1"/>
            <p:cNvSpPr/>
            <p:nvPr/>
          </p:nvSpPr>
          <p:spPr>
            <a:xfrm>
              <a:off x="-290361" y="-1136055"/>
              <a:ext cx="1564" cy="1453"/>
            </a:xfrm>
            <a:custGeom>
              <a:avLst/>
              <a:gdLst/>
              <a:ahLst/>
              <a:cxnLst/>
              <a:rect l="l" t="t" r="r" b="b"/>
              <a:pathLst>
                <a:path w="28" h="26" extrusionOk="0">
                  <a:moveTo>
                    <a:pt x="27" y="0"/>
                  </a:moveTo>
                  <a:lnTo>
                    <a:pt x="27" y="0"/>
                  </a:lnTo>
                  <a:cubicBezTo>
                    <a:pt x="19" y="7"/>
                    <a:pt x="9" y="16"/>
                    <a:pt x="0" y="21"/>
                  </a:cubicBezTo>
                  <a:cubicBezTo>
                    <a:pt x="3" y="22"/>
                    <a:pt x="4" y="23"/>
                    <a:pt x="6" y="25"/>
                  </a:cubicBezTo>
                  <a:cubicBezTo>
                    <a:pt x="19" y="20"/>
                    <a:pt x="26" y="12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1"/>
            <p:cNvSpPr/>
            <p:nvPr/>
          </p:nvSpPr>
          <p:spPr>
            <a:xfrm>
              <a:off x="-294216" y="-1145497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2" y="0"/>
                  </a:moveTo>
                  <a:cubicBezTo>
                    <a:pt x="1" y="1"/>
                    <a:pt x="1" y="1"/>
                    <a:pt x="1" y="3"/>
                  </a:cubicBezTo>
                  <a:lnTo>
                    <a:pt x="5" y="3"/>
                  </a:lnTo>
                  <a:lnTo>
                    <a:pt x="5" y="2"/>
                  </a:lnTo>
                  <a:cubicBezTo>
                    <a:pt x="5" y="1"/>
                    <a:pt x="4" y="1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1"/>
            <p:cNvSpPr/>
            <p:nvPr/>
          </p:nvSpPr>
          <p:spPr>
            <a:xfrm>
              <a:off x="-214881" y="-976993"/>
              <a:ext cx="35757" cy="26371"/>
            </a:xfrm>
            <a:custGeom>
              <a:avLst/>
              <a:gdLst/>
              <a:ahLst/>
              <a:cxnLst/>
              <a:rect l="l" t="t" r="r" b="b"/>
              <a:pathLst>
                <a:path w="640" h="472" extrusionOk="0">
                  <a:moveTo>
                    <a:pt x="418" y="1"/>
                  </a:moveTo>
                  <a:cubicBezTo>
                    <a:pt x="412" y="1"/>
                    <a:pt x="407" y="3"/>
                    <a:pt x="404" y="6"/>
                  </a:cubicBezTo>
                  <a:cubicBezTo>
                    <a:pt x="394" y="13"/>
                    <a:pt x="388" y="22"/>
                    <a:pt x="382" y="30"/>
                  </a:cubicBezTo>
                  <a:cubicBezTo>
                    <a:pt x="377" y="35"/>
                    <a:pt x="372" y="42"/>
                    <a:pt x="369" y="47"/>
                  </a:cubicBezTo>
                  <a:cubicBezTo>
                    <a:pt x="367" y="51"/>
                    <a:pt x="366" y="56"/>
                    <a:pt x="363" y="62"/>
                  </a:cubicBezTo>
                  <a:cubicBezTo>
                    <a:pt x="352" y="53"/>
                    <a:pt x="341" y="45"/>
                    <a:pt x="332" y="40"/>
                  </a:cubicBezTo>
                  <a:cubicBezTo>
                    <a:pt x="301" y="19"/>
                    <a:pt x="284" y="9"/>
                    <a:pt x="278" y="9"/>
                  </a:cubicBezTo>
                  <a:cubicBezTo>
                    <a:pt x="267" y="9"/>
                    <a:pt x="262" y="11"/>
                    <a:pt x="257" y="15"/>
                  </a:cubicBezTo>
                  <a:cubicBezTo>
                    <a:pt x="246" y="24"/>
                    <a:pt x="238" y="34"/>
                    <a:pt x="231" y="43"/>
                  </a:cubicBezTo>
                  <a:lnTo>
                    <a:pt x="215" y="63"/>
                  </a:lnTo>
                  <a:cubicBezTo>
                    <a:pt x="210" y="71"/>
                    <a:pt x="207" y="78"/>
                    <a:pt x="203" y="87"/>
                  </a:cubicBezTo>
                  <a:cubicBezTo>
                    <a:pt x="200" y="93"/>
                    <a:pt x="196" y="98"/>
                    <a:pt x="193" y="103"/>
                  </a:cubicBezTo>
                  <a:cubicBezTo>
                    <a:pt x="191" y="106"/>
                    <a:pt x="193" y="110"/>
                    <a:pt x="191" y="111"/>
                  </a:cubicBezTo>
                  <a:cubicBezTo>
                    <a:pt x="189" y="114"/>
                    <a:pt x="182" y="114"/>
                    <a:pt x="180" y="118"/>
                  </a:cubicBezTo>
                  <a:cubicBezTo>
                    <a:pt x="178" y="124"/>
                    <a:pt x="179" y="134"/>
                    <a:pt x="172" y="136"/>
                  </a:cubicBezTo>
                  <a:cubicBezTo>
                    <a:pt x="168" y="137"/>
                    <a:pt x="167" y="140"/>
                    <a:pt x="165" y="142"/>
                  </a:cubicBezTo>
                  <a:cubicBezTo>
                    <a:pt x="164" y="145"/>
                    <a:pt x="162" y="150"/>
                    <a:pt x="161" y="152"/>
                  </a:cubicBezTo>
                  <a:cubicBezTo>
                    <a:pt x="159" y="155"/>
                    <a:pt x="158" y="158"/>
                    <a:pt x="157" y="161"/>
                  </a:cubicBezTo>
                  <a:cubicBezTo>
                    <a:pt x="156" y="163"/>
                    <a:pt x="154" y="167"/>
                    <a:pt x="153" y="168"/>
                  </a:cubicBezTo>
                  <a:cubicBezTo>
                    <a:pt x="152" y="171"/>
                    <a:pt x="148" y="171"/>
                    <a:pt x="148" y="172"/>
                  </a:cubicBezTo>
                  <a:cubicBezTo>
                    <a:pt x="147" y="176"/>
                    <a:pt x="147" y="182"/>
                    <a:pt x="144" y="186"/>
                  </a:cubicBezTo>
                  <a:cubicBezTo>
                    <a:pt x="143" y="188"/>
                    <a:pt x="137" y="189"/>
                    <a:pt x="133" y="191"/>
                  </a:cubicBezTo>
                  <a:cubicBezTo>
                    <a:pt x="130" y="193"/>
                    <a:pt x="123" y="193"/>
                    <a:pt x="120" y="195"/>
                  </a:cubicBezTo>
                  <a:cubicBezTo>
                    <a:pt x="112" y="198"/>
                    <a:pt x="111" y="205"/>
                    <a:pt x="102" y="205"/>
                  </a:cubicBezTo>
                  <a:cubicBezTo>
                    <a:pt x="94" y="207"/>
                    <a:pt x="85" y="207"/>
                    <a:pt x="84" y="213"/>
                  </a:cubicBezTo>
                  <a:cubicBezTo>
                    <a:pt x="84" y="216"/>
                    <a:pt x="86" y="223"/>
                    <a:pt x="84" y="225"/>
                  </a:cubicBezTo>
                  <a:cubicBezTo>
                    <a:pt x="80" y="229"/>
                    <a:pt x="74" y="230"/>
                    <a:pt x="69" y="234"/>
                  </a:cubicBezTo>
                  <a:cubicBezTo>
                    <a:pt x="67" y="236"/>
                    <a:pt x="67" y="239"/>
                    <a:pt x="65" y="240"/>
                  </a:cubicBezTo>
                  <a:cubicBezTo>
                    <a:pt x="63" y="244"/>
                    <a:pt x="60" y="247"/>
                    <a:pt x="59" y="251"/>
                  </a:cubicBezTo>
                  <a:cubicBezTo>
                    <a:pt x="59" y="251"/>
                    <a:pt x="59" y="252"/>
                    <a:pt x="58" y="252"/>
                  </a:cubicBezTo>
                  <a:cubicBezTo>
                    <a:pt x="58" y="252"/>
                    <a:pt x="55" y="249"/>
                    <a:pt x="46" y="242"/>
                  </a:cubicBezTo>
                  <a:lnTo>
                    <a:pt x="46" y="242"/>
                  </a:lnTo>
                  <a:cubicBezTo>
                    <a:pt x="46" y="244"/>
                    <a:pt x="47" y="245"/>
                    <a:pt x="47" y="246"/>
                  </a:cubicBezTo>
                  <a:cubicBezTo>
                    <a:pt x="47" y="249"/>
                    <a:pt x="48" y="252"/>
                    <a:pt x="47" y="254"/>
                  </a:cubicBezTo>
                  <a:cubicBezTo>
                    <a:pt x="44" y="256"/>
                    <a:pt x="39" y="258"/>
                    <a:pt x="37" y="262"/>
                  </a:cubicBezTo>
                  <a:cubicBezTo>
                    <a:pt x="34" y="265"/>
                    <a:pt x="36" y="270"/>
                    <a:pt x="36" y="275"/>
                  </a:cubicBezTo>
                  <a:cubicBezTo>
                    <a:pt x="36" y="276"/>
                    <a:pt x="36" y="277"/>
                    <a:pt x="34" y="281"/>
                  </a:cubicBezTo>
                  <a:cubicBezTo>
                    <a:pt x="33" y="283"/>
                    <a:pt x="33" y="287"/>
                    <a:pt x="30" y="288"/>
                  </a:cubicBezTo>
                  <a:cubicBezTo>
                    <a:pt x="30" y="288"/>
                    <a:pt x="29" y="288"/>
                    <a:pt x="28" y="288"/>
                  </a:cubicBezTo>
                  <a:cubicBezTo>
                    <a:pt x="25" y="288"/>
                    <a:pt x="22" y="288"/>
                    <a:pt x="18" y="287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13" y="287"/>
                    <a:pt x="18" y="292"/>
                    <a:pt x="15" y="292"/>
                  </a:cubicBezTo>
                  <a:cubicBezTo>
                    <a:pt x="6" y="292"/>
                    <a:pt x="5" y="296"/>
                    <a:pt x="2" y="298"/>
                  </a:cubicBezTo>
                  <a:cubicBezTo>
                    <a:pt x="1" y="299"/>
                    <a:pt x="0" y="299"/>
                    <a:pt x="1" y="303"/>
                  </a:cubicBezTo>
                  <a:cubicBezTo>
                    <a:pt x="2" y="307"/>
                    <a:pt x="6" y="313"/>
                    <a:pt x="7" y="317"/>
                  </a:cubicBezTo>
                  <a:cubicBezTo>
                    <a:pt x="7" y="320"/>
                    <a:pt x="5" y="320"/>
                    <a:pt x="4" y="324"/>
                  </a:cubicBezTo>
                  <a:cubicBezTo>
                    <a:pt x="11" y="328"/>
                    <a:pt x="13" y="330"/>
                    <a:pt x="16" y="331"/>
                  </a:cubicBezTo>
                  <a:cubicBezTo>
                    <a:pt x="21" y="336"/>
                    <a:pt x="25" y="341"/>
                    <a:pt x="30" y="347"/>
                  </a:cubicBezTo>
                  <a:cubicBezTo>
                    <a:pt x="41" y="355"/>
                    <a:pt x="49" y="360"/>
                    <a:pt x="60" y="368"/>
                  </a:cubicBezTo>
                  <a:cubicBezTo>
                    <a:pt x="62" y="370"/>
                    <a:pt x="62" y="371"/>
                    <a:pt x="63" y="373"/>
                  </a:cubicBezTo>
                  <a:cubicBezTo>
                    <a:pt x="68" y="376"/>
                    <a:pt x="72" y="376"/>
                    <a:pt x="79" y="380"/>
                  </a:cubicBezTo>
                  <a:cubicBezTo>
                    <a:pt x="88" y="385"/>
                    <a:pt x="94" y="387"/>
                    <a:pt x="99" y="387"/>
                  </a:cubicBezTo>
                  <a:cubicBezTo>
                    <a:pt x="107" y="389"/>
                    <a:pt x="116" y="389"/>
                    <a:pt x="127" y="391"/>
                  </a:cubicBezTo>
                  <a:cubicBezTo>
                    <a:pt x="129" y="391"/>
                    <a:pt x="133" y="392"/>
                    <a:pt x="135" y="392"/>
                  </a:cubicBezTo>
                  <a:cubicBezTo>
                    <a:pt x="135" y="392"/>
                    <a:pt x="135" y="392"/>
                    <a:pt x="135" y="392"/>
                  </a:cubicBezTo>
                  <a:cubicBezTo>
                    <a:pt x="135" y="390"/>
                    <a:pt x="136" y="390"/>
                    <a:pt x="138" y="390"/>
                  </a:cubicBezTo>
                  <a:cubicBezTo>
                    <a:pt x="140" y="390"/>
                    <a:pt x="145" y="391"/>
                    <a:pt x="148" y="392"/>
                  </a:cubicBezTo>
                  <a:cubicBezTo>
                    <a:pt x="153" y="392"/>
                    <a:pt x="162" y="394"/>
                    <a:pt x="169" y="396"/>
                  </a:cubicBezTo>
                  <a:lnTo>
                    <a:pt x="164" y="391"/>
                  </a:lnTo>
                  <a:cubicBezTo>
                    <a:pt x="157" y="387"/>
                    <a:pt x="151" y="385"/>
                    <a:pt x="143" y="382"/>
                  </a:cubicBezTo>
                  <a:cubicBezTo>
                    <a:pt x="143" y="381"/>
                    <a:pt x="143" y="381"/>
                    <a:pt x="144" y="381"/>
                  </a:cubicBezTo>
                  <a:cubicBezTo>
                    <a:pt x="151" y="381"/>
                    <a:pt x="157" y="382"/>
                    <a:pt x="162" y="382"/>
                  </a:cubicBezTo>
                  <a:cubicBezTo>
                    <a:pt x="167" y="382"/>
                    <a:pt x="168" y="381"/>
                    <a:pt x="170" y="380"/>
                  </a:cubicBezTo>
                  <a:cubicBezTo>
                    <a:pt x="172" y="380"/>
                    <a:pt x="170" y="377"/>
                    <a:pt x="172" y="377"/>
                  </a:cubicBezTo>
                  <a:cubicBezTo>
                    <a:pt x="175" y="377"/>
                    <a:pt x="182" y="380"/>
                    <a:pt x="188" y="380"/>
                  </a:cubicBezTo>
                  <a:cubicBezTo>
                    <a:pt x="193" y="380"/>
                    <a:pt x="191" y="376"/>
                    <a:pt x="190" y="371"/>
                  </a:cubicBezTo>
                  <a:cubicBezTo>
                    <a:pt x="189" y="367"/>
                    <a:pt x="193" y="367"/>
                    <a:pt x="194" y="365"/>
                  </a:cubicBezTo>
                  <a:cubicBezTo>
                    <a:pt x="196" y="362"/>
                    <a:pt x="198" y="360"/>
                    <a:pt x="200" y="356"/>
                  </a:cubicBezTo>
                  <a:cubicBezTo>
                    <a:pt x="195" y="352"/>
                    <a:pt x="191" y="350"/>
                    <a:pt x="188" y="349"/>
                  </a:cubicBezTo>
                  <a:lnTo>
                    <a:pt x="188" y="349"/>
                  </a:lnTo>
                  <a:cubicBezTo>
                    <a:pt x="190" y="349"/>
                    <a:pt x="198" y="354"/>
                    <a:pt x="200" y="354"/>
                  </a:cubicBezTo>
                  <a:cubicBezTo>
                    <a:pt x="205" y="355"/>
                    <a:pt x="208" y="355"/>
                    <a:pt x="211" y="355"/>
                  </a:cubicBezTo>
                  <a:cubicBezTo>
                    <a:pt x="212" y="355"/>
                    <a:pt x="214" y="355"/>
                    <a:pt x="215" y="355"/>
                  </a:cubicBezTo>
                  <a:cubicBezTo>
                    <a:pt x="225" y="354"/>
                    <a:pt x="235" y="351"/>
                    <a:pt x="243" y="349"/>
                  </a:cubicBezTo>
                  <a:lnTo>
                    <a:pt x="253" y="349"/>
                  </a:lnTo>
                  <a:cubicBezTo>
                    <a:pt x="254" y="350"/>
                    <a:pt x="256" y="352"/>
                    <a:pt x="257" y="352"/>
                  </a:cubicBezTo>
                  <a:lnTo>
                    <a:pt x="257" y="354"/>
                  </a:lnTo>
                  <a:cubicBezTo>
                    <a:pt x="255" y="353"/>
                    <a:pt x="254" y="353"/>
                    <a:pt x="253" y="353"/>
                  </a:cubicBezTo>
                  <a:cubicBezTo>
                    <a:pt x="250" y="353"/>
                    <a:pt x="253" y="357"/>
                    <a:pt x="249" y="357"/>
                  </a:cubicBezTo>
                  <a:cubicBezTo>
                    <a:pt x="248" y="357"/>
                    <a:pt x="246" y="357"/>
                    <a:pt x="243" y="355"/>
                  </a:cubicBezTo>
                  <a:cubicBezTo>
                    <a:pt x="241" y="356"/>
                    <a:pt x="238" y="357"/>
                    <a:pt x="235" y="359"/>
                  </a:cubicBezTo>
                  <a:cubicBezTo>
                    <a:pt x="232" y="360"/>
                    <a:pt x="226" y="360"/>
                    <a:pt x="226" y="364"/>
                  </a:cubicBezTo>
                  <a:cubicBezTo>
                    <a:pt x="226" y="367"/>
                    <a:pt x="224" y="368"/>
                    <a:pt x="221" y="370"/>
                  </a:cubicBezTo>
                  <a:cubicBezTo>
                    <a:pt x="220" y="370"/>
                    <a:pt x="221" y="372"/>
                    <a:pt x="221" y="372"/>
                  </a:cubicBezTo>
                  <a:cubicBezTo>
                    <a:pt x="227" y="377"/>
                    <a:pt x="232" y="380"/>
                    <a:pt x="233" y="380"/>
                  </a:cubicBezTo>
                  <a:cubicBezTo>
                    <a:pt x="236" y="378"/>
                    <a:pt x="237" y="377"/>
                    <a:pt x="238" y="376"/>
                  </a:cubicBezTo>
                  <a:cubicBezTo>
                    <a:pt x="242" y="373"/>
                    <a:pt x="246" y="370"/>
                    <a:pt x="251" y="367"/>
                  </a:cubicBezTo>
                  <a:cubicBezTo>
                    <a:pt x="251" y="367"/>
                    <a:pt x="254" y="368"/>
                    <a:pt x="256" y="368"/>
                  </a:cubicBezTo>
                  <a:cubicBezTo>
                    <a:pt x="256" y="368"/>
                    <a:pt x="257" y="368"/>
                    <a:pt x="257" y="368"/>
                  </a:cubicBezTo>
                  <a:cubicBezTo>
                    <a:pt x="257" y="367"/>
                    <a:pt x="258" y="367"/>
                    <a:pt x="258" y="367"/>
                  </a:cubicBezTo>
                  <a:cubicBezTo>
                    <a:pt x="262" y="373"/>
                    <a:pt x="266" y="380"/>
                    <a:pt x="269" y="385"/>
                  </a:cubicBezTo>
                  <a:cubicBezTo>
                    <a:pt x="278" y="398"/>
                    <a:pt x="288" y="413"/>
                    <a:pt x="295" y="422"/>
                  </a:cubicBezTo>
                  <a:cubicBezTo>
                    <a:pt x="317" y="451"/>
                    <a:pt x="330" y="465"/>
                    <a:pt x="336" y="469"/>
                  </a:cubicBezTo>
                  <a:cubicBezTo>
                    <a:pt x="342" y="471"/>
                    <a:pt x="346" y="472"/>
                    <a:pt x="350" y="472"/>
                  </a:cubicBezTo>
                  <a:cubicBezTo>
                    <a:pt x="352" y="472"/>
                    <a:pt x="354" y="472"/>
                    <a:pt x="356" y="471"/>
                  </a:cubicBezTo>
                  <a:cubicBezTo>
                    <a:pt x="367" y="467"/>
                    <a:pt x="376" y="462"/>
                    <a:pt x="385" y="457"/>
                  </a:cubicBezTo>
                  <a:cubicBezTo>
                    <a:pt x="392" y="454"/>
                    <a:pt x="397" y="449"/>
                    <a:pt x="402" y="445"/>
                  </a:cubicBezTo>
                  <a:cubicBezTo>
                    <a:pt x="408" y="440"/>
                    <a:pt x="413" y="434"/>
                    <a:pt x="418" y="428"/>
                  </a:cubicBezTo>
                  <a:lnTo>
                    <a:pt x="430" y="417"/>
                  </a:lnTo>
                  <a:cubicBezTo>
                    <a:pt x="431" y="415"/>
                    <a:pt x="431" y="412"/>
                    <a:pt x="432" y="409"/>
                  </a:cubicBezTo>
                  <a:cubicBezTo>
                    <a:pt x="432" y="409"/>
                    <a:pt x="433" y="409"/>
                    <a:pt x="433" y="409"/>
                  </a:cubicBezTo>
                  <a:cubicBezTo>
                    <a:pt x="435" y="409"/>
                    <a:pt x="437" y="410"/>
                    <a:pt x="439" y="410"/>
                  </a:cubicBezTo>
                  <a:cubicBezTo>
                    <a:pt x="440" y="410"/>
                    <a:pt x="442" y="410"/>
                    <a:pt x="442" y="408"/>
                  </a:cubicBezTo>
                  <a:cubicBezTo>
                    <a:pt x="446" y="405"/>
                    <a:pt x="447" y="396"/>
                    <a:pt x="453" y="396"/>
                  </a:cubicBezTo>
                  <a:cubicBezTo>
                    <a:pt x="454" y="396"/>
                    <a:pt x="454" y="396"/>
                    <a:pt x="455" y="396"/>
                  </a:cubicBezTo>
                  <a:cubicBezTo>
                    <a:pt x="458" y="396"/>
                    <a:pt x="460" y="394"/>
                    <a:pt x="461" y="392"/>
                  </a:cubicBezTo>
                  <a:cubicBezTo>
                    <a:pt x="462" y="391"/>
                    <a:pt x="463" y="387"/>
                    <a:pt x="466" y="385"/>
                  </a:cubicBezTo>
                  <a:cubicBezTo>
                    <a:pt x="467" y="382"/>
                    <a:pt x="471" y="380"/>
                    <a:pt x="472" y="378"/>
                  </a:cubicBezTo>
                  <a:cubicBezTo>
                    <a:pt x="473" y="376"/>
                    <a:pt x="476" y="375"/>
                    <a:pt x="477" y="373"/>
                  </a:cubicBezTo>
                  <a:cubicBezTo>
                    <a:pt x="477" y="373"/>
                    <a:pt x="477" y="373"/>
                    <a:pt x="478" y="373"/>
                  </a:cubicBezTo>
                  <a:cubicBezTo>
                    <a:pt x="478" y="373"/>
                    <a:pt x="480" y="374"/>
                    <a:pt x="481" y="374"/>
                  </a:cubicBezTo>
                  <a:cubicBezTo>
                    <a:pt x="481" y="374"/>
                    <a:pt x="482" y="373"/>
                    <a:pt x="482" y="373"/>
                  </a:cubicBezTo>
                  <a:cubicBezTo>
                    <a:pt x="484" y="371"/>
                    <a:pt x="486" y="364"/>
                    <a:pt x="488" y="362"/>
                  </a:cubicBezTo>
                  <a:cubicBezTo>
                    <a:pt x="492" y="361"/>
                    <a:pt x="495" y="361"/>
                    <a:pt x="499" y="361"/>
                  </a:cubicBezTo>
                  <a:cubicBezTo>
                    <a:pt x="503" y="361"/>
                    <a:pt x="508" y="364"/>
                    <a:pt x="513" y="364"/>
                  </a:cubicBezTo>
                  <a:cubicBezTo>
                    <a:pt x="517" y="363"/>
                    <a:pt x="519" y="359"/>
                    <a:pt x="524" y="359"/>
                  </a:cubicBezTo>
                  <a:cubicBezTo>
                    <a:pt x="526" y="359"/>
                    <a:pt x="527" y="360"/>
                    <a:pt x="529" y="360"/>
                  </a:cubicBezTo>
                  <a:cubicBezTo>
                    <a:pt x="533" y="361"/>
                    <a:pt x="538" y="363"/>
                    <a:pt x="541" y="363"/>
                  </a:cubicBezTo>
                  <a:cubicBezTo>
                    <a:pt x="543" y="363"/>
                    <a:pt x="545" y="362"/>
                    <a:pt x="546" y="359"/>
                  </a:cubicBezTo>
                  <a:cubicBezTo>
                    <a:pt x="547" y="356"/>
                    <a:pt x="546" y="350"/>
                    <a:pt x="549" y="349"/>
                  </a:cubicBezTo>
                  <a:cubicBezTo>
                    <a:pt x="552" y="346"/>
                    <a:pt x="558" y="347"/>
                    <a:pt x="563" y="346"/>
                  </a:cubicBezTo>
                  <a:cubicBezTo>
                    <a:pt x="566" y="346"/>
                    <a:pt x="567" y="345"/>
                    <a:pt x="568" y="343"/>
                  </a:cubicBezTo>
                  <a:cubicBezTo>
                    <a:pt x="571" y="340"/>
                    <a:pt x="573" y="338"/>
                    <a:pt x="578" y="335"/>
                  </a:cubicBezTo>
                  <a:cubicBezTo>
                    <a:pt x="578" y="335"/>
                    <a:pt x="581" y="336"/>
                    <a:pt x="587" y="349"/>
                  </a:cubicBezTo>
                  <a:lnTo>
                    <a:pt x="587" y="345"/>
                  </a:lnTo>
                  <a:cubicBezTo>
                    <a:pt x="587" y="341"/>
                    <a:pt x="587" y="338"/>
                    <a:pt x="588" y="338"/>
                  </a:cubicBezTo>
                  <a:cubicBezTo>
                    <a:pt x="591" y="336"/>
                    <a:pt x="596" y="338"/>
                    <a:pt x="598" y="335"/>
                  </a:cubicBezTo>
                  <a:cubicBezTo>
                    <a:pt x="602" y="334"/>
                    <a:pt x="602" y="329"/>
                    <a:pt x="603" y="325"/>
                  </a:cubicBezTo>
                  <a:cubicBezTo>
                    <a:pt x="603" y="324"/>
                    <a:pt x="604" y="322"/>
                    <a:pt x="604" y="320"/>
                  </a:cubicBezTo>
                  <a:cubicBezTo>
                    <a:pt x="605" y="318"/>
                    <a:pt x="607" y="315"/>
                    <a:pt x="609" y="315"/>
                  </a:cubicBezTo>
                  <a:cubicBezTo>
                    <a:pt x="610" y="315"/>
                    <a:pt x="614" y="317"/>
                    <a:pt x="618" y="320"/>
                  </a:cubicBezTo>
                  <a:cubicBezTo>
                    <a:pt x="619" y="321"/>
                    <a:pt x="620" y="321"/>
                    <a:pt x="620" y="321"/>
                  </a:cubicBezTo>
                  <a:cubicBezTo>
                    <a:pt x="621" y="321"/>
                    <a:pt x="621" y="318"/>
                    <a:pt x="622" y="318"/>
                  </a:cubicBezTo>
                  <a:cubicBezTo>
                    <a:pt x="622" y="318"/>
                    <a:pt x="622" y="318"/>
                    <a:pt x="623" y="318"/>
                  </a:cubicBezTo>
                  <a:cubicBezTo>
                    <a:pt x="625" y="319"/>
                    <a:pt x="626" y="319"/>
                    <a:pt x="627" y="319"/>
                  </a:cubicBezTo>
                  <a:cubicBezTo>
                    <a:pt x="630" y="319"/>
                    <a:pt x="631" y="318"/>
                    <a:pt x="634" y="317"/>
                  </a:cubicBezTo>
                  <a:cubicBezTo>
                    <a:pt x="635" y="317"/>
                    <a:pt x="636" y="317"/>
                    <a:pt x="636" y="314"/>
                  </a:cubicBezTo>
                  <a:cubicBezTo>
                    <a:pt x="636" y="310"/>
                    <a:pt x="634" y="303"/>
                    <a:pt x="634" y="298"/>
                  </a:cubicBezTo>
                  <a:cubicBezTo>
                    <a:pt x="634" y="296"/>
                    <a:pt x="636" y="296"/>
                    <a:pt x="639" y="294"/>
                  </a:cubicBezTo>
                  <a:cubicBezTo>
                    <a:pt x="634" y="288"/>
                    <a:pt x="633" y="286"/>
                    <a:pt x="630" y="284"/>
                  </a:cubicBezTo>
                  <a:cubicBezTo>
                    <a:pt x="630" y="271"/>
                    <a:pt x="628" y="266"/>
                    <a:pt x="625" y="260"/>
                  </a:cubicBezTo>
                  <a:cubicBezTo>
                    <a:pt x="617" y="249"/>
                    <a:pt x="610" y="241"/>
                    <a:pt x="603" y="230"/>
                  </a:cubicBezTo>
                  <a:cubicBezTo>
                    <a:pt x="603" y="229"/>
                    <a:pt x="603" y="228"/>
                    <a:pt x="602" y="225"/>
                  </a:cubicBezTo>
                  <a:cubicBezTo>
                    <a:pt x="597" y="221"/>
                    <a:pt x="594" y="220"/>
                    <a:pt x="589" y="213"/>
                  </a:cubicBezTo>
                  <a:cubicBezTo>
                    <a:pt x="582" y="205"/>
                    <a:pt x="578" y="200"/>
                    <a:pt x="575" y="199"/>
                  </a:cubicBezTo>
                  <a:cubicBezTo>
                    <a:pt x="568" y="195"/>
                    <a:pt x="561" y="191"/>
                    <a:pt x="554" y="187"/>
                  </a:cubicBezTo>
                  <a:cubicBezTo>
                    <a:pt x="554" y="186"/>
                    <a:pt x="554" y="186"/>
                    <a:pt x="551" y="184"/>
                  </a:cubicBezTo>
                  <a:cubicBezTo>
                    <a:pt x="547" y="180"/>
                    <a:pt x="545" y="178"/>
                    <a:pt x="546" y="178"/>
                  </a:cubicBezTo>
                  <a:lnTo>
                    <a:pt x="546" y="178"/>
                  </a:lnTo>
                  <a:cubicBezTo>
                    <a:pt x="547" y="178"/>
                    <a:pt x="549" y="179"/>
                    <a:pt x="554" y="182"/>
                  </a:cubicBezTo>
                  <a:cubicBezTo>
                    <a:pt x="558" y="185"/>
                    <a:pt x="562" y="186"/>
                    <a:pt x="563" y="186"/>
                  </a:cubicBezTo>
                  <a:cubicBezTo>
                    <a:pt x="564" y="186"/>
                    <a:pt x="563" y="186"/>
                    <a:pt x="562" y="184"/>
                  </a:cubicBezTo>
                  <a:cubicBezTo>
                    <a:pt x="557" y="179"/>
                    <a:pt x="556" y="178"/>
                    <a:pt x="557" y="178"/>
                  </a:cubicBezTo>
                  <a:cubicBezTo>
                    <a:pt x="558" y="178"/>
                    <a:pt x="562" y="180"/>
                    <a:pt x="565" y="181"/>
                  </a:cubicBezTo>
                  <a:cubicBezTo>
                    <a:pt x="569" y="182"/>
                    <a:pt x="573" y="184"/>
                    <a:pt x="575" y="184"/>
                  </a:cubicBezTo>
                  <a:cubicBezTo>
                    <a:pt x="577" y="184"/>
                    <a:pt x="576" y="182"/>
                    <a:pt x="567" y="174"/>
                  </a:cubicBezTo>
                  <a:cubicBezTo>
                    <a:pt x="567" y="173"/>
                    <a:pt x="567" y="173"/>
                    <a:pt x="567" y="173"/>
                  </a:cubicBezTo>
                  <a:lnTo>
                    <a:pt x="567" y="173"/>
                  </a:lnTo>
                  <a:cubicBezTo>
                    <a:pt x="567" y="173"/>
                    <a:pt x="567" y="174"/>
                    <a:pt x="568" y="174"/>
                  </a:cubicBezTo>
                  <a:cubicBezTo>
                    <a:pt x="571" y="174"/>
                    <a:pt x="573" y="174"/>
                    <a:pt x="578" y="176"/>
                  </a:cubicBezTo>
                  <a:cubicBezTo>
                    <a:pt x="579" y="176"/>
                    <a:pt x="580" y="177"/>
                    <a:pt x="580" y="177"/>
                  </a:cubicBezTo>
                  <a:cubicBezTo>
                    <a:pt x="581" y="177"/>
                    <a:pt x="581" y="175"/>
                    <a:pt x="576" y="171"/>
                  </a:cubicBezTo>
                  <a:cubicBezTo>
                    <a:pt x="569" y="163"/>
                    <a:pt x="566" y="160"/>
                    <a:pt x="567" y="160"/>
                  </a:cubicBezTo>
                  <a:cubicBezTo>
                    <a:pt x="568" y="160"/>
                    <a:pt x="569" y="160"/>
                    <a:pt x="570" y="161"/>
                  </a:cubicBezTo>
                  <a:cubicBezTo>
                    <a:pt x="572" y="162"/>
                    <a:pt x="573" y="162"/>
                    <a:pt x="573" y="162"/>
                  </a:cubicBezTo>
                  <a:cubicBezTo>
                    <a:pt x="576" y="162"/>
                    <a:pt x="572" y="157"/>
                    <a:pt x="575" y="157"/>
                  </a:cubicBezTo>
                  <a:cubicBezTo>
                    <a:pt x="575" y="157"/>
                    <a:pt x="575" y="157"/>
                    <a:pt x="575" y="157"/>
                  </a:cubicBezTo>
                  <a:cubicBezTo>
                    <a:pt x="576" y="157"/>
                    <a:pt x="576" y="157"/>
                    <a:pt x="576" y="157"/>
                  </a:cubicBezTo>
                  <a:cubicBezTo>
                    <a:pt x="578" y="157"/>
                    <a:pt x="577" y="153"/>
                    <a:pt x="578" y="152"/>
                  </a:cubicBezTo>
                  <a:cubicBezTo>
                    <a:pt x="579" y="150"/>
                    <a:pt x="583" y="147"/>
                    <a:pt x="584" y="146"/>
                  </a:cubicBezTo>
                  <a:lnTo>
                    <a:pt x="582" y="144"/>
                  </a:lnTo>
                  <a:lnTo>
                    <a:pt x="566" y="132"/>
                  </a:lnTo>
                  <a:lnTo>
                    <a:pt x="566" y="132"/>
                  </a:lnTo>
                  <a:cubicBezTo>
                    <a:pt x="576" y="136"/>
                    <a:pt x="590" y="145"/>
                    <a:pt x="594" y="145"/>
                  </a:cubicBezTo>
                  <a:cubicBezTo>
                    <a:pt x="596" y="145"/>
                    <a:pt x="594" y="142"/>
                    <a:pt x="586" y="134"/>
                  </a:cubicBezTo>
                  <a:cubicBezTo>
                    <a:pt x="584" y="134"/>
                    <a:pt x="586" y="136"/>
                    <a:pt x="586" y="137"/>
                  </a:cubicBezTo>
                  <a:cubicBezTo>
                    <a:pt x="586" y="137"/>
                    <a:pt x="586" y="138"/>
                    <a:pt x="585" y="138"/>
                  </a:cubicBezTo>
                  <a:cubicBezTo>
                    <a:pt x="584" y="138"/>
                    <a:pt x="580" y="135"/>
                    <a:pt x="571" y="130"/>
                  </a:cubicBezTo>
                  <a:lnTo>
                    <a:pt x="571" y="130"/>
                  </a:lnTo>
                  <a:cubicBezTo>
                    <a:pt x="573" y="131"/>
                    <a:pt x="575" y="131"/>
                    <a:pt x="578" y="132"/>
                  </a:cubicBezTo>
                  <a:cubicBezTo>
                    <a:pt x="571" y="126"/>
                    <a:pt x="566" y="121"/>
                    <a:pt x="560" y="116"/>
                  </a:cubicBezTo>
                  <a:cubicBezTo>
                    <a:pt x="560" y="116"/>
                    <a:pt x="560" y="116"/>
                    <a:pt x="560" y="116"/>
                  </a:cubicBezTo>
                  <a:cubicBezTo>
                    <a:pt x="561" y="116"/>
                    <a:pt x="562" y="116"/>
                    <a:pt x="562" y="116"/>
                  </a:cubicBezTo>
                  <a:cubicBezTo>
                    <a:pt x="563" y="116"/>
                    <a:pt x="563" y="116"/>
                    <a:pt x="561" y="114"/>
                  </a:cubicBezTo>
                  <a:cubicBezTo>
                    <a:pt x="546" y="102"/>
                    <a:pt x="552" y="104"/>
                    <a:pt x="547" y="99"/>
                  </a:cubicBezTo>
                  <a:cubicBezTo>
                    <a:pt x="543" y="95"/>
                    <a:pt x="542" y="93"/>
                    <a:pt x="545" y="93"/>
                  </a:cubicBezTo>
                  <a:cubicBezTo>
                    <a:pt x="546" y="93"/>
                    <a:pt x="549" y="94"/>
                    <a:pt x="552" y="95"/>
                  </a:cubicBezTo>
                  <a:cubicBezTo>
                    <a:pt x="556" y="97"/>
                    <a:pt x="557" y="97"/>
                    <a:pt x="560" y="98"/>
                  </a:cubicBezTo>
                  <a:cubicBezTo>
                    <a:pt x="552" y="94"/>
                    <a:pt x="542" y="88"/>
                    <a:pt x="531" y="78"/>
                  </a:cubicBezTo>
                  <a:cubicBezTo>
                    <a:pt x="528" y="75"/>
                    <a:pt x="526" y="71"/>
                    <a:pt x="528" y="71"/>
                  </a:cubicBezTo>
                  <a:cubicBezTo>
                    <a:pt x="529" y="71"/>
                    <a:pt x="532" y="73"/>
                    <a:pt x="539" y="77"/>
                  </a:cubicBezTo>
                  <a:cubicBezTo>
                    <a:pt x="528" y="69"/>
                    <a:pt x="520" y="63"/>
                    <a:pt x="513" y="57"/>
                  </a:cubicBezTo>
                  <a:cubicBezTo>
                    <a:pt x="500" y="48"/>
                    <a:pt x="486" y="37"/>
                    <a:pt x="477" y="31"/>
                  </a:cubicBezTo>
                  <a:cubicBezTo>
                    <a:pt x="445" y="10"/>
                    <a:pt x="429" y="3"/>
                    <a:pt x="421" y="1"/>
                  </a:cubicBezTo>
                  <a:cubicBezTo>
                    <a:pt x="420" y="1"/>
                    <a:pt x="419" y="1"/>
                    <a:pt x="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1"/>
            <p:cNvSpPr/>
            <p:nvPr/>
          </p:nvSpPr>
          <p:spPr>
            <a:xfrm>
              <a:off x="-183873" y="-969507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2"/>
                  </a:cubicBezTo>
                  <a:lnTo>
                    <a:pt x="1" y="2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3" y="5"/>
                    <a:pt x="5" y="5"/>
                    <a:pt x="6" y="6"/>
                  </a:cubicBezTo>
                  <a:cubicBezTo>
                    <a:pt x="5" y="5"/>
                    <a:pt x="5" y="5"/>
                    <a:pt x="5" y="3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-184767" y="-968948"/>
              <a:ext cx="1285" cy="782"/>
            </a:xfrm>
            <a:custGeom>
              <a:avLst/>
              <a:gdLst/>
              <a:ahLst/>
              <a:cxnLst/>
              <a:rect l="l" t="t" r="r" b="b"/>
              <a:pathLst>
                <a:path w="23" h="14" extrusionOk="0">
                  <a:moveTo>
                    <a:pt x="21" y="0"/>
                  </a:moveTo>
                  <a:lnTo>
                    <a:pt x="21" y="0"/>
                  </a:lnTo>
                  <a:cubicBezTo>
                    <a:pt x="18" y="1"/>
                    <a:pt x="15" y="1"/>
                    <a:pt x="12" y="2"/>
                  </a:cubicBezTo>
                  <a:cubicBezTo>
                    <a:pt x="10" y="3"/>
                    <a:pt x="7" y="6"/>
                    <a:pt x="3" y="6"/>
                  </a:cubicBezTo>
                  <a:cubicBezTo>
                    <a:pt x="1" y="7"/>
                    <a:pt x="2" y="11"/>
                    <a:pt x="6" y="14"/>
                  </a:cubicBezTo>
                  <a:cubicBezTo>
                    <a:pt x="13" y="12"/>
                    <a:pt x="23" y="11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1"/>
            <p:cNvSpPr/>
            <p:nvPr/>
          </p:nvSpPr>
          <p:spPr>
            <a:xfrm>
              <a:off x="-185046" y="-969954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2" y="0"/>
                  </a:moveTo>
                  <a:cubicBezTo>
                    <a:pt x="1" y="0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6" y="4"/>
                  </a:lnTo>
                  <a:cubicBezTo>
                    <a:pt x="5" y="3"/>
                    <a:pt x="3" y="3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1"/>
            <p:cNvSpPr/>
            <p:nvPr/>
          </p:nvSpPr>
          <p:spPr>
            <a:xfrm>
              <a:off x="-202869" y="-960624"/>
              <a:ext cx="615" cy="39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lnTo>
                    <a:pt x="4" y="6"/>
                  </a:lnTo>
                  <a:cubicBezTo>
                    <a:pt x="6" y="6"/>
                    <a:pt x="7" y="5"/>
                    <a:pt x="10" y="5"/>
                  </a:cubicBezTo>
                  <a:cubicBezTo>
                    <a:pt x="9" y="3"/>
                    <a:pt x="6" y="1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1"/>
            <p:cNvSpPr/>
            <p:nvPr/>
          </p:nvSpPr>
          <p:spPr>
            <a:xfrm>
              <a:off x="-203707" y="-958947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1"/>
                  </a:moveTo>
                  <a:cubicBezTo>
                    <a:pt x="1" y="3"/>
                    <a:pt x="1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3" y="6"/>
                  </a:ln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5" y="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1"/>
            <p:cNvSpPr/>
            <p:nvPr/>
          </p:nvSpPr>
          <p:spPr>
            <a:xfrm>
              <a:off x="-203763" y="-959730"/>
              <a:ext cx="1453" cy="894"/>
            </a:xfrm>
            <a:custGeom>
              <a:avLst/>
              <a:gdLst/>
              <a:ahLst/>
              <a:cxnLst/>
              <a:rect l="l" t="t" r="r" b="b"/>
              <a:pathLst>
                <a:path w="26" h="16" extrusionOk="0">
                  <a:moveTo>
                    <a:pt x="25" y="1"/>
                  </a:moveTo>
                  <a:cubicBezTo>
                    <a:pt x="17" y="4"/>
                    <a:pt x="8" y="8"/>
                    <a:pt x="0" y="10"/>
                  </a:cubicBezTo>
                  <a:cubicBezTo>
                    <a:pt x="1" y="13"/>
                    <a:pt x="2" y="15"/>
                    <a:pt x="5" y="16"/>
                  </a:cubicBezTo>
                  <a:cubicBezTo>
                    <a:pt x="16" y="15"/>
                    <a:pt x="22" y="10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-202199" y="-959897"/>
              <a:ext cx="1453" cy="950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9" y="1"/>
                  </a:moveTo>
                  <a:cubicBezTo>
                    <a:pt x="4" y="1"/>
                    <a:pt x="0" y="2"/>
                    <a:pt x="3" y="7"/>
                  </a:cubicBezTo>
                  <a:cubicBezTo>
                    <a:pt x="9" y="9"/>
                    <a:pt x="11" y="9"/>
                    <a:pt x="20" y="14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3"/>
                    <a:pt x="25" y="11"/>
                    <a:pt x="20" y="6"/>
                  </a:cubicBezTo>
                  <a:cubicBezTo>
                    <a:pt x="15" y="3"/>
                    <a:pt x="11" y="1"/>
                    <a:pt x="10" y="1"/>
                  </a:cubicBezTo>
                  <a:lnTo>
                    <a:pt x="10" y="1"/>
                  </a:lnTo>
                  <a:cubicBezTo>
                    <a:pt x="10" y="3"/>
                    <a:pt x="11" y="4"/>
                    <a:pt x="11" y="6"/>
                  </a:cubicBezTo>
                  <a:cubicBezTo>
                    <a:pt x="10" y="3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-200187" y="-956880"/>
              <a:ext cx="223" cy="22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-189963" y="-963864"/>
              <a:ext cx="56" cy="112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1" y="2"/>
                    <a:pt x="1" y="1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-189684" y="-963920"/>
              <a:ext cx="223" cy="112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lnTo>
                    <a:pt x="1" y="2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-189125" y="-968557"/>
              <a:ext cx="168" cy="223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1"/>
                  </a:moveTo>
                  <a:cubicBezTo>
                    <a:pt x="0" y="2"/>
                    <a:pt x="1" y="2"/>
                    <a:pt x="1" y="4"/>
                  </a:cubicBezTo>
                  <a:cubicBezTo>
                    <a:pt x="2" y="2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-187728" y="-965931"/>
              <a:ext cx="56" cy="112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-186667" y="-967496"/>
              <a:ext cx="559" cy="335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4" y="3"/>
                    <a:pt x="8" y="5"/>
                    <a:pt x="9" y="5"/>
                  </a:cubicBezTo>
                  <a:cubicBezTo>
                    <a:pt x="10" y="5"/>
                    <a:pt x="9" y="5"/>
                    <a:pt x="8" y="4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-186555" y="-967887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1" y="0"/>
                  </a:moveTo>
                  <a:cubicBezTo>
                    <a:pt x="0" y="0"/>
                    <a:pt x="0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6" y="4"/>
                    <a:pt x="7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-186723" y="-968557"/>
              <a:ext cx="838" cy="615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1"/>
                  </a:moveTo>
                  <a:cubicBezTo>
                    <a:pt x="1" y="1"/>
                    <a:pt x="3" y="4"/>
                    <a:pt x="9" y="10"/>
                  </a:cubicBezTo>
                  <a:cubicBezTo>
                    <a:pt x="12" y="10"/>
                    <a:pt x="15" y="10"/>
                    <a:pt x="11" y="5"/>
                  </a:cubicBezTo>
                  <a:cubicBezTo>
                    <a:pt x="6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-186387" y="-969228"/>
              <a:ext cx="894" cy="838"/>
            </a:xfrm>
            <a:custGeom>
              <a:avLst/>
              <a:gdLst/>
              <a:ahLst/>
              <a:cxnLst/>
              <a:rect l="l" t="t" r="r" b="b"/>
              <a:pathLst>
                <a:path w="16" h="15" extrusionOk="0">
                  <a:moveTo>
                    <a:pt x="9" y="0"/>
                  </a:moveTo>
                  <a:cubicBezTo>
                    <a:pt x="0" y="0"/>
                    <a:pt x="0" y="5"/>
                    <a:pt x="0" y="12"/>
                  </a:cubicBezTo>
                  <a:cubicBezTo>
                    <a:pt x="6" y="14"/>
                    <a:pt x="8" y="15"/>
                    <a:pt x="10" y="15"/>
                  </a:cubicBezTo>
                  <a:cubicBezTo>
                    <a:pt x="13" y="15"/>
                    <a:pt x="11" y="12"/>
                    <a:pt x="13" y="12"/>
                  </a:cubicBezTo>
                  <a:cubicBezTo>
                    <a:pt x="15" y="12"/>
                    <a:pt x="14" y="6"/>
                    <a:pt x="14" y="3"/>
                  </a:cubicBezTo>
                  <a:cubicBezTo>
                    <a:pt x="11" y="2"/>
                    <a:pt x="10" y="1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-185885" y="-969451"/>
              <a:ext cx="726" cy="503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4"/>
                    <a:pt x="6" y="5"/>
                    <a:pt x="9" y="7"/>
                  </a:cubicBezTo>
                  <a:cubicBezTo>
                    <a:pt x="10" y="7"/>
                    <a:pt x="11" y="8"/>
                    <a:pt x="11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0" y="6"/>
                    <a:pt x="9" y="4"/>
                    <a:pt x="6" y="2"/>
                  </a:cubicBezTo>
                  <a:cubicBezTo>
                    <a:pt x="5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-395174" y="-1051636"/>
              <a:ext cx="31064" cy="29220"/>
            </a:xfrm>
            <a:custGeom>
              <a:avLst/>
              <a:gdLst/>
              <a:ahLst/>
              <a:cxnLst/>
              <a:rect l="l" t="t" r="r" b="b"/>
              <a:pathLst>
                <a:path w="556" h="523" extrusionOk="0">
                  <a:moveTo>
                    <a:pt x="452" y="264"/>
                  </a:moveTo>
                  <a:cubicBezTo>
                    <a:pt x="452" y="264"/>
                    <a:pt x="452" y="264"/>
                    <a:pt x="452" y="265"/>
                  </a:cubicBezTo>
                  <a:lnTo>
                    <a:pt x="454" y="266"/>
                  </a:lnTo>
                  <a:cubicBezTo>
                    <a:pt x="453" y="265"/>
                    <a:pt x="452" y="265"/>
                    <a:pt x="452" y="264"/>
                  </a:cubicBezTo>
                  <a:close/>
                  <a:moveTo>
                    <a:pt x="19" y="342"/>
                  </a:moveTo>
                  <a:cubicBezTo>
                    <a:pt x="19" y="342"/>
                    <a:pt x="19" y="343"/>
                    <a:pt x="20" y="343"/>
                  </a:cubicBezTo>
                  <a:lnTo>
                    <a:pt x="20" y="343"/>
                  </a:lnTo>
                  <a:lnTo>
                    <a:pt x="19" y="342"/>
                  </a:lnTo>
                  <a:close/>
                  <a:moveTo>
                    <a:pt x="517" y="363"/>
                  </a:moveTo>
                  <a:lnTo>
                    <a:pt x="517" y="363"/>
                  </a:lnTo>
                  <a:cubicBezTo>
                    <a:pt x="517" y="363"/>
                    <a:pt x="517" y="364"/>
                    <a:pt x="518" y="364"/>
                  </a:cubicBezTo>
                  <a:cubicBezTo>
                    <a:pt x="517" y="364"/>
                    <a:pt x="517" y="363"/>
                    <a:pt x="517" y="363"/>
                  </a:cubicBezTo>
                  <a:close/>
                  <a:moveTo>
                    <a:pt x="543" y="425"/>
                  </a:moveTo>
                  <a:cubicBezTo>
                    <a:pt x="543" y="425"/>
                    <a:pt x="543" y="426"/>
                    <a:pt x="544" y="427"/>
                  </a:cubicBezTo>
                  <a:cubicBezTo>
                    <a:pt x="544" y="426"/>
                    <a:pt x="543" y="425"/>
                    <a:pt x="543" y="425"/>
                  </a:cubicBezTo>
                  <a:close/>
                  <a:moveTo>
                    <a:pt x="514" y="484"/>
                  </a:moveTo>
                  <a:cubicBezTo>
                    <a:pt x="514" y="485"/>
                    <a:pt x="514" y="485"/>
                    <a:pt x="515" y="486"/>
                  </a:cubicBezTo>
                  <a:lnTo>
                    <a:pt x="517" y="487"/>
                  </a:lnTo>
                  <a:cubicBezTo>
                    <a:pt x="515" y="486"/>
                    <a:pt x="514" y="485"/>
                    <a:pt x="514" y="484"/>
                  </a:cubicBezTo>
                  <a:close/>
                  <a:moveTo>
                    <a:pt x="435" y="503"/>
                  </a:moveTo>
                  <a:lnTo>
                    <a:pt x="435" y="503"/>
                  </a:lnTo>
                  <a:cubicBezTo>
                    <a:pt x="437" y="506"/>
                    <a:pt x="438" y="507"/>
                    <a:pt x="439" y="509"/>
                  </a:cubicBezTo>
                  <a:lnTo>
                    <a:pt x="439" y="509"/>
                  </a:lnTo>
                  <a:cubicBezTo>
                    <a:pt x="439" y="509"/>
                    <a:pt x="439" y="509"/>
                    <a:pt x="439" y="509"/>
                  </a:cubicBezTo>
                  <a:cubicBezTo>
                    <a:pt x="438" y="508"/>
                    <a:pt x="436" y="505"/>
                    <a:pt x="435" y="503"/>
                  </a:cubicBezTo>
                  <a:close/>
                  <a:moveTo>
                    <a:pt x="440" y="509"/>
                  </a:moveTo>
                  <a:lnTo>
                    <a:pt x="440" y="509"/>
                  </a:lnTo>
                  <a:cubicBezTo>
                    <a:pt x="440" y="510"/>
                    <a:pt x="441" y="511"/>
                    <a:pt x="441" y="512"/>
                  </a:cubicBezTo>
                  <a:lnTo>
                    <a:pt x="441" y="512"/>
                  </a:lnTo>
                  <a:cubicBezTo>
                    <a:pt x="441" y="511"/>
                    <a:pt x="440" y="510"/>
                    <a:pt x="440" y="509"/>
                  </a:cubicBezTo>
                  <a:close/>
                  <a:moveTo>
                    <a:pt x="371" y="0"/>
                  </a:moveTo>
                  <a:cubicBezTo>
                    <a:pt x="360" y="0"/>
                    <a:pt x="352" y="5"/>
                    <a:pt x="347" y="10"/>
                  </a:cubicBezTo>
                  <a:lnTo>
                    <a:pt x="346" y="11"/>
                  </a:lnTo>
                  <a:cubicBezTo>
                    <a:pt x="340" y="11"/>
                    <a:pt x="333" y="13"/>
                    <a:pt x="328" y="13"/>
                  </a:cubicBezTo>
                  <a:cubicBezTo>
                    <a:pt x="326" y="13"/>
                    <a:pt x="322" y="12"/>
                    <a:pt x="321" y="12"/>
                  </a:cubicBezTo>
                  <a:cubicBezTo>
                    <a:pt x="320" y="12"/>
                    <a:pt x="319" y="12"/>
                    <a:pt x="320" y="13"/>
                  </a:cubicBezTo>
                  <a:cubicBezTo>
                    <a:pt x="320" y="15"/>
                    <a:pt x="316" y="15"/>
                    <a:pt x="313" y="15"/>
                  </a:cubicBezTo>
                  <a:cubicBezTo>
                    <a:pt x="311" y="15"/>
                    <a:pt x="308" y="15"/>
                    <a:pt x="307" y="15"/>
                  </a:cubicBezTo>
                  <a:cubicBezTo>
                    <a:pt x="305" y="15"/>
                    <a:pt x="302" y="16"/>
                    <a:pt x="299" y="16"/>
                  </a:cubicBezTo>
                  <a:cubicBezTo>
                    <a:pt x="294" y="16"/>
                    <a:pt x="289" y="15"/>
                    <a:pt x="284" y="15"/>
                  </a:cubicBezTo>
                  <a:cubicBezTo>
                    <a:pt x="283" y="15"/>
                    <a:pt x="288" y="19"/>
                    <a:pt x="289" y="20"/>
                  </a:cubicBezTo>
                  <a:cubicBezTo>
                    <a:pt x="297" y="21"/>
                    <a:pt x="304" y="22"/>
                    <a:pt x="312" y="26"/>
                  </a:cubicBezTo>
                  <a:cubicBezTo>
                    <a:pt x="312" y="27"/>
                    <a:pt x="312" y="29"/>
                    <a:pt x="310" y="29"/>
                  </a:cubicBezTo>
                  <a:cubicBezTo>
                    <a:pt x="304" y="30"/>
                    <a:pt x="297" y="30"/>
                    <a:pt x="291" y="31"/>
                  </a:cubicBezTo>
                  <a:cubicBezTo>
                    <a:pt x="287" y="32"/>
                    <a:pt x="286" y="33"/>
                    <a:pt x="283" y="35"/>
                  </a:cubicBezTo>
                  <a:cubicBezTo>
                    <a:pt x="282" y="36"/>
                    <a:pt x="283" y="39"/>
                    <a:pt x="282" y="39"/>
                  </a:cubicBezTo>
                  <a:lnTo>
                    <a:pt x="265" y="39"/>
                  </a:lnTo>
                  <a:cubicBezTo>
                    <a:pt x="260" y="39"/>
                    <a:pt x="261" y="44"/>
                    <a:pt x="262" y="50"/>
                  </a:cubicBezTo>
                  <a:cubicBezTo>
                    <a:pt x="263" y="53"/>
                    <a:pt x="260" y="55"/>
                    <a:pt x="258" y="57"/>
                  </a:cubicBezTo>
                  <a:cubicBezTo>
                    <a:pt x="256" y="61"/>
                    <a:pt x="253" y="63"/>
                    <a:pt x="251" y="67"/>
                  </a:cubicBezTo>
                  <a:cubicBezTo>
                    <a:pt x="258" y="71"/>
                    <a:pt x="262" y="73"/>
                    <a:pt x="265" y="74"/>
                  </a:cubicBezTo>
                  <a:cubicBezTo>
                    <a:pt x="262" y="74"/>
                    <a:pt x="255" y="71"/>
                    <a:pt x="250" y="71"/>
                  </a:cubicBezTo>
                  <a:cubicBezTo>
                    <a:pt x="248" y="70"/>
                    <a:pt x="247" y="70"/>
                    <a:pt x="245" y="70"/>
                  </a:cubicBezTo>
                  <a:cubicBezTo>
                    <a:pt x="241" y="70"/>
                    <a:pt x="238" y="71"/>
                    <a:pt x="235" y="72"/>
                  </a:cubicBezTo>
                  <a:cubicBezTo>
                    <a:pt x="224" y="76"/>
                    <a:pt x="215" y="81"/>
                    <a:pt x="204" y="84"/>
                  </a:cubicBezTo>
                  <a:cubicBezTo>
                    <a:pt x="202" y="86"/>
                    <a:pt x="198" y="86"/>
                    <a:pt x="194" y="86"/>
                  </a:cubicBezTo>
                  <a:cubicBezTo>
                    <a:pt x="191" y="83"/>
                    <a:pt x="189" y="80"/>
                    <a:pt x="189" y="80"/>
                  </a:cubicBezTo>
                  <a:lnTo>
                    <a:pt x="189" y="80"/>
                  </a:lnTo>
                  <a:cubicBezTo>
                    <a:pt x="189" y="80"/>
                    <a:pt x="189" y="81"/>
                    <a:pt x="190" y="81"/>
                  </a:cubicBezTo>
                  <a:cubicBezTo>
                    <a:pt x="191" y="81"/>
                    <a:pt x="192" y="82"/>
                    <a:pt x="193" y="82"/>
                  </a:cubicBezTo>
                  <a:cubicBezTo>
                    <a:pt x="199" y="82"/>
                    <a:pt x="193" y="75"/>
                    <a:pt x="198" y="75"/>
                  </a:cubicBezTo>
                  <a:cubicBezTo>
                    <a:pt x="199" y="75"/>
                    <a:pt x="201" y="75"/>
                    <a:pt x="204" y="77"/>
                  </a:cubicBezTo>
                  <a:cubicBezTo>
                    <a:pt x="207" y="74"/>
                    <a:pt x="211" y="73"/>
                    <a:pt x="214" y="70"/>
                  </a:cubicBezTo>
                  <a:cubicBezTo>
                    <a:pt x="216" y="67"/>
                    <a:pt x="223" y="67"/>
                    <a:pt x="221" y="63"/>
                  </a:cubicBezTo>
                  <a:cubicBezTo>
                    <a:pt x="221" y="59"/>
                    <a:pt x="224" y="58"/>
                    <a:pt x="226" y="57"/>
                  </a:cubicBezTo>
                  <a:cubicBezTo>
                    <a:pt x="228" y="56"/>
                    <a:pt x="226" y="55"/>
                    <a:pt x="226" y="53"/>
                  </a:cubicBezTo>
                  <a:cubicBezTo>
                    <a:pt x="219" y="49"/>
                    <a:pt x="215" y="47"/>
                    <a:pt x="215" y="47"/>
                  </a:cubicBezTo>
                  <a:cubicBezTo>
                    <a:pt x="213" y="48"/>
                    <a:pt x="211" y="51"/>
                    <a:pt x="209" y="52"/>
                  </a:cubicBezTo>
                  <a:cubicBezTo>
                    <a:pt x="204" y="56"/>
                    <a:pt x="200" y="61"/>
                    <a:pt x="195" y="64"/>
                  </a:cubicBezTo>
                  <a:cubicBezTo>
                    <a:pt x="195" y="65"/>
                    <a:pt x="194" y="65"/>
                    <a:pt x="193" y="65"/>
                  </a:cubicBezTo>
                  <a:cubicBezTo>
                    <a:pt x="191" y="65"/>
                    <a:pt x="189" y="64"/>
                    <a:pt x="188" y="64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8" y="72"/>
                    <a:pt x="181" y="74"/>
                    <a:pt x="172" y="75"/>
                  </a:cubicBezTo>
                  <a:cubicBezTo>
                    <a:pt x="169" y="75"/>
                    <a:pt x="168" y="78"/>
                    <a:pt x="176" y="84"/>
                  </a:cubicBezTo>
                  <a:lnTo>
                    <a:pt x="188" y="84"/>
                  </a:lnTo>
                  <a:cubicBezTo>
                    <a:pt x="189" y="85"/>
                    <a:pt x="190" y="87"/>
                    <a:pt x="192" y="87"/>
                  </a:cubicBezTo>
                  <a:cubicBezTo>
                    <a:pt x="188" y="88"/>
                    <a:pt x="183" y="89"/>
                    <a:pt x="181" y="91"/>
                  </a:cubicBezTo>
                  <a:cubicBezTo>
                    <a:pt x="177" y="88"/>
                    <a:pt x="176" y="88"/>
                    <a:pt x="176" y="87"/>
                  </a:cubicBezTo>
                  <a:cubicBezTo>
                    <a:pt x="173" y="85"/>
                    <a:pt x="172" y="83"/>
                    <a:pt x="168" y="79"/>
                  </a:cubicBezTo>
                  <a:cubicBezTo>
                    <a:pt x="167" y="82"/>
                    <a:pt x="166" y="83"/>
                    <a:pt x="163" y="84"/>
                  </a:cubicBezTo>
                  <a:cubicBezTo>
                    <a:pt x="167" y="85"/>
                    <a:pt x="168" y="87"/>
                    <a:pt x="171" y="88"/>
                  </a:cubicBezTo>
                  <a:cubicBezTo>
                    <a:pt x="174" y="89"/>
                    <a:pt x="178" y="91"/>
                    <a:pt x="183" y="93"/>
                  </a:cubicBezTo>
                  <a:cubicBezTo>
                    <a:pt x="181" y="95"/>
                    <a:pt x="179" y="98"/>
                    <a:pt x="176" y="99"/>
                  </a:cubicBezTo>
                  <a:cubicBezTo>
                    <a:pt x="174" y="99"/>
                    <a:pt x="169" y="97"/>
                    <a:pt x="166" y="97"/>
                  </a:cubicBezTo>
                  <a:cubicBezTo>
                    <a:pt x="162" y="97"/>
                    <a:pt x="160" y="95"/>
                    <a:pt x="158" y="95"/>
                  </a:cubicBezTo>
                  <a:cubicBezTo>
                    <a:pt x="155" y="95"/>
                    <a:pt x="152" y="97"/>
                    <a:pt x="150" y="98"/>
                  </a:cubicBezTo>
                  <a:lnTo>
                    <a:pt x="151" y="99"/>
                  </a:lnTo>
                  <a:cubicBezTo>
                    <a:pt x="156" y="103"/>
                    <a:pt x="160" y="105"/>
                    <a:pt x="168" y="110"/>
                  </a:cubicBezTo>
                  <a:cubicBezTo>
                    <a:pt x="162" y="109"/>
                    <a:pt x="160" y="109"/>
                    <a:pt x="155" y="107"/>
                  </a:cubicBezTo>
                  <a:cubicBezTo>
                    <a:pt x="151" y="106"/>
                    <a:pt x="147" y="104"/>
                    <a:pt x="146" y="104"/>
                  </a:cubicBezTo>
                  <a:cubicBezTo>
                    <a:pt x="145" y="104"/>
                    <a:pt x="146" y="106"/>
                    <a:pt x="151" y="110"/>
                  </a:cubicBezTo>
                  <a:lnTo>
                    <a:pt x="156" y="110"/>
                  </a:lnTo>
                  <a:cubicBezTo>
                    <a:pt x="157" y="113"/>
                    <a:pt x="160" y="114"/>
                    <a:pt x="161" y="115"/>
                  </a:cubicBezTo>
                  <a:cubicBezTo>
                    <a:pt x="157" y="114"/>
                    <a:pt x="155" y="113"/>
                    <a:pt x="151" y="110"/>
                  </a:cubicBezTo>
                  <a:lnTo>
                    <a:pt x="151" y="110"/>
                  </a:lnTo>
                  <a:cubicBezTo>
                    <a:pt x="153" y="114"/>
                    <a:pt x="158" y="118"/>
                    <a:pt x="160" y="118"/>
                  </a:cubicBezTo>
                  <a:cubicBezTo>
                    <a:pt x="161" y="119"/>
                    <a:pt x="160" y="120"/>
                    <a:pt x="158" y="120"/>
                  </a:cubicBezTo>
                  <a:cubicBezTo>
                    <a:pt x="157" y="121"/>
                    <a:pt x="156" y="124"/>
                    <a:pt x="152" y="124"/>
                  </a:cubicBezTo>
                  <a:cubicBezTo>
                    <a:pt x="151" y="124"/>
                    <a:pt x="148" y="123"/>
                    <a:pt x="145" y="122"/>
                  </a:cubicBezTo>
                  <a:cubicBezTo>
                    <a:pt x="143" y="122"/>
                    <a:pt x="142" y="121"/>
                    <a:pt x="141" y="121"/>
                  </a:cubicBezTo>
                  <a:cubicBezTo>
                    <a:pt x="137" y="121"/>
                    <a:pt x="137" y="124"/>
                    <a:pt x="136" y="125"/>
                  </a:cubicBezTo>
                  <a:lnTo>
                    <a:pt x="136" y="126"/>
                  </a:lnTo>
                  <a:cubicBezTo>
                    <a:pt x="135" y="129"/>
                    <a:pt x="136" y="132"/>
                    <a:pt x="131" y="132"/>
                  </a:cubicBezTo>
                  <a:cubicBezTo>
                    <a:pt x="129" y="132"/>
                    <a:pt x="129" y="136"/>
                    <a:pt x="129" y="137"/>
                  </a:cubicBezTo>
                  <a:cubicBezTo>
                    <a:pt x="129" y="137"/>
                    <a:pt x="130" y="138"/>
                    <a:pt x="134" y="141"/>
                  </a:cubicBezTo>
                  <a:cubicBezTo>
                    <a:pt x="142" y="147"/>
                    <a:pt x="145" y="150"/>
                    <a:pt x="144" y="150"/>
                  </a:cubicBezTo>
                  <a:cubicBezTo>
                    <a:pt x="143" y="150"/>
                    <a:pt x="140" y="148"/>
                    <a:pt x="135" y="146"/>
                  </a:cubicBezTo>
                  <a:cubicBezTo>
                    <a:pt x="133" y="145"/>
                    <a:pt x="131" y="145"/>
                    <a:pt x="130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2" y="147"/>
                    <a:pt x="132" y="148"/>
                    <a:pt x="131" y="148"/>
                  </a:cubicBezTo>
                  <a:cubicBezTo>
                    <a:pt x="129" y="148"/>
                    <a:pt x="122" y="145"/>
                    <a:pt x="114" y="142"/>
                  </a:cubicBezTo>
                  <a:lnTo>
                    <a:pt x="114" y="142"/>
                  </a:lnTo>
                  <a:cubicBezTo>
                    <a:pt x="134" y="157"/>
                    <a:pt x="141" y="165"/>
                    <a:pt x="136" y="165"/>
                  </a:cubicBezTo>
                  <a:cubicBezTo>
                    <a:pt x="135" y="165"/>
                    <a:pt x="136" y="167"/>
                    <a:pt x="136" y="167"/>
                  </a:cubicBezTo>
                  <a:cubicBezTo>
                    <a:pt x="135" y="168"/>
                    <a:pt x="132" y="168"/>
                    <a:pt x="130" y="169"/>
                  </a:cubicBezTo>
                  <a:cubicBezTo>
                    <a:pt x="129" y="168"/>
                    <a:pt x="127" y="167"/>
                    <a:pt x="125" y="167"/>
                  </a:cubicBezTo>
                  <a:cubicBezTo>
                    <a:pt x="124" y="166"/>
                    <a:pt x="122" y="163"/>
                    <a:pt x="120" y="162"/>
                  </a:cubicBezTo>
                  <a:cubicBezTo>
                    <a:pt x="115" y="160"/>
                    <a:pt x="115" y="161"/>
                    <a:pt x="114" y="160"/>
                  </a:cubicBezTo>
                  <a:cubicBezTo>
                    <a:pt x="111" y="158"/>
                    <a:pt x="108" y="157"/>
                    <a:pt x="105" y="153"/>
                  </a:cubicBezTo>
                  <a:lnTo>
                    <a:pt x="105" y="153"/>
                  </a:lnTo>
                  <a:cubicBezTo>
                    <a:pt x="109" y="158"/>
                    <a:pt x="114" y="161"/>
                    <a:pt x="118" y="165"/>
                  </a:cubicBezTo>
                  <a:cubicBezTo>
                    <a:pt x="120" y="166"/>
                    <a:pt x="124" y="168"/>
                    <a:pt x="130" y="172"/>
                  </a:cubicBezTo>
                  <a:cubicBezTo>
                    <a:pt x="127" y="172"/>
                    <a:pt x="126" y="175"/>
                    <a:pt x="123" y="175"/>
                  </a:cubicBezTo>
                  <a:cubicBezTo>
                    <a:pt x="122" y="175"/>
                    <a:pt x="121" y="174"/>
                    <a:pt x="119" y="173"/>
                  </a:cubicBezTo>
                  <a:cubicBezTo>
                    <a:pt x="116" y="173"/>
                    <a:pt x="113" y="172"/>
                    <a:pt x="111" y="172"/>
                  </a:cubicBezTo>
                  <a:cubicBezTo>
                    <a:pt x="108" y="172"/>
                    <a:pt x="107" y="173"/>
                    <a:pt x="106" y="174"/>
                  </a:cubicBezTo>
                  <a:cubicBezTo>
                    <a:pt x="106" y="176"/>
                    <a:pt x="106" y="178"/>
                    <a:pt x="104" y="178"/>
                  </a:cubicBezTo>
                  <a:cubicBezTo>
                    <a:pt x="101" y="178"/>
                    <a:pt x="97" y="178"/>
                    <a:pt x="106" y="185"/>
                  </a:cubicBezTo>
                  <a:cubicBezTo>
                    <a:pt x="109" y="188"/>
                    <a:pt x="111" y="190"/>
                    <a:pt x="109" y="190"/>
                  </a:cubicBezTo>
                  <a:cubicBezTo>
                    <a:pt x="108" y="190"/>
                    <a:pt x="100" y="186"/>
                    <a:pt x="88" y="179"/>
                  </a:cubicBezTo>
                  <a:lnTo>
                    <a:pt x="88" y="179"/>
                  </a:lnTo>
                  <a:cubicBezTo>
                    <a:pt x="114" y="195"/>
                    <a:pt x="85" y="182"/>
                    <a:pt x="103" y="194"/>
                  </a:cubicBezTo>
                  <a:cubicBezTo>
                    <a:pt x="91" y="188"/>
                    <a:pt x="85" y="185"/>
                    <a:pt x="83" y="185"/>
                  </a:cubicBezTo>
                  <a:cubicBezTo>
                    <a:pt x="82" y="185"/>
                    <a:pt x="83" y="187"/>
                    <a:pt x="85" y="189"/>
                  </a:cubicBezTo>
                  <a:cubicBezTo>
                    <a:pt x="92" y="197"/>
                    <a:pt x="82" y="193"/>
                    <a:pt x="83" y="198"/>
                  </a:cubicBezTo>
                  <a:cubicBezTo>
                    <a:pt x="84" y="201"/>
                    <a:pt x="79" y="200"/>
                    <a:pt x="87" y="208"/>
                  </a:cubicBezTo>
                  <a:cubicBezTo>
                    <a:pt x="88" y="209"/>
                    <a:pt x="88" y="209"/>
                    <a:pt x="87" y="209"/>
                  </a:cubicBezTo>
                  <a:cubicBezTo>
                    <a:pt x="87" y="209"/>
                    <a:pt x="86" y="209"/>
                    <a:pt x="85" y="209"/>
                  </a:cubicBezTo>
                  <a:cubicBezTo>
                    <a:pt x="84" y="209"/>
                    <a:pt x="84" y="209"/>
                    <a:pt x="84" y="209"/>
                  </a:cubicBezTo>
                  <a:lnTo>
                    <a:pt x="80" y="213"/>
                  </a:lnTo>
                  <a:lnTo>
                    <a:pt x="80" y="214"/>
                  </a:lnTo>
                  <a:cubicBezTo>
                    <a:pt x="79" y="216"/>
                    <a:pt x="66" y="213"/>
                    <a:pt x="72" y="221"/>
                  </a:cubicBezTo>
                  <a:cubicBezTo>
                    <a:pt x="76" y="224"/>
                    <a:pt x="76" y="227"/>
                    <a:pt x="71" y="227"/>
                  </a:cubicBezTo>
                  <a:cubicBezTo>
                    <a:pt x="69" y="227"/>
                    <a:pt x="65" y="226"/>
                    <a:pt x="59" y="224"/>
                  </a:cubicBezTo>
                  <a:cubicBezTo>
                    <a:pt x="58" y="223"/>
                    <a:pt x="57" y="222"/>
                    <a:pt x="57" y="222"/>
                  </a:cubicBezTo>
                  <a:cubicBezTo>
                    <a:pt x="56" y="222"/>
                    <a:pt x="56" y="223"/>
                    <a:pt x="57" y="224"/>
                  </a:cubicBezTo>
                  <a:cubicBezTo>
                    <a:pt x="58" y="226"/>
                    <a:pt x="63" y="230"/>
                    <a:pt x="60" y="230"/>
                  </a:cubicBezTo>
                  <a:cubicBezTo>
                    <a:pt x="59" y="230"/>
                    <a:pt x="58" y="230"/>
                    <a:pt x="55" y="229"/>
                  </a:cubicBezTo>
                  <a:cubicBezTo>
                    <a:pt x="53" y="229"/>
                    <a:pt x="55" y="229"/>
                    <a:pt x="57" y="230"/>
                  </a:cubicBezTo>
                  <a:cubicBezTo>
                    <a:pt x="68" y="239"/>
                    <a:pt x="61" y="235"/>
                    <a:pt x="62" y="237"/>
                  </a:cubicBezTo>
                  <a:cubicBezTo>
                    <a:pt x="63" y="239"/>
                    <a:pt x="62" y="239"/>
                    <a:pt x="64" y="241"/>
                  </a:cubicBezTo>
                  <a:cubicBezTo>
                    <a:pt x="69" y="246"/>
                    <a:pt x="71" y="247"/>
                    <a:pt x="70" y="247"/>
                  </a:cubicBezTo>
                  <a:cubicBezTo>
                    <a:pt x="69" y="247"/>
                    <a:pt x="67" y="246"/>
                    <a:pt x="63" y="245"/>
                  </a:cubicBezTo>
                  <a:cubicBezTo>
                    <a:pt x="60" y="243"/>
                    <a:pt x="57" y="242"/>
                    <a:pt x="56" y="242"/>
                  </a:cubicBezTo>
                  <a:cubicBezTo>
                    <a:pt x="55" y="242"/>
                    <a:pt x="57" y="244"/>
                    <a:pt x="66" y="250"/>
                  </a:cubicBezTo>
                  <a:cubicBezTo>
                    <a:pt x="68" y="251"/>
                    <a:pt x="69" y="253"/>
                    <a:pt x="69" y="253"/>
                  </a:cubicBezTo>
                  <a:cubicBezTo>
                    <a:pt x="69" y="253"/>
                    <a:pt x="68" y="254"/>
                    <a:pt x="67" y="254"/>
                  </a:cubicBezTo>
                  <a:cubicBezTo>
                    <a:pt x="66" y="254"/>
                    <a:pt x="64" y="253"/>
                    <a:pt x="62" y="252"/>
                  </a:cubicBezTo>
                  <a:cubicBezTo>
                    <a:pt x="59" y="251"/>
                    <a:pt x="56" y="250"/>
                    <a:pt x="55" y="250"/>
                  </a:cubicBezTo>
                  <a:cubicBezTo>
                    <a:pt x="51" y="250"/>
                    <a:pt x="54" y="255"/>
                    <a:pt x="49" y="255"/>
                  </a:cubicBezTo>
                  <a:cubicBezTo>
                    <a:pt x="49" y="255"/>
                    <a:pt x="49" y="255"/>
                    <a:pt x="48" y="255"/>
                  </a:cubicBezTo>
                  <a:lnTo>
                    <a:pt x="48" y="256"/>
                  </a:lnTo>
                  <a:cubicBezTo>
                    <a:pt x="52" y="260"/>
                    <a:pt x="56" y="264"/>
                    <a:pt x="55" y="264"/>
                  </a:cubicBezTo>
                  <a:cubicBezTo>
                    <a:pt x="55" y="264"/>
                    <a:pt x="54" y="264"/>
                    <a:pt x="53" y="263"/>
                  </a:cubicBezTo>
                  <a:cubicBezTo>
                    <a:pt x="53" y="263"/>
                    <a:pt x="53" y="263"/>
                    <a:pt x="52" y="263"/>
                  </a:cubicBezTo>
                  <a:cubicBezTo>
                    <a:pt x="51" y="263"/>
                    <a:pt x="51" y="266"/>
                    <a:pt x="51" y="268"/>
                  </a:cubicBezTo>
                  <a:cubicBezTo>
                    <a:pt x="51" y="269"/>
                    <a:pt x="51" y="271"/>
                    <a:pt x="53" y="272"/>
                  </a:cubicBezTo>
                  <a:cubicBezTo>
                    <a:pt x="59" y="276"/>
                    <a:pt x="61" y="279"/>
                    <a:pt x="59" y="279"/>
                  </a:cubicBezTo>
                  <a:cubicBezTo>
                    <a:pt x="57" y="279"/>
                    <a:pt x="55" y="278"/>
                    <a:pt x="50" y="276"/>
                  </a:cubicBezTo>
                  <a:cubicBezTo>
                    <a:pt x="46" y="274"/>
                    <a:pt x="42" y="273"/>
                    <a:pt x="40" y="273"/>
                  </a:cubicBezTo>
                  <a:cubicBezTo>
                    <a:pt x="39" y="273"/>
                    <a:pt x="39" y="273"/>
                    <a:pt x="41" y="274"/>
                  </a:cubicBezTo>
                  <a:cubicBezTo>
                    <a:pt x="47" y="279"/>
                    <a:pt x="47" y="281"/>
                    <a:pt x="44" y="281"/>
                  </a:cubicBezTo>
                  <a:cubicBezTo>
                    <a:pt x="43" y="281"/>
                    <a:pt x="40" y="280"/>
                    <a:pt x="38" y="279"/>
                  </a:cubicBezTo>
                  <a:cubicBezTo>
                    <a:pt x="34" y="278"/>
                    <a:pt x="30" y="277"/>
                    <a:pt x="28" y="277"/>
                  </a:cubicBezTo>
                  <a:cubicBezTo>
                    <a:pt x="24" y="277"/>
                    <a:pt x="25" y="280"/>
                    <a:pt x="36" y="289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6" y="289"/>
                    <a:pt x="35" y="289"/>
                    <a:pt x="35" y="289"/>
                  </a:cubicBezTo>
                  <a:cubicBezTo>
                    <a:pt x="30" y="289"/>
                    <a:pt x="29" y="290"/>
                    <a:pt x="24" y="290"/>
                  </a:cubicBezTo>
                  <a:cubicBezTo>
                    <a:pt x="23" y="290"/>
                    <a:pt x="22" y="290"/>
                    <a:pt x="21" y="290"/>
                  </a:cubicBezTo>
                  <a:cubicBezTo>
                    <a:pt x="19" y="290"/>
                    <a:pt x="19" y="290"/>
                    <a:pt x="25" y="295"/>
                  </a:cubicBezTo>
                  <a:cubicBezTo>
                    <a:pt x="34" y="302"/>
                    <a:pt x="36" y="306"/>
                    <a:pt x="34" y="306"/>
                  </a:cubicBezTo>
                  <a:cubicBezTo>
                    <a:pt x="33" y="306"/>
                    <a:pt x="32" y="306"/>
                    <a:pt x="31" y="305"/>
                  </a:cubicBezTo>
                  <a:cubicBezTo>
                    <a:pt x="30" y="305"/>
                    <a:pt x="29" y="305"/>
                    <a:pt x="29" y="305"/>
                  </a:cubicBezTo>
                  <a:cubicBezTo>
                    <a:pt x="23" y="305"/>
                    <a:pt x="30" y="313"/>
                    <a:pt x="25" y="313"/>
                  </a:cubicBezTo>
                  <a:cubicBezTo>
                    <a:pt x="20" y="313"/>
                    <a:pt x="22" y="318"/>
                    <a:pt x="21" y="319"/>
                  </a:cubicBezTo>
                  <a:lnTo>
                    <a:pt x="14" y="326"/>
                  </a:lnTo>
                  <a:cubicBezTo>
                    <a:pt x="14" y="326"/>
                    <a:pt x="15" y="330"/>
                    <a:pt x="16" y="330"/>
                  </a:cubicBezTo>
                  <a:cubicBezTo>
                    <a:pt x="22" y="334"/>
                    <a:pt x="26" y="336"/>
                    <a:pt x="32" y="340"/>
                  </a:cubicBezTo>
                  <a:cubicBezTo>
                    <a:pt x="23" y="337"/>
                    <a:pt x="10" y="332"/>
                    <a:pt x="4" y="332"/>
                  </a:cubicBezTo>
                  <a:cubicBezTo>
                    <a:pt x="0" y="332"/>
                    <a:pt x="0" y="335"/>
                    <a:pt x="10" y="344"/>
                  </a:cubicBezTo>
                  <a:cubicBezTo>
                    <a:pt x="14" y="344"/>
                    <a:pt x="10" y="341"/>
                    <a:pt x="10" y="339"/>
                  </a:cubicBezTo>
                  <a:cubicBezTo>
                    <a:pt x="10" y="338"/>
                    <a:pt x="11" y="337"/>
                    <a:pt x="12" y="337"/>
                  </a:cubicBezTo>
                  <a:cubicBezTo>
                    <a:pt x="14" y="337"/>
                    <a:pt x="18" y="339"/>
                    <a:pt x="26" y="344"/>
                  </a:cubicBezTo>
                  <a:cubicBezTo>
                    <a:pt x="24" y="344"/>
                    <a:pt x="22" y="344"/>
                    <a:pt x="20" y="343"/>
                  </a:cubicBezTo>
                  <a:lnTo>
                    <a:pt x="20" y="343"/>
                  </a:lnTo>
                  <a:lnTo>
                    <a:pt x="35" y="355"/>
                  </a:lnTo>
                  <a:cubicBezTo>
                    <a:pt x="35" y="356"/>
                    <a:pt x="35" y="357"/>
                    <a:pt x="32" y="357"/>
                  </a:cubicBezTo>
                  <a:cubicBezTo>
                    <a:pt x="29" y="357"/>
                    <a:pt x="26" y="358"/>
                    <a:pt x="24" y="361"/>
                  </a:cubicBezTo>
                  <a:cubicBezTo>
                    <a:pt x="21" y="357"/>
                    <a:pt x="20" y="355"/>
                    <a:pt x="17" y="350"/>
                  </a:cubicBezTo>
                  <a:cubicBezTo>
                    <a:pt x="15" y="350"/>
                    <a:pt x="14" y="350"/>
                    <a:pt x="14" y="350"/>
                  </a:cubicBezTo>
                  <a:cubicBezTo>
                    <a:pt x="9" y="350"/>
                    <a:pt x="11" y="353"/>
                    <a:pt x="21" y="362"/>
                  </a:cubicBezTo>
                  <a:lnTo>
                    <a:pt x="17" y="366"/>
                  </a:lnTo>
                  <a:cubicBezTo>
                    <a:pt x="16" y="367"/>
                    <a:pt x="14" y="368"/>
                    <a:pt x="15" y="371"/>
                  </a:cubicBezTo>
                  <a:cubicBezTo>
                    <a:pt x="16" y="377"/>
                    <a:pt x="19" y="383"/>
                    <a:pt x="19" y="388"/>
                  </a:cubicBezTo>
                  <a:cubicBezTo>
                    <a:pt x="15" y="392"/>
                    <a:pt x="11" y="393"/>
                    <a:pt x="9" y="397"/>
                  </a:cubicBezTo>
                  <a:cubicBezTo>
                    <a:pt x="16" y="401"/>
                    <a:pt x="19" y="403"/>
                    <a:pt x="21" y="404"/>
                  </a:cubicBezTo>
                  <a:cubicBezTo>
                    <a:pt x="25" y="409"/>
                    <a:pt x="29" y="416"/>
                    <a:pt x="35" y="422"/>
                  </a:cubicBezTo>
                  <a:cubicBezTo>
                    <a:pt x="45" y="429"/>
                    <a:pt x="53" y="434"/>
                    <a:pt x="64" y="443"/>
                  </a:cubicBezTo>
                  <a:cubicBezTo>
                    <a:pt x="64" y="444"/>
                    <a:pt x="66" y="446"/>
                    <a:pt x="66" y="448"/>
                  </a:cubicBezTo>
                  <a:cubicBezTo>
                    <a:pt x="71" y="450"/>
                    <a:pt x="74" y="450"/>
                    <a:pt x="82" y="454"/>
                  </a:cubicBezTo>
                  <a:cubicBezTo>
                    <a:pt x="90" y="459"/>
                    <a:pt x="97" y="462"/>
                    <a:pt x="101" y="462"/>
                  </a:cubicBezTo>
                  <a:lnTo>
                    <a:pt x="132" y="462"/>
                  </a:lnTo>
                  <a:cubicBezTo>
                    <a:pt x="135" y="462"/>
                    <a:pt x="139" y="464"/>
                    <a:pt x="141" y="464"/>
                  </a:cubicBezTo>
                  <a:cubicBezTo>
                    <a:pt x="141" y="464"/>
                    <a:pt x="141" y="464"/>
                    <a:pt x="141" y="464"/>
                  </a:cubicBezTo>
                  <a:cubicBezTo>
                    <a:pt x="141" y="459"/>
                    <a:pt x="151" y="462"/>
                    <a:pt x="156" y="461"/>
                  </a:cubicBezTo>
                  <a:lnTo>
                    <a:pt x="158" y="461"/>
                  </a:lnTo>
                  <a:cubicBezTo>
                    <a:pt x="169" y="465"/>
                    <a:pt x="176" y="466"/>
                    <a:pt x="179" y="466"/>
                  </a:cubicBezTo>
                  <a:cubicBezTo>
                    <a:pt x="184" y="465"/>
                    <a:pt x="190" y="464"/>
                    <a:pt x="193" y="462"/>
                  </a:cubicBezTo>
                  <a:cubicBezTo>
                    <a:pt x="195" y="464"/>
                    <a:pt x="198" y="466"/>
                    <a:pt x="202" y="469"/>
                  </a:cubicBezTo>
                  <a:cubicBezTo>
                    <a:pt x="202" y="466"/>
                    <a:pt x="200" y="464"/>
                    <a:pt x="202" y="464"/>
                  </a:cubicBezTo>
                  <a:cubicBezTo>
                    <a:pt x="204" y="462"/>
                    <a:pt x="210" y="461"/>
                    <a:pt x="213" y="461"/>
                  </a:cubicBezTo>
                  <a:cubicBezTo>
                    <a:pt x="221" y="458"/>
                    <a:pt x="232" y="455"/>
                    <a:pt x="240" y="450"/>
                  </a:cubicBezTo>
                  <a:cubicBezTo>
                    <a:pt x="243" y="448"/>
                    <a:pt x="242" y="444"/>
                    <a:pt x="248" y="444"/>
                  </a:cubicBezTo>
                  <a:cubicBezTo>
                    <a:pt x="249" y="444"/>
                    <a:pt x="250" y="444"/>
                    <a:pt x="250" y="444"/>
                  </a:cubicBezTo>
                  <a:cubicBezTo>
                    <a:pt x="251" y="444"/>
                    <a:pt x="247" y="440"/>
                    <a:pt x="245" y="439"/>
                  </a:cubicBezTo>
                  <a:cubicBezTo>
                    <a:pt x="244" y="438"/>
                    <a:pt x="243" y="438"/>
                    <a:pt x="242" y="438"/>
                  </a:cubicBezTo>
                  <a:cubicBezTo>
                    <a:pt x="240" y="438"/>
                    <a:pt x="239" y="439"/>
                    <a:pt x="237" y="440"/>
                  </a:cubicBezTo>
                  <a:cubicBezTo>
                    <a:pt x="231" y="444"/>
                    <a:pt x="224" y="448"/>
                    <a:pt x="216" y="449"/>
                  </a:cubicBezTo>
                  <a:cubicBezTo>
                    <a:pt x="213" y="450"/>
                    <a:pt x="207" y="450"/>
                    <a:pt x="202" y="451"/>
                  </a:cubicBezTo>
                  <a:lnTo>
                    <a:pt x="225" y="420"/>
                  </a:lnTo>
                  <a:cubicBezTo>
                    <a:pt x="226" y="418"/>
                    <a:pt x="229" y="414"/>
                    <a:pt x="231" y="410"/>
                  </a:cubicBezTo>
                  <a:cubicBezTo>
                    <a:pt x="231" y="410"/>
                    <a:pt x="233" y="411"/>
                    <a:pt x="234" y="411"/>
                  </a:cubicBezTo>
                  <a:cubicBezTo>
                    <a:pt x="235" y="411"/>
                    <a:pt x="236" y="411"/>
                    <a:pt x="237" y="410"/>
                  </a:cubicBezTo>
                  <a:cubicBezTo>
                    <a:pt x="242" y="409"/>
                    <a:pt x="246" y="408"/>
                    <a:pt x="250" y="407"/>
                  </a:cubicBezTo>
                  <a:lnTo>
                    <a:pt x="250" y="408"/>
                  </a:lnTo>
                  <a:cubicBezTo>
                    <a:pt x="253" y="410"/>
                    <a:pt x="255" y="413"/>
                    <a:pt x="257" y="415"/>
                  </a:cubicBezTo>
                  <a:cubicBezTo>
                    <a:pt x="253" y="418"/>
                    <a:pt x="247" y="418"/>
                    <a:pt x="247" y="423"/>
                  </a:cubicBezTo>
                  <a:cubicBezTo>
                    <a:pt x="247" y="426"/>
                    <a:pt x="244" y="428"/>
                    <a:pt x="241" y="429"/>
                  </a:cubicBezTo>
                  <a:cubicBezTo>
                    <a:pt x="240" y="429"/>
                    <a:pt x="240" y="431"/>
                    <a:pt x="240" y="433"/>
                  </a:cubicBezTo>
                  <a:cubicBezTo>
                    <a:pt x="246" y="439"/>
                    <a:pt x="250" y="441"/>
                    <a:pt x="251" y="441"/>
                  </a:cubicBezTo>
                  <a:cubicBezTo>
                    <a:pt x="255" y="440"/>
                    <a:pt x="257" y="439"/>
                    <a:pt x="258" y="435"/>
                  </a:cubicBezTo>
                  <a:cubicBezTo>
                    <a:pt x="261" y="433"/>
                    <a:pt x="263" y="431"/>
                    <a:pt x="266" y="429"/>
                  </a:cubicBezTo>
                  <a:cubicBezTo>
                    <a:pt x="268" y="431"/>
                    <a:pt x="270" y="434"/>
                    <a:pt x="272" y="436"/>
                  </a:cubicBezTo>
                  <a:cubicBezTo>
                    <a:pt x="272" y="439"/>
                    <a:pt x="273" y="440"/>
                    <a:pt x="273" y="442"/>
                  </a:cubicBezTo>
                  <a:lnTo>
                    <a:pt x="286" y="454"/>
                  </a:lnTo>
                  <a:cubicBezTo>
                    <a:pt x="292" y="462"/>
                    <a:pt x="298" y="467"/>
                    <a:pt x="300" y="468"/>
                  </a:cubicBezTo>
                  <a:cubicBezTo>
                    <a:pt x="307" y="473"/>
                    <a:pt x="314" y="477"/>
                    <a:pt x="321" y="483"/>
                  </a:cubicBezTo>
                  <a:cubicBezTo>
                    <a:pt x="322" y="483"/>
                    <a:pt x="327" y="487"/>
                    <a:pt x="328" y="487"/>
                  </a:cubicBezTo>
                  <a:cubicBezTo>
                    <a:pt x="328" y="487"/>
                    <a:pt x="328" y="487"/>
                    <a:pt x="328" y="487"/>
                  </a:cubicBezTo>
                  <a:cubicBezTo>
                    <a:pt x="328" y="486"/>
                    <a:pt x="328" y="486"/>
                    <a:pt x="329" y="486"/>
                  </a:cubicBezTo>
                  <a:cubicBezTo>
                    <a:pt x="331" y="486"/>
                    <a:pt x="335" y="489"/>
                    <a:pt x="336" y="492"/>
                  </a:cubicBezTo>
                  <a:cubicBezTo>
                    <a:pt x="341" y="494"/>
                    <a:pt x="347" y="499"/>
                    <a:pt x="352" y="503"/>
                  </a:cubicBezTo>
                  <a:cubicBezTo>
                    <a:pt x="352" y="503"/>
                    <a:pt x="350" y="499"/>
                    <a:pt x="349" y="497"/>
                  </a:cubicBezTo>
                  <a:cubicBezTo>
                    <a:pt x="344" y="492"/>
                    <a:pt x="340" y="488"/>
                    <a:pt x="333" y="483"/>
                  </a:cubicBezTo>
                  <a:cubicBezTo>
                    <a:pt x="333" y="483"/>
                    <a:pt x="333" y="481"/>
                    <a:pt x="334" y="481"/>
                  </a:cubicBezTo>
                  <a:cubicBezTo>
                    <a:pt x="338" y="484"/>
                    <a:pt x="344" y="488"/>
                    <a:pt x="348" y="491"/>
                  </a:cubicBezTo>
                  <a:cubicBezTo>
                    <a:pt x="351" y="492"/>
                    <a:pt x="352" y="492"/>
                    <a:pt x="354" y="492"/>
                  </a:cubicBezTo>
                  <a:cubicBezTo>
                    <a:pt x="355" y="492"/>
                    <a:pt x="355" y="490"/>
                    <a:pt x="355" y="490"/>
                  </a:cubicBezTo>
                  <a:lnTo>
                    <a:pt x="355" y="490"/>
                  </a:lnTo>
                  <a:cubicBezTo>
                    <a:pt x="355" y="490"/>
                    <a:pt x="355" y="490"/>
                    <a:pt x="355" y="491"/>
                  </a:cubicBezTo>
                  <a:cubicBezTo>
                    <a:pt x="358" y="493"/>
                    <a:pt x="363" y="497"/>
                    <a:pt x="367" y="499"/>
                  </a:cubicBezTo>
                  <a:cubicBezTo>
                    <a:pt x="368" y="500"/>
                    <a:pt x="369" y="500"/>
                    <a:pt x="369" y="500"/>
                  </a:cubicBezTo>
                  <a:cubicBezTo>
                    <a:pt x="371" y="500"/>
                    <a:pt x="370" y="497"/>
                    <a:pt x="370" y="494"/>
                  </a:cubicBezTo>
                  <a:cubicBezTo>
                    <a:pt x="370" y="492"/>
                    <a:pt x="371" y="493"/>
                    <a:pt x="372" y="492"/>
                  </a:cubicBezTo>
                  <a:cubicBezTo>
                    <a:pt x="373" y="491"/>
                    <a:pt x="376" y="489"/>
                    <a:pt x="377" y="488"/>
                  </a:cubicBezTo>
                  <a:cubicBezTo>
                    <a:pt x="373" y="483"/>
                    <a:pt x="371" y="478"/>
                    <a:pt x="368" y="476"/>
                  </a:cubicBezTo>
                  <a:lnTo>
                    <a:pt x="368" y="476"/>
                  </a:lnTo>
                  <a:cubicBezTo>
                    <a:pt x="370" y="477"/>
                    <a:pt x="376" y="484"/>
                    <a:pt x="377" y="487"/>
                  </a:cubicBezTo>
                  <a:cubicBezTo>
                    <a:pt x="383" y="491"/>
                    <a:pt x="386" y="493"/>
                    <a:pt x="388" y="494"/>
                  </a:cubicBezTo>
                  <a:cubicBezTo>
                    <a:pt x="396" y="497"/>
                    <a:pt x="402" y="499"/>
                    <a:pt x="409" y="502"/>
                  </a:cubicBezTo>
                  <a:cubicBezTo>
                    <a:pt x="410" y="503"/>
                    <a:pt x="414" y="505"/>
                    <a:pt x="415" y="507"/>
                  </a:cubicBezTo>
                  <a:lnTo>
                    <a:pt x="418" y="512"/>
                  </a:lnTo>
                  <a:cubicBezTo>
                    <a:pt x="416" y="510"/>
                    <a:pt x="415" y="509"/>
                    <a:pt x="414" y="509"/>
                  </a:cubicBezTo>
                  <a:cubicBezTo>
                    <a:pt x="413" y="509"/>
                    <a:pt x="414" y="512"/>
                    <a:pt x="413" y="512"/>
                  </a:cubicBezTo>
                  <a:cubicBezTo>
                    <a:pt x="413" y="512"/>
                    <a:pt x="411" y="510"/>
                    <a:pt x="408" y="507"/>
                  </a:cubicBezTo>
                  <a:cubicBezTo>
                    <a:pt x="405" y="507"/>
                    <a:pt x="403" y="507"/>
                    <a:pt x="401" y="505"/>
                  </a:cubicBezTo>
                  <a:cubicBezTo>
                    <a:pt x="399" y="505"/>
                    <a:pt x="397" y="504"/>
                    <a:pt x="395" y="504"/>
                  </a:cubicBezTo>
                  <a:cubicBezTo>
                    <a:pt x="394" y="504"/>
                    <a:pt x="394" y="504"/>
                    <a:pt x="394" y="505"/>
                  </a:cubicBezTo>
                  <a:cubicBezTo>
                    <a:pt x="394" y="506"/>
                    <a:pt x="393" y="507"/>
                    <a:pt x="392" y="507"/>
                  </a:cubicBezTo>
                  <a:cubicBezTo>
                    <a:pt x="392" y="507"/>
                    <a:pt x="391" y="507"/>
                    <a:pt x="391" y="507"/>
                  </a:cubicBezTo>
                  <a:cubicBezTo>
                    <a:pt x="389" y="507"/>
                    <a:pt x="391" y="508"/>
                    <a:pt x="391" y="509"/>
                  </a:cubicBezTo>
                  <a:cubicBezTo>
                    <a:pt x="396" y="515"/>
                    <a:pt x="398" y="519"/>
                    <a:pt x="398" y="519"/>
                  </a:cubicBezTo>
                  <a:lnTo>
                    <a:pt x="402" y="519"/>
                  </a:lnTo>
                  <a:cubicBezTo>
                    <a:pt x="405" y="518"/>
                    <a:pt x="408" y="518"/>
                    <a:pt x="412" y="517"/>
                  </a:cubicBezTo>
                  <a:cubicBezTo>
                    <a:pt x="413" y="517"/>
                    <a:pt x="416" y="521"/>
                    <a:pt x="417" y="521"/>
                  </a:cubicBezTo>
                  <a:cubicBezTo>
                    <a:pt x="417" y="521"/>
                    <a:pt x="417" y="521"/>
                    <a:pt x="417" y="520"/>
                  </a:cubicBezTo>
                  <a:cubicBezTo>
                    <a:pt x="417" y="519"/>
                    <a:pt x="418" y="518"/>
                    <a:pt x="419" y="518"/>
                  </a:cubicBezTo>
                  <a:cubicBezTo>
                    <a:pt x="421" y="518"/>
                    <a:pt x="424" y="520"/>
                    <a:pt x="428" y="522"/>
                  </a:cubicBezTo>
                  <a:cubicBezTo>
                    <a:pt x="428" y="523"/>
                    <a:pt x="428" y="523"/>
                    <a:pt x="429" y="523"/>
                  </a:cubicBezTo>
                  <a:cubicBezTo>
                    <a:pt x="429" y="523"/>
                    <a:pt x="429" y="521"/>
                    <a:pt x="424" y="514"/>
                  </a:cubicBezTo>
                  <a:cubicBezTo>
                    <a:pt x="422" y="512"/>
                    <a:pt x="419" y="510"/>
                    <a:pt x="417" y="508"/>
                  </a:cubicBezTo>
                  <a:cubicBezTo>
                    <a:pt x="415" y="507"/>
                    <a:pt x="414" y="506"/>
                    <a:pt x="414" y="503"/>
                  </a:cubicBezTo>
                  <a:lnTo>
                    <a:pt x="414" y="503"/>
                  </a:lnTo>
                  <a:lnTo>
                    <a:pt x="422" y="508"/>
                  </a:lnTo>
                  <a:cubicBezTo>
                    <a:pt x="424" y="512"/>
                    <a:pt x="424" y="512"/>
                    <a:pt x="425" y="513"/>
                  </a:cubicBezTo>
                  <a:cubicBezTo>
                    <a:pt x="427" y="515"/>
                    <a:pt x="429" y="517"/>
                    <a:pt x="431" y="522"/>
                  </a:cubicBezTo>
                  <a:cubicBezTo>
                    <a:pt x="433" y="520"/>
                    <a:pt x="433" y="520"/>
                    <a:pt x="434" y="520"/>
                  </a:cubicBezTo>
                  <a:cubicBezTo>
                    <a:pt x="433" y="519"/>
                    <a:pt x="431" y="517"/>
                    <a:pt x="430" y="515"/>
                  </a:cubicBezTo>
                  <a:cubicBezTo>
                    <a:pt x="428" y="513"/>
                    <a:pt x="424" y="510"/>
                    <a:pt x="420" y="505"/>
                  </a:cubicBezTo>
                  <a:cubicBezTo>
                    <a:pt x="422" y="505"/>
                    <a:pt x="423" y="504"/>
                    <a:pt x="424" y="504"/>
                  </a:cubicBezTo>
                  <a:cubicBezTo>
                    <a:pt x="424" y="504"/>
                    <a:pt x="425" y="504"/>
                    <a:pt x="425" y="505"/>
                  </a:cubicBezTo>
                  <a:cubicBezTo>
                    <a:pt x="428" y="505"/>
                    <a:pt x="431" y="510"/>
                    <a:pt x="434" y="513"/>
                  </a:cubicBezTo>
                  <a:lnTo>
                    <a:pt x="438" y="517"/>
                  </a:lnTo>
                  <a:cubicBezTo>
                    <a:pt x="440" y="518"/>
                    <a:pt x="441" y="519"/>
                    <a:pt x="444" y="520"/>
                  </a:cubicBezTo>
                  <a:cubicBezTo>
                    <a:pt x="444" y="520"/>
                    <a:pt x="444" y="519"/>
                    <a:pt x="443" y="519"/>
                  </a:cubicBezTo>
                  <a:cubicBezTo>
                    <a:pt x="439" y="514"/>
                    <a:pt x="436" y="511"/>
                    <a:pt x="431" y="502"/>
                  </a:cubicBezTo>
                  <a:lnTo>
                    <a:pt x="431" y="502"/>
                  </a:lnTo>
                  <a:lnTo>
                    <a:pt x="440" y="512"/>
                  </a:lnTo>
                  <a:cubicBezTo>
                    <a:pt x="443" y="515"/>
                    <a:pt x="446" y="518"/>
                    <a:pt x="447" y="518"/>
                  </a:cubicBezTo>
                  <a:cubicBezTo>
                    <a:pt x="447" y="518"/>
                    <a:pt x="446" y="517"/>
                    <a:pt x="443" y="512"/>
                  </a:cubicBezTo>
                  <a:cubicBezTo>
                    <a:pt x="441" y="510"/>
                    <a:pt x="440" y="510"/>
                    <a:pt x="439" y="509"/>
                  </a:cubicBezTo>
                  <a:lnTo>
                    <a:pt x="439" y="509"/>
                  </a:lnTo>
                  <a:cubicBezTo>
                    <a:pt x="438" y="506"/>
                    <a:pt x="436" y="503"/>
                    <a:pt x="435" y="502"/>
                  </a:cubicBezTo>
                  <a:cubicBezTo>
                    <a:pt x="435" y="501"/>
                    <a:pt x="435" y="501"/>
                    <a:pt x="436" y="501"/>
                  </a:cubicBezTo>
                  <a:cubicBezTo>
                    <a:pt x="437" y="501"/>
                    <a:pt x="437" y="501"/>
                    <a:pt x="438" y="501"/>
                  </a:cubicBezTo>
                  <a:cubicBezTo>
                    <a:pt x="439" y="501"/>
                    <a:pt x="441" y="502"/>
                    <a:pt x="446" y="508"/>
                  </a:cubicBezTo>
                  <a:cubicBezTo>
                    <a:pt x="449" y="510"/>
                    <a:pt x="450" y="511"/>
                    <a:pt x="451" y="511"/>
                  </a:cubicBezTo>
                  <a:cubicBezTo>
                    <a:pt x="452" y="511"/>
                    <a:pt x="452" y="510"/>
                    <a:pt x="454" y="510"/>
                  </a:cubicBezTo>
                  <a:lnTo>
                    <a:pt x="454" y="509"/>
                  </a:lnTo>
                  <a:cubicBezTo>
                    <a:pt x="454" y="508"/>
                    <a:pt x="454" y="506"/>
                    <a:pt x="455" y="506"/>
                  </a:cubicBezTo>
                  <a:cubicBezTo>
                    <a:pt x="455" y="506"/>
                    <a:pt x="456" y="507"/>
                    <a:pt x="457" y="508"/>
                  </a:cubicBezTo>
                  <a:cubicBezTo>
                    <a:pt x="458" y="508"/>
                    <a:pt x="458" y="508"/>
                    <a:pt x="458" y="508"/>
                  </a:cubicBezTo>
                  <a:cubicBezTo>
                    <a:pt x="459" y="508"/>
                    <a:pt x="459" y="507"/>
                    <a:pt x="460" y="507"/>
                  </a:cubicBezTo>
                  <a:lnTo>
                    <a:pt x="457" y="501"/>
                  </a:lnTo>
                  <a:cubicBezTo>
                    <a:pt x="452" y="493"/>
                    <a:pt x="450" y="490"/>
                    <a:pt x="451" y="490"/>
                  </a:cubicBezTo>
                  <a:lnTo>
                    <a:pt x="451" y="490"/>
                  </a:lnTo>
                  <a:cubicBezTo>
                    <a:pt x="451" y="490"/>
                    <a:pt x="453" y="492"/>
                    <a:pt x="457" y="497"/>
                  </a:cubicBezTo>
                  <a:lnTo>
                    <a:pt x="461" y="501"/>
                  </a:lnTo>
                  <a:cubicBezTo>
                    <a:pt x="460" y="499"/>
                    <a:pt x="460" y="498"/>
                    <a:pt x="460" y="498"/>
                  </a:cubicBezTo>
                  <a:lnTo>
                    <a:pt x="460" y="498"/>
                  </a:lnTo>
                  <a:cubicBezTo>
                    <a:pt x="461" y="498"/>
                    <a:pt x="466" y="504"/>
                    <a:pt x="472" y="512"/>
                  </a:cubicBezTo>
                  <a:lnTo>
                    <a:pt x="472" y="512"/>
                  </a:lnTo>
                  <a:cubicBezTo>
                    <a:pt x="459" y="494"/>
                    <a:pt x="454" y="485"/>
                    <a:pt x="455" y="485"/>
                  </a:cubicBezTo>
                  <a:lnTo>
                    <a:pt x="455" y="485"/>
                  </a:lnTo>
                  <a:cubicBezTo>
                    <a:pt x="456" y="485"/>
                    <a:pt x="456" y="485"/>
                    <a:pt x="457" y="486"/>
                  </a:cubicBezTo>
                  <a:cubicBezTo>
                    <a:pt x="457" y="486"/>
                    <a:pt x="458" y="486"/>
                    <a:pt x="458" y="486"/>
                  </a:cubicBezTo>
                  <a:cubicBezTo>
                    <a:pt x="458" y="486"/>
                    <a:pt x="457" y="485"/>
                    <a:pt x="457" y="485"/>
                  </a:cubicBezTo>
                  <a:cubicBezTo>
                    <a:pt x="459" y="485"/>
                    <a:pt x="460" y="486"/>
                    <a:pt x="462" y="487"/>
                  </a:cubicBezTo>
                  <a:lnTo>
                    <a:pt x="466" y="491"/>
                  </a:lnTo>
                  <a:cubicBezTo>
                    <a:pt x="467" y="492"/>
                    <a:pt x="467" y="495"/>
                    <a:pt x="469" y="496"/>
                  </a:cubicBezTo>
                  <a:cubicBezTo>
                    <a:pt x="472" y="500"/>
                    <a:pt x="472" y="500"/>
                    <a:pt x="475" y="501"/>
                  </a:cubicBezTo>
                  <a:cubicBezTo>
                    <a:pt x="476" y="502"/>
                    <a:pt x="478" y="507"/>
                    <a:pt x="481" y="509"/>
                  </a:cubicBezTo>
                  <a:cubicBezTo>
                    <a:pt x="478" y="503"/>
                    <a:pt x="475" y="500"/>
                    <a:pt x="472" y="495"/>
                  </a:cubicBezTo>
                  <a:cubicBezTo>
                    <a:pt x="471" y="492"/>
                    <a:pt x="467" y="490"/>
                    <a:pt x="464" y="483"/>
                  </a:cubicBezTo>
                  <a:lnTo>
                    <a:pt x="464" y="483"/>
                  </a:lnTo>
                  <a:cubicBezTo>
                    <a:pt x="466" y="485"/>
                    <a:pt x="466" y="483"/>
                    <a:pt x="472" y="488"/>
                  </a:cubicBezTo>
                  <a:cubicBezTo>
                    <a:pt x="476" y="493"/>
                    <a:pt x="478" y="495"/>
                    <a:pt x="479" y="495"/>
                  </a:cubicBezTo>
                  <a:cubicBezTo>
                    <a:pt x="480" y="495"/>
                    <a:pt x="481" y="494"/>
                    <a:pt x="481" y="493"/>
                  </a:cubicBezTo>
                  <a:cubicBezTo>
                    <a:pt x="481" y="493"/>
                    <a:pt x="481" y="492"/>
                    <a:pt x="482" y="492"/>
                  </a:cubicBezTo>
                  <a:cubicBezTo>
                    <a:pt x="483" y="492"/>
                    <a:pt x="484" y="493"/>
                    <a:pt x="484" y="493"/>
                  </a:cubicBezTo>
                  <a:cubicBezTo>
                    <a:pt x="485" y="493"/>
                    <a:pt x="485" y="492"/>
                    <a:pt x="481" y="486"/>
                  </a:cubicBezTo>
                  <a:cubicBezTo>
                    <a:pt x="479" y="482"/>
                    <a:pt x="478" y="481"/>
                    <a:pt x="478" y="481"/>
                  </a:cubicBezTo>
                  <a:lnTo>
                    <a:pt x="478" y="481"/>
                  </a:lnTo>
                  <a:cubicBezTo>
                    <a:pt x="479" y="481"/>
                    <a:pt x="484" y="488"/>
                    <a:pt x="494" y="500"/>
                  </a:cubicBezTo>
                  <a:cubicBezTo>
                    <a:pt x="487" y="490"/>
                    <a:pt x="486" y="488"/>
                    <a:pt x="486" y="488"/>
                  </a:cubicBezTo>
                  <a:lnTo>
                    <a:pt x="486" y="488"/>
                  </a:lnTo>
                  <a:cubicBezTo>
                    <a:pt x="487" y="488"/>
                    <a:pt x="488" y="489"/>
                    <a:pt x="488" y="489"/>
                  </a:cubicBezTo>
                  <a:cubicBezTo>
                    <a:pt x="488" y="489"/>
                    <a:pt x="487" y="488"/>
                    <a:pt x="483" y="481"/>
                  </a:cubicBezTo>
                  <a:lnTo>
                    <a:pt x="483" y="481"/>
                  </a:lnTo>
                  <a:cubicBezTo>
                    <a:pt x="493" y="493"/>
                    <a:pt x="497" y="498"/>
                    <a:pt x="497" y="498"/>
                  </a:cubicBezTo>
                  <a:cubicBezTo>
                    <a:pt x="497" y="498"/>
                    <a:pt x="497" y="497"/>
                    <a:pt x="496" y="495"/>
                  </a:cubicBezTo>
                  <a:cubicBezTo>
                    <a:pt x="494" y="491"/>
                    <a:pt x="494" y="491"/>
                    <a:pt x="495" y="491"/>
                  </a:cubicBezTo>
                  <a:cubicBezTo>
                    <a:pt x="495" y="491"/>
                    <a:pt x="496" y="491"/>
                    <a:pt x="496" y="491"/>
                  </a:cubicBezTo>
                  <a:cubicBezTo>
                    <a:pt x="497" y="491"/>
                    <a:pt x="497" y="491"/>
                    <a:pt x="497" y="490"/>
                  </a:cubicBezTo>
                  <a:cubicBezTo>
                    <a:pt x="497" y="487"/>
                    <a:pt x="499" y="491"/>
                    <a:pt x="494" y="481"/>
                  </a:cubicBezTo>
                  <a:cubicBezTo>
                    <a:pt x="493" y="481"/>
                    <a:pt x="493" y="481"/>
                    <a:pt x="493" y="481"/>
                  </a:cubicBezTo>
                  <a:lnTo>
                    <a:pt x="493" y="481"/>
                  </a:lnTo>
                  <a:cubicBezTo>
                    <a:pt x="494" y="481"/>
                    <a:pt x="496" y="483"/>
                    <a:pt x="496" y="483"/>
                  </a:cubicBezTo>
                  <a:lnTo>
                    <a:pt x="498" y="483"/>
                  </a:lnTo>
                  <a:lnTo>
                    <a:pt x="498" y="481"/>
                  </a:lnTo>
                  <a:cubicBezTo>
                    <a:pt x="498" y="481"/>
                    <a:pt x="498" y="481"/>
                    <a:pt x="498" y="481"/>
                  </a:cubicBezTo>
                  <a:cubicBezTo>
                    <a:pt x="499" y="481"/>
                    <a:pt x="503" y="485"/>
                    <a:pt x="504" y="485"/>
                  </a:cubicBezTo>
                  <a:cubicBezTo>
                    <a:pt x="504" y="485"/>
                    <a:pt x="504" y="484"/>
                    <a:pt x="503" y="481"/>
                  </a:cubicBezTo>
                  <a:cubicBezTo>
                    <a:pt x="501" y="479"/>
                    <a:pt x="501" y="477"/>
                    <a:pt x="501" y="477"/>
                  </a:cubicBezTo>
                  <a:lnTo>
                    <a:pt x="501" y="477"/>
                  </a:lnTo>
                  <a:cubicBezTo>
                    <a:pt x="503" y="477"/>
                    <a:pt x="506" y="480"/>
                    <a:pt x="512" y="487"/>
                  </a:cubicBezTo>
                  <a:lnTo>
                    <a:pt x="515" y="490"/>
                  </a:lnTo>
                  <a:cubicBezTo>
                    <a:pt x="514" y="487"/>
                    <a:pt x="511" y="483"/>
                    <a:pt x="512" y="483"/>
                  </a:cubicBezTo>
                  <a:lnTo>
                    <a:pt x="512" y="483"/>
                  </a:lnTo>
                  <a:cubicBezTo>
                    <a:pt x="512" y="483"/>
                    <a:pt x="513" y="484"/>
                    <a:pt x="514" y="484"/>
                  </a:cubicBezTo>
                  <a:lnTo>
                    <a:pt x="514" y="484"/>
                  </a:lnTo>
                  <a:cubicBezTo>
                    <a:pt x="510" y="479"/>
                    <a:pt x="510" y="478"/>
                    <a:pt x="511" y="478"/>
                  </a:cubicBezTo>
                  <a:lnTo>
                    <a:pt x="511" y="478"/>
                  </a:lnTo>
                  <a:cubicBezTo>
                    <a:pt x="511" y="478"/>
                    <a:pt x="511" y="478"/>
                    <a:pt x="511" y="478"/>
                  </a:cubicBezTo>
                  <a:cubicBezTo>
                    <a:pt x="512" y="478"/>
                    <a:pt x="512" y="478"/>
                    <a:pt x="511" y="477"/>
                  </a:cubicBezTo>
                  <a:cubicBezTo>
                    <a:pt x="511" y="476"/>
                    <a:pt x="511" y="476"/>
                    <a:pt x="509" y="474"/>
                  </a:cubicBezTo>
                  <a:cubicBezTo>
                    <a:pt x="506" y="469"/>
                    <a:pt x="505" y="467"/>
                    <a:pt x="506" y="467"/>
                  </a:cubicBezTo>
                  <a:lnTo>
                    <a:pt x="506" y="467"/>
                  </a:lnTo>
                  <a:cubicBezTo>
                    <a:pt x="507" y="467"/>
                    <a:pt x="509" y="469"/>
                    <a:pt x="511" y="472"/>
                  </a:cubicBezTo>
                  <a:cubicBezTo>
                    <a:pt x="513" y="475"/>
                    <a:pt x="515" y="477"/>
                    <a:pt x="515" y="477"/>
                  </a:cubicBezTo>
                  <a:cubicBezTo>
                    <a:pt x="516" y="477"/>
                    <a:pt x="515" y="475"/>
                    <a:pt x="509" y="467"/>
                  </a:cubicBezTo>
                  <a:lnTo>
                    <a:pt x="507" y="462"/>
                  </a:lnTo>
                  <a:lnTo>
                    <a:pt x="507" y="462"/>
                  </a:lnTo>
                  <a:cubicBezTo>
                    <a:pt x="508" y="462"/>
                    <a:pt x="509" y="464"/>
                    <a:pt x="512" y="466"/>
                  </a:cubicBezTo>
                  <a:cubicBezTo>
                    <a:pt x="516" y="470"/>
                    <a:pt x="518" y="471"/>
                    <a:pt x="519" y="471"/>
                  </a:cubicBezTo>
                  <a:cubicBezTo>
                    <a:pt x="519" y="471"/>
                    <a:pt x="519" y="470"/>
                    <a:pt x="520" y="470"/>
                  </a:cubicBezTo>
                  <a:cubicBezTo>
                    <a:pt x="520" y="470"/>
                    <a:pt x="521" y="470"/>
                    <a:pt x="522" y="471"/>
                  </a:cubicBezTo>
                  <a:lnTo>
                    <a:pt x="522" y="470"/>
                  </a:lnTo>
                  <a:cubicBezTo>
                    <a:pt x="519" y="465"/>
                    <a:pt x="515" y="459"/>
                    <a:pt x="516" y="459"/>
                  </a:cubicBezTo>
                  <a:lnTo>
                    <a:pt x="516" y="459"/>
                  </a:lnTo>
                  <a:cubicBezTo>
                    <a:pt x="516" y="459"/>
                    <a:pt x="517" y="460"/>
                    <a:pt x="518" y="461"/>
                  </a:cubicBezTo>
                  <a:cubicBezTo>
                    <a:pt x="518" y="462"/>
                    <a:pt x="519" y="462"/>
                    <a:pt x="519" y="462"/>
                  </a:cubicBezTo>
                  <a:cubicBezTo>
                    <a:pt x="519" y="462"/>
                    <a:pt x="519" y="460"/>
                    <a:pt x="519" y="459"/>
                  </a:cubicBezTo>
                  <a:cubicBezTo>
                    <a:pt x="519" y="459"/>
                    <a:pt x="519" y="458"/>
                    <a:pt x="517" y="455"/>
                  </a:cubicBezTo>
                  <a:cubicBezTo>
                    <a:pt x="514" y="450"/>
                    <a:pt x="512" y="447"/>
                    <a:pt x="512" y="447"/>
                  </a:cubicBezTo>
                  <a:lnTo>
                    <a:pt x="512" y="447"/>
                  </a:lnTo>
                  <a:cubicBezTo>
                    <a:pt x="512" y="447"/>
                    <a:pt x="514" y="450"/>
                    <a:pt x="519" y="455"/>
                  </a:cubicBezTo>
                  <a:cubicBezTo>
                    <a:pt x="522" y="460"/>
                    <a:pt x="525" y="463"/>
                    <a:pt x="526" y="463"/>
                  </a:cubicBezTo>
                  <a:cubicBezTo>
                    <a:pt x="526" y="463"/>
                    <a:pt x="526" y="462"/>
                    <a:pt x="525" y="461"/>
                  </a:cubicBezTo>
                  <a:cubicBezTo>
                    <a:pt x="522" y="456"/>
                    <a:pt x="521" y="454"/>
                    <a:pt x="522" y="454"/>
                  </a:cubicBezTo>
                  <a:lnTo>
                    <a:pt x="522" y="454"/>
                  </a:lnTo>
                  <a:cubicBezTo>
                    <a:pt x="523" y="454"/>
                    <a:pt x="526" y="457"/>
                    <a:pt x="528" y="459"/>
                  </a:cubicBezTo>
                  <a:cubicBezTo>
                    <a:pt x="532" y="463"/>
                    <a:pt x="535" y="467"/>
                    <a:pt x="537" y="467"/>
                  </a:cubicBezTo>
                  <a:cubicBezTo>
                    <a:pt x="537" y="467"/>
                    <a:pt x="536" y="464"/>
                    <a:pt x="530" y="455"/>
                  </a:cubicBezTo>
                  <a:lnTo>
                    <a:pt x="530" y="455"/>
                  </a:lnTo>
                  <a:cubicBezTo>
                    <a:pt x="533" y="456"/>
                    <a:pt x="534" y="456"/>
                    <a:pt x="539" y="461"/>
                  </a:cubicBezTo>
                  <a:cubicBezTo>
                    <a:pt x="540" y="462"/>
                    <a:pt x="540" y="463"/>
                    <a:pt x="541" y="463"/>
                  </a:cubicBezTo>
                  <a:cubicBezTo>
                    <a:pt x="541" y="463"/>
                    <a:pt x="541" y="461"/>
                    <a:pt x="538" y="456"/>
                  </a:cubicBezTo>
                  <a:cubicBezTo>
                    <a:pt x="532" y="448"/>
                    <a:pt x="530" y="445"/>
                    <a:pt x="531" y="445"/>
                  </a:cubicBezTo>
                  <a:lnTo>
                    <a:pt x="531" y="445"/>
                  </a:lnTo>
                  <a:cubicBezTo>
                    <a:pt x="532" y="445"/>
                    <a:pt x="532" y="445"/>
                    <a:pt x="533" y="446"/>
                  </a:cubicBezTo>
                  <a:cubicBezTo>
                    <a:pt x="535" y="448"/>
                    <a:pt x="536" y="449"/>
                    <a:pt x="536" y="449"/>
                  </a:cubicBezTo>
                  <a:cubicBezTo>
                    <a:pt x="537" y="449"/>
                    <a:pt x="536" y="445"/>
                    <a:pt x="538" y="445"/>
                  </a:cubicBezTo>
                  <a:cubicBezTo>
                    <a:pt x="538" y="445"/>
                    <a:pt x="538" y="445"/>
                    <a:pt x="539" y="445"/>
                  </a:cubicBezTo>
                  <a:cubicBezTo>
                    <a:pt x="540" y="446"/>
                    <a:pt x="540" y="446"/>
                    <a:pt x="541" y="446"/>
                  </a:cubicBezTo>
                  <a:cubicBezTo>
                    <a:pt x="542" y="446"/>
                    <a:pt x="540" y="443"/>
                    <a:pt x="541" y="443"/>
                  </a:cubicBezTo>
                  <a:cubicBezTo>
                    <a:pt x="543" y="441"/>
                    <a:pt x="545" y="441"/>
                    <a:pt x="546" y="441"/>
                  </a:cubicBezTo>
                  <a:cubicBezTo>
                    <a:pt x="546" y="441"/>
                    <a:pt x="545" y="439"/>
                    <a:pt x="545" y="437"/>
                  </a:cubicBezTo>
                  <a:lnTo>
                    <a:pt x="533" y="422"/>
                  </a:lnTo>
                  <a:lnTo>
                    <a:pt x="533" y="422"/>
                  </a:lnTo>
                  <a:cubicBezTo>
                    <a:pt x="541" y="429"/>
                    <a:pt x="552" y="443"/>
                    <a:pt x="555" y="443"/>
                  </a:cubicBezTo>
                  <a:cubicBezTo>
                    <a:pt x="556" y="443"/>
                    <a:pt x="554" y="440"/>
                    <a:pt x="549" y="430"/>
                  </a:cubicBezTo>
                  <a:cubicBezTo>
                    <a:pt x="549" y="430"/>
                    <a:pt x="549" y="430"/>
                    <a:pt x="549" y="430"/>
                  </a:cubicBezTo>
                  <a:lnTo>
                    <a:pt x="549" y="430"/>
                  </a:lnTo>
                  <a:cubicBezTo>
                    <a:pt x="548" y="430"/>
                    <a:pt x="549" y="432"/>
                    <a:pt x="549" y="433"/>
                  </a:cubicBezTo>
                  <a:cubicBezTo>
                    <a:pt x="549" y="433"/>
                    <a:pt x="549" y="434"/>
                    <a:pt x="549" y="434"/>
                  </a:cubicBezTo>
                  <a:cubicBezTo>
                    <a:pt x="548" y="434"/>
                    <a:pt x="545" y="431"/>
                    <a:pt x="539" y="422"/>
                  </a:cubicBezTo>
                  <a:lnTo>
                    <a:pt x="539" y="422"/>
                  </a:lnTo>
                  <a:cubicBezTo>
                    <a:pt x="539" y="422"/>
                    <a:pt x="541" y="423"/>
                    <a:pt x="543" y="425"/>
                  </a:cubicBezTo>
                  <a:lnTo>
                    <a:pt x="543" y="425"/>
                  </a:lnTo>
                  <a:cubicBezTo>
                    <a:pt x="539" y="418"/>
                    <a:pt x="534" y="413"/>
                    <a:pt x="530" y="406"/>
                  </a:cubicBezTo>
                  <a:lnTo>
                    <a:pt x="530" y="406"/>
                  </a:lnTo>
                  <a:cubicBezTo>
                    <a:pt x="530" y="406"/>
                    <a:pt x="531" y="407"/>
                    <a:pt x="532" y="407"/>
                  </a:cubicBezTo>
                  <a:cubicBezTo>
                    <a:pt x="533" y="407"/>
                    <a:pt x="533" y="406"/>
                    <a:pt x="532" y="404"/>
                  </a:cubicBezTo>
                  <a:cubicBezTo>
                    <a:pt x="522" y="388"/>
                    <a:pt x="527" y="393"/>
                    <a:pt x="523" y="387"/>
                  </a:cubicBezTo>
                  <a:cubicBezTo>
                    <a:pt x="520" y="382"/>
                    <a:pt x="520" y="380"/>
                    <a:pt x="520" y="380"/>
                  </a:cubicBezTo>
                  <a:lnTo>
                    <a:pt x="520" y="380"/>
                  </a:lnTo>
                  <a:cubicBezTo>
                    <a:pt x="521" y="380"/>
                    <a:pt x="523" y="383"/>
                    <a:pt x="527" y="386"/>
                  </a:cubicBezTo>
                  <a:cubicBezTo>
                    <a:pt x="529" y="388"/>
                    <a:pt x="529" y="388"/>
                    <a:pt x="532" y="390"/>
                  </a:cubicBezTo>
                  <a:cubicBezTo>
                    <a:pt x="527" y="385"/>
                    <a:pt x="520" y="375"/>
                    <a:pt x="512" y="362"/>
                  </a:cubicBezTo>
                  <a:cubicBezTo>
                    <a:pt x="510" y="358"/>
                    <a:pt x="509" y="355"/>
                    <a:pt x="509" y="355"/>
                  </a:cubicBezTo>
                  <a:lnTo>
                    <a:pt x="509" y="355"/>
                  </a:lnTo>
                  <a:cubicBezTo>
                    <a:pt x="510" y="355"/>
                    <a:pt x="512" y="357"/>
                    <a:pt x="517" y="363"/>
                  </a:cubicBezTo>
                  <a:lnTo>
                    <a:pt x="517" y="363"/>
                  </a:lnTo>
                  <a:cubicBezTo>
                    <a:pt x="509" y="353"/>
                    <a:pt x="504" y="344"/>
                    <a:pt x="499" y="338"/>
                  </a:cubicBezTo>
                  <a:cubicBezTo>
                    <a:pt x="490" y="325"/>
                    <a:pt x="480" y="310"/>
                    <a:pt x="473" y="302"/>
                  </a:cubicBezTo>
                  <a:cubicBezTo>
                    <a:pt x="462" y="289"/>
                    <a:pt x="455" y="278"/>
                    <a:pt x="449" y="271"/>
                  </a:cubicBezTo>
                  <a:lnTo>
                    <a:pt x="449" y="271"/>
                  </a:lnTo>
                  <a:cubicBezTo>
                    <a:pt x="449" y="271"/>
                    <a:pt x="450" y="271"/>
                    <a:pt x="450" y="271"/>
                  </a:cubicBezTo>
                  <a:cubicBezTo>
                    <a:pt x="451" y="271"/>
                    <a:pt x="451" y="271"/>
                    <a:pt x="451" y="271"/>
                  </a:cubicBezTo>
                  <a:cubicBezTo>
                    <a:pt x="450" y="268"/>
                    <a:pt x="447" y="264"/>
                    <a:pt x="449" y="264"/>
                  </a:cubicBezTo>
                  <a:cubicBezTo>
                    <a:pt x="449" y="264"/>
                    <a:pt x="450" y="264"/>
                    <a:pt x="452" y="264"/>
                  </a:cubicBezTo>
                  <a:lnTo>
                    <a:pt x="452" y="264"/>
                  </a:lnTo>
                  <a:cubicBezTo>
                    <a:pt x="441" y="254"/>
                    <a:pt x="450" y="257"/>
                    <a:pt x="449" y="255"/>
                  </a:cubicBezTo>
                  <a:cubicBezTo>
                    <a:pt x="449" y="254"/>
                    <a:pt x="450" y="254"/>
                    <a:pt x="445" y="250"/>
                  </a:cubicBezTo>
                  <a:cubicBezTo>
                    <a:pt x="441" y="245"/>
                    <a:pt x="440" y="243"/>
                    <a:pt x="441" y="243"/>
                  </a:cubicBezTo>
                  <a:lnTo>
                    <a:pt x="441" y="243"/>
                  </a:lnTo>
                  <a:cubicBezTo>
                    <a:pt x="442" y="243"/>
                    <a:pt x="444" y="244"/>
                    <a:pt x="446" y="247"/>
                  </a:cubicBezTo>
                  <a:cubicBezTo>
                    <a:pt x="450" y="249"/>
                    <a:pt x="453" y="251"/>
                    <a:pt x="454" y="251"/>
                  </a:cubicBezTo>
                  <a:cubicBezTo>
                    <a:pt x="454" y="251"/>
                    <a:pt x="452" y="248"/>
                    <a:pt x="445" y="241"/>
                  </a:cubicBezTo>
                  <a:cubicBezTo>
                    <a:pt x="443" y="240"/>
                    <a:pt x="441" y="238"/>
                    <a:pt x="443" y="238"/>
                  </a:cubicBezTo>
                  <a:cubicBezTo>
                    <a:pt x="444" y="238"/>
                    <a:pt x="444" y="238"/>
                    <a:pt x="446" y="238"/>
                  </a:cubicBezTo>
                  <a:cubicBezTo>
                    <a:pt x="447" y="238"/>
                    <a:pt x="448" y="238"/>
                    <a:pt x="451" y="239"/>
                  </a:cubicBezTo>
                  <a:cubicBezTo>
                    <a:pt x="454" y="241"/>
                    <a:pt x="456" y="241"/>
                    <a:pt x="457" y="241"/>
                  </a:cubicBezTo>
                  <a:cubicBezTo>
                    <a:pt x="461" y="241"/>
                    <a:pt x="460" y="238"/>
                    <a:pt x="463" y="238"/>
                  </a:cubicBezTo>
                  <a:cubicBezTo>
                    <a:pt x="463" y="238"/>
                    <a:pt x="464" y="238"/>
                    <a:pt x="465" y="238"/>
                  </a:cubicBezTo>
                  <a:lnTo>
                    <a:pt x="465" y="236"/>
                  </a:lnTo>
                  <a:cubicBezTo>
                    <a:pt x="462" y="232"/>
                    <a:pt x="458" y="227"/>
                    <a:pt x="459" y="227"/>
                  </a:cubicBezTo>
                  <a:lnTo>
                    <a:pt x="459" y="227"/>
                  </a:lnTo>
                  <a:cubicBezTo>
                    <a:pt x="460" y="227"/>
                    <a:pt x="460" y="227"/>
                    <a:pt x="461" y="228"/>
                  </a:cubicBezTo>
                  <a:cubicBezTo>
                    <a:pt x="462" y="228"/>
                    <a:pt x="462" y="228"/>
                    <a:pt x="463" y="228"/>
                  </a:cubicBezTo>
                  <a:cubicBezTo>
                    <a:pt x="465" y="228"/>
                    <a:pt x="464" y="225"/>
                    <a:pt x="464" y="224"/>
                  </a:cubicBezTo>
                  <a:cubicBezTo>
                    <a:pt x="464" y="223"/>
                    <a:pt x="464" y="221"/>
                    <a:pt x="461" y="218"/>
                  </a:cubicBezTo>
                  <a:cubicBezTo>
                    <a:pt x="457" y="213"/>
                    <a:pt x="456" y="210"/>
                    <a:pt x="457" y="210"/>
                  </a:cubicBezTo>
                  <a:cubicBezTo>
                    <a:pt x="458" y="210"/>
                    <a:pt x="461" y="212"/>
                    <a:pt x="465" y="215"/>
                  </a:cubicBezTo>
                  <a:cubicBezTo>
                    <a:pt x="469" y="218"/>
                    <a:pt x="473" y="220"/>
                    <a:pt x="474" y="220"/>
                  </a:cubicBezTo>
                  <a:cubicBezTo>
                    <a:pt x="475" y="220"/>
                    <a:pt x="476" y="219"/>
                    <a:pt x="475" y="217"/>
                  </a:cubicBezTo>
                  <a:cubicBezTo>
                    <a:pt x="470" y="212"/>
                    <a:pt x="469" y="210"/>
                    <a:pt x="471" y="210"/>
                  </a:cubicBezTo>
                  <a:cubicBezTo>
                    <a:pt x="473" y="210"/>
                    <a:pt x="475" y="211"/>
                    <a:pt x="478" y="212"/>
                  </a:cubicBezTo>
                  <a:cubicBezTo>
                    <a:pt x="482" y="213"/>
                    <a:pt x="487" y="215"/>
                    <a:pt x="489" y="215"/>
                  </a:cubicBezTo>
                  <a:cubicBezTo>
                    <a:pt x="492" y="215"/>
                    <a:pt x="492" y="212"/>
                    <a:pt x="483" y="203"/>
                  </a:cubicBezTo>
                  <a:cubicBezTo>
                    <a:pt x="483" y="202"/>
                    <a:pt x="483" y="202"/>
                    <a:pt x="483" y="202"/>
                  </a:cubicBezTo>
                  <a:lnTo>
                    <a:pt x="483" y="202"/>
                  </a:lnTo>
                  <a:cubicBezTo>
                    <a:pt x="483" y="202"/>
                    <a:pt x="484" y="203"/>
                    <a:pt x="485" y="203"/>
                  </a:cubicBezTo>
                  <a:cubicBezTo>
                    <a:pt x="487" y="203"/>
                    <a:pt x="489" y="202"/>
                    <a:pt x="492" y="202"/>
                  </a:cubicBezTo>
                  <a:cubicBezTo>
                    <a:pt x="493" y="202"/>
                    <a:pt x="495" y="202"/>
                    <a:pt x="497" y="203"/>
                  </a:cubicBezTo>
                  <a:cubicBezTo>
                    <a:pt x="498" y="203"/>
                    <a:pt x="499" y="203"/>
                    <a:pt x="500" y="203"/>
                  </a:cubicBezTo>
                  <a:cubicBezTo>
                    <a:pt x="501" y="203"/>
                    <a:pt x="501" y="202"/>
                    <a:pt x="496" y="197"/>
                  </a:cubicBezTo>
                  <a:cubicBezTo>
                    <a:pt x="488" y="190"/>
                    <a:pt x="487" y="186"/>
                    <a:pt x="489" y="186"/>
                  </a:cubicBezTo>
                  <a:cubicBezTo>
                    <a:pt x="489" y="186"/>
                    <a:pt x="490" y="186"/>
                    <a:pt x="492" y="187"/>
                  </a:cubicBezTo>
                  <a:cubicBezTo>
                    <a:pt x="493" y="188"/>
                    <a:pt x="494" y="188"/>
                    <a:pt x="495" y="188"/>
                  </a:cubicBezTo>
                  <a:cubicBezTo>
                    <a:pt x="499" y="188"/>
                    <a:pt x="495" y="182"/>
                    <a:pt x="498" y="182"/>
                  </a:cubicBezTo>
                  <a:cubicBezTo>
                    <a:pt x="498" y="182"/>
                    <a:pt x="499" y="182"/>
                    <a:pt x="499" y="182"/>
                  </a:cubicBezTo>
                  <a:cubicBezTo>
                    <a:pt x="504" y="182"/>
                    <a:pt x="503" y="176"/>
                    <a:pt x="504" y="175"/>
                  </a:cubicBezTo>
                  <a:cubicBezTo>
                    <a:pt x="507" y="172"/>
                    <a:pt x="511" y="170"/>
                    <a:pt x="514" y="167"/>
                  </a:cubicBezTo>
                  <a:cubicBezTo>
                    <a:pt x="514" y="167"/>
                    <a:pt x="512" y="165"/>
                    <a:pt x="512" y="163"/>
                  </a:cubicBezTo>
                  <a:cubicBezTo>
                    <a:pt x="507" y="158"/>
                    <a:pt x="503" y="156"/>
                    <a:pt x="498" y="150"/>
                  </a:cubicBezTo>
                  <a:lnTo>
                    <a:pt x="498" y="150"/>
                  </a:lnTo>
                  <a:cubicBezTo>
                    <a:pt x="508" y="154"/>
                    <a:pt x="522" y="161"/>
                    <a:pt x="527" y="161"/>
                  </a:cubicBezTo>
                  <a:cubicBezTo>
                    <a:pt x="530" y="161"/>
                    <a:pt x="529" y="158"/>
                    <a:pt x="522" y="149"/>
                  </a:cubicBezTo>
                  <a:cubicBezTo>
                    <a:pt x="519" y="149"/>
                    <a:pt x="520" y="151"/>
                    <a:pt x="520" y="154"/>
                  </a:cubicBezTo>
                  <a:cubicBezTo>
                    <a:pt x="520" y="155"/>
                    <a:pt x="520" y="155"/>
                    <a:pt x="519" y="155"/>
                  </a:cubicBezTo>
                  <a:cubicBezTo>
                    <a:pt x="518" y="155"/>
                    <a:pt x="515" y="152"/>
                    <a:pt x="506" y="146"/>
                  </a:cubicBezTo>
                  <a:cubicBezTo>
                    <a:pt x="508" y="146"/>
                    <a:pt x="511" y="147"/>
                    <a:pt x="514" y="147"/>
                  </a:cubicBezTo>
                  <a:cubicBezTo>
                    <a:pt x="508" y="142"/>
                    <a:pt x="503" y="136"/>
                    <a:pt x="497" y="129"/>
                  </a:cubicBezTo>
                  <a:cubicBezTo>
                    <a:pt x="498" y="128"/>
                    <a:pt x="503" y="129"/>
                    <a:pt x="499" y="125"/>
                  </a:cubicBezTo>
                  <a:cubicBezTo>
                    <a:pt x="486" y="113"/>
                    <a:pt x="493" y="115"/>
                    <a:pt x="488" y="108"/>
                  </a:cubicBezTo>
                  <a:cubicBezTo>
                    <a:pt x="485" y="103"/>
                    <a:pt x="485" y="100"/>
                    <a:pt x="488" y="100"/>
                  </a:cubicBezTo>
                  <a:cubicBezTo>
                    <a:pt x="489" y="100"/>
                    <a:pt x="492" y="101"/>
                    <a:pt x="496" y="103"/>
                  </a:cubicBezTo>
                  <a:cubicBezTo>
                    <a:pt x="498" y="104"/>
                    <a:pt x="499" y="104"/>
                    <a:pt x="502" y="104"/>
                  </a:cubicBezTo>
                  <a:cubicBezTo>
                    <a:pt x="496" y="100"/>
                    <a:pt x="485" y="93"/>
                    <a:pt x="476" y="83"/>
                  </a:cubicBezTo>
                  <a:cubicBezTo>
                    <a:pt x="473" y="79"/>
                    <a:pt x="471" y="75"/>
                    <a:pt x="474" y="75"/>
                  </a:cubicBezTo>
                  <a:cubicBezTo>
                    <a:pt x="475" y="75"/>
                    <a:pt x="479" y="77"/>
                    <a:pt x="485" y="81"/>
                  </a:cubicBezTo>
                  <a:cubicBezTo>
                    <a:pt x="476" y="72"/>
                    <a:pt x="467" y="65"/>
                    <a:pt x="461" y="58"/>
                  </a:cubicBezTo>
                  <a:cubicBezTo>
                    <a:pt x="450" y="50"/>
                    <a:pt x="435" y="37"/>
                    <a:pt x="428" y="31"/>
                  </a:cubicBezTo>
                  <a:cubicBezTo>
                    <a:pt x="397" y="10"/>
                    <a:pt x="378" y="0"/>
                    <a:pt x="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1"/>
            <p:cNvSpPr/>
            <p:nvPr/>
          </p:nvSpPr>
          <p:spPr>
            <a:xfrm>
              <a:off x="-365618" y="-1028338"/>
              <a:ext cx="223" cy="391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1"/>
                  </a:moveTo>
                  <a:lnTo>
                    <a:pt x="0" y="3"/>
                  </a:lnTo>
                  <a:cubicBezTo>
                    <a:pt x="1" y="5"/>
                    <a:pt x="1" y="6"/>
                    <a:pt x="3" y="7"/>
                  </a:cubicBezTo>
                  <a:lnTo>
                    <a:pt x="3" y="5"/>
                  </a:ln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1"/>
            <p:cNvSpPr/>
            <p:nvPr/>
          </p:nvSpPr>
          <p:spPr>
            <a:xfrm>
              <a:off x="-366568" y="-1029176"/>
              <a:ext cx="279" cy="33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2" y="1"/>
                  </a:moveTo>
                  <a:cubicBezTo>
                    <a:pt x="0" y="1"/>
                    <a:pt x="0" y="2"/>
                    <a:pt x="2" y="4"/>
                  </a:cubicBezTo>
                  <a:cubicBezTo>
                    <a:pt x="3" y="4"/>
                    <a:pt x="3" y="5"/>
                    <a:pt x="5" y="5"/>
                  </a:cubicBezTo>
                  <a:cubicBezTo>
                    <a:pt x="3" y="4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-366456" y="-1028003"/>
              <a:ext cx="950" cy="61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4" y="1"/>
                  </a:moveTo>
                  <a:cubicBezTo>
                    <a:pt x="1" y="1"/>
                    <a:pt x="3" y="5"/>
                    <a:pt x="5" y="9"/>
                  </a:cubicBezTo>
                  <a:cubicBezTo>
                    <a:pt x="7" y="10"/>
                    <a:pt x="10" y="11"/>
                    <a:pt x="13" y="11"/>
                  </a:cubicBezTo>
                  <a:cubicBezTo>
                    <a:pt x="15" y="11"/>
                    <a:pt x="17" y="9"/>
                    <a:pt x="16" y="4"/>
                  </a:cubicBezTo>
                  <a:cubicBezTo>
                    <a:pt x="14" y="4"/>
                    <a:pt x="13" y="2"/>
                    <a:pt x="10" y="2"/>
                  </a:cubicBezTo>
                  <a:cubicBezTo>
                    <a:pt x="8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-367183" y="-1029176"/>
              <a:ext cx="503" cy="67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1" y="1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4" y="7"/>
                    <a:pt x="5" y="8"/>
                    <a:pt x="6" y="10"/>
                  </a:cubicBezTo>
                  <a:lnTo>
                    <a:pt x="6" y="10"/>
                  </a:lnTo>
                  <a:cubicBezTo>
                    <a:pt x="6" y="10"/>
                    <a:pt x="6" y="10"/>
                    <a:pt x="6" y="9"/>
                  </a:cubicBezTo>
                  <a:cubicBezTo>
                    <a:pt x="5" y="6"/>
                    <a:pt x="2" y="4"/>
                    <a:pt x="1" y="1"/>
                  </a:cubicBezTo>
                  <a:close/>
                  <a:moveTo>
                    <a:pt x="6" y="10"/>
                  </a:moveTo>
                  <a:cubicBezTo>
                    <a:pt x="6" y="10"/>
                    <a:pt x="7" y="10"/>
                    <a:pt x="7" y="10"/>
                  </a:cubicBezTo>
                  <a:lnTo>
                    <a:pt x="7" y="10"/>
                  </a:lnTo>
                  <a:cubicBezTo>
                    <a:pt x="7" y="10"/>
                    <a:pt x="7" y="10"/>
                    <a:pt x="6" y="10"/>
                  </a:cubicBezTo>
                  <a:close/>
                  <a:moveTo>
                    <a:pt x="7" y="10"/>
                  </a:move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7" y="11"/>
                    <a:pt x="7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-367686" y="-1029064"/>
              <a:ext cx="670" cy="782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3" y="0"/>
                  </a:moveTo>
                  <a:cubicBezTo>
                    <a:pt x="1" y="0"/>
                    <a:pt x="1" y="4"/>
                    <a:pt x="1" y="7"/>
                  </a:cubicBezTo>
                  <a:cubicBezTo>
                    <a:pt x="5" y="13"/>
                    <a:pt x="7" y="14"/>
                    <a:pt x="8" y="14"/>
                  </a:cubicBezTo>
                  <a:cubicBezTo>
                    <a:pt x="9" y="14"/>
                    <a:pt x="8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2" y="13"/>
                    <a:pt x="11" y="9"/>
                    <a:pt x="11" y="7"/>
                  </a:cubicBezTo>
                  <a:cubicBezTo>
                    <a:pt x="10" y="5"/>
                    <a:pt x="9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-367965" y="-1028729"/>
              <a:ext cx="559" cy="670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1" y="0"/>
                  </a:moveTo>
                  <a:cubicBezTo>
                    <a:pt x="1" y="0"/>
                    <a:pt x="2" y="3"/>
                    <a:pt x="6" y="10"/>
                  </a:cubicBezTo>
                  <a:cubicBezTo>
                    <a:pt x="7" y="11"/>
                    <a:pt x="8" y="11"/>
                    <a:pt x="9" y="11"/>
                  </a:cubicBezTo>
                  <a:cubicBezTo>
                    <a:pt x="10" y="11"/>
                    <a:pt x="10" y="10"/>
                    <a:pt x="9" y="8"/>
                  </a:cubicBezTo>
                  <a:cubicBezTo>
                    <a:pt x="4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-368021" y="-1043032"/>
              <a:ext cx="279" cy="39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0"/>
                  </a:moveTo>
                  <a:lnTo>
                    <a:pt x="0" y="4"/>
                  </a:lnTo>
                  <a:cubicBezTo>
                    <a:pt x="1" y="4"/>
                    <a:pt x="2" y="6"/>
                    <a:pt x="4" y="7"/>
                  </a:cubicBezTo>
                  <a:lnTo>
                    <a:pt x="4" y="3"/>
                  </a:ln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-369362" y="-1043423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5" y="3"/>
                  </a:lnTo>
                  <a:cubicBezTo>
                    <a:pt x="4" y="3"/>
                    <a:pt x="3" y="2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-369362" y="-1042305"/>
              <a:ext cx="1453" cy="122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5" y="0"/>
                  </a:moveTo>
                  <a:lnTo>
                    <a:pt x="25" y="0"/>
                  </a:lnTo>
                  <a:cubicBezTo>
                    <a:pt x="21" y="1"/>
                    <a:pt x="19" y="3"/>
                    <a:pt x="15" y="4"/>
                  </a:cubicBezTo>
                  <a:cubicBezTo>
                    <a:pt x="11" y="5"/>
                    <a:pt x="9" y="6"/>
                    <a:pt x="4" y="8"/>
                  </a:cubicBezTo>
                  <a:cubicBezTo>
                    <a:pt x="0" y="11"/>
                    <a:pt x="0" y="16"/>
                    <a:pt x="4" y="21"/>
                  </a:cubicBezTo>
                  <a:cubicBezTo>
                    <a:pt x="14" y="16"/>
                    <a:pt x="25" y="13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-368021" y="-1028003"/>
              <a:ext cx="447" cy="559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2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3" y="5"/>
                    <a:pt x="6" y="10"/>
                    <a:pt x="7" y="10"/>
                  </a:cubicBezTo>
                  <a:cubicBezTo>
                    <a:pt x="7" y="10"/>
                    <a:pt x="6" y="7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-367965" y="-1028282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1"/>
                  </a:moveTo>
                  <a:lnTo>
                    <a:pt x="0" y="2"/>
                  </a:ln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6"/>
                  </a:ln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6"/>
                  </a:lnTo>
                  <a:cubicBezTo>
                    <a:pt x="5" y="6"/>
                    <a:pt x="5" y="6"/>
                    <a:pt x="5" y="6"/>
                  </a:cubicBezTo>
                  <a:lnTo>
                    <a:pt x="5" y="6"/>
                  </a:lnTo>
                  <a:cubicBezTo>
                    <a:pt x="5" y="6"/>
                    <a:pt x="4" y="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-370423" y="-1042585"/>
              <a:ext cx="670" cy="50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0" y="1"/>
                  </a:moveTo>
                  <a:cubicBezTo>
                    <a:pt x="2" y="4"/>
                    <a:pt x="6" y="5"/>
                    <a:pt x="8" y="8"/>
                  </a:cubicBezTo>
                  <a:lnTo>
                    <a:pt x="12" y="8"/>
                  </a:lnTo>
                  <a:cubicBezTo>
                    <a:pt x="9" y="6"/>
                    <a:pt x="8" y="4"/>
                    <a:pt x="6" y="3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-371317" y="-1042361"/>
              <a:ext cx="1062" cy="1117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3" y="0"/>
                  </a:moveTo>
                  <a:cubicBezTo>
                    <a:pt x="4" y="1"/>
                    <a:pt x="2" y="7"/>
                    <a:pt x="1" y="16"/>
                  </a:cubicBezTo>
                  <a:cubicBezTo>
                    <a:pt x="6" y="19"/>
                    <a:pt x="9" y="20"/>
                    <a:pt x="10" y="20"/>
                  </a:cubicBezTo>
                  <a:cubicBezTo>
                    <a:pt x="14" y="20"/>
                    <a:pt x="12" y="15"/>
                    <a:pt x="14" y="15"/>
                  </a:cubicBezTo>
                  <a:cubicBezTo>
                    <a:pt x="18" y="13"/>
                    <a:pt x="17" y="7"/>
                    <a:pt x="18" y="4"/>
                  </a:cubicBezTo>
                  <a:cubicBezTo>
                    <a:pt x="16" y="2"/>
                    <a:pt x="14" y="1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-371764" y="-1041300"/>
              <a:ext cx="838" cy="726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4" y="0"/>
                  </a:moveTo>
                  <a:cubicBezTo>
                    <a:pt x="0" y="0"/>
                    <a:pt x="2" y="5"/>
                    <a:pt x="6" y="12"/>
                  </a:cubicBezTo>
                  <a:cubicBezTo>
                    <a:pt x="11" y="11"/>
                    <a:pt x="15" y="11"/>
                    <a:pt x="12" y="4"/>
                  </a:cubicBezTo>
                  <a:cubicBezTo>
                    <a:pt x="8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-368803" y="-1027388"/>
              <a:ext cx="279" cy="559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1" y="0"/>
                  </a:moveTo>
                  <a:lnTo>
                    <a:pt x="1" y="5"/>
                  </a:lnTo>
                  <a:cubicBezTo>
                    <a:pt x="3" y="6"/>
                    <a:pt x="4" y="9"/>
                    <a:pt x="5" y="10"/>
                  </a:cubicBezTo>
                  <a:lnTo>
                    <a:pt x="5" y="6"/>
                  </a:lnTo>
                  <a:cubicBezTo>
                    <a:pt x="4" y="2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-372043" y="-1040574"/>
              <a:ext cx="559" cy="335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4" y="0"/>
                  </a:moveTo>
                  <a:cubicBezTo>
                    <a:pt x="4" y="1"/>
                    <a:pt x="4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lnTo>
                    <a:pt x="1" y="2"/>
                  </a:lnTo>
                  <a:lnTo>
                    <a:pt x="4" y="5"/>
                  </a:lnTo>
                  <a:cubicBezTo>
                    <a:pt x="5" y="6"/>
                    <a:pt x="6" y="6"/>
                    <a:pt x="8" y="6"/>
                  </a:cubicBezTo>
                  <a:cubicBezTo>
                    <a:pt x="9" y="6"/>
                    <a:pt x="6" y="4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-372099" y="-1040127"/>
              <a:ext cx="670" cy="50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5" y="1"/>
                  </a:moveTo>
                  <a:lnTo>
                    <a:pt x="1" y="4"/>
                  </a:lnTo>
                  <a:cubicBezTo>
                    <a:pt x="4" y="6"/>
                    <a:pt x="8" y="9"/>
                    <a:pt x="10" y="9"/>
                  </a:cubicBezTo>
                  <a:cubicBezTo>
                    <a:pt x="11" y="9"/>
                    <a:pt x="11" y="7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-369082" y="-1027332"/>
              <a:ext cx="279" cy="447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0" y="0"/>
                  </a:moveTo>
                  <a:cubicBezTo>
                    <a:pt x="2" y="2"/>
                    <a:pt x="2" y="5"/>
                    <a:pt x="2" y="6"/>
                  </a:cubicBezTo>
                  <a:lnTo>
                    <a:pt x="4" y="8"/>
                  </a:lnTo>
                  <a:lnTo>
                    <a:pt x="5" y="6"/>
                  </a:ln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-369864" y="-1029735"/>
              <a:ext cx="223" cy="391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0"/>
                  </a:moveTo>
                  <a:cubicBezTo>
                    <a:pt x="1" y="1"/>
                    <a:pt x="2" y="4"/>
                    <a:pt x="1" y="5"/>
                  </a:cubicBezTo>
                  <a:cubicBezTo>
                    <a:pt x="2" y="5"/>
                    <a:pt x="2" y="6"/>
                    <a:pt x="3" y="7"/>
                  </a:cubicBezTo>
                  <a:lnTo>
                    <a:pt x="4" y="6"/>
                  </a:lnTo>
                  <a:cubicBezTo>
                    <a:pt x="3" y="5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-370367" y="-1029455"/>
              <a:ext cx="168" cy="279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1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-370535" y="-1029400"/>
              <a:ext cx="223" cy="335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1" y="1"/>
                  </a:moveTo>
                  <a:cubicBezTo>
                    <a:pt x="0" y="1"/>
                    <a:pt x="1" y="2"/>
                    <a:pt x="3" y="6"/>
                  </a:cubicBezTo>
                  <a:lnTo>
                    <a:pt x="3" y="3"/>
                  </a:lnTo>
                  <a:cubicBezTo>
                    <a:pt x="2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-385173" y="-1041467"/>
              <a:ext cx="950" cy="61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4" y="2"/>
                  </a:moveTo>
                  <a:cubicBezTo>
                    <a:pt x="14" y="6"/>
                    <a:pt x="0" y="1"/>
                    <a:pt x="10" y="10"/>
                  </a:cubicBezTo>
                  <a:cubicBezTo>
                    <a:pt x="11" y="11"/>
                    <a:pt x="12" y="11"/>
                    <a:pt x="13" y="11"/>
                  </a:cubicBezTo>
                  <a:cubicBezTo>
                    <a:pt x="17" y="11"/>
                    <a:pt x="17" y="8"/>
                    <a:pt x="14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-383776" y="-1042752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3" y="1"/>
                  </a:moveTo>
                  <a:cubicBezTo>
                    <a:pt x="1" y="3"/>
                    <a:pt x="1" y="4"/>
                    <a:pt x="0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8" y="5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-380368" y="-1032416"/>
              <a:ext cx="112" cy="112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-382994" y="-1044205"/>
              <a:ext cx="670" cy="50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" y="1"/>
                  </a:moveTo>
                  <a:cubicBezTo>
                    <a:pt x="0" y="1"/>
                    <a:pt x="2" y="3"/>
                    <a:pt x="11" y="9"/>
                  </a:cubicBezTo>
                  <a:cubicBezTo>
                    <a:pt x="10" y="8"/>
                    <a:pt x="8" y="7"/>
                    <a:pt x="7" y="4"/>
                  </a:cubicBezTo>
                  <a:cubicBezTo>
                    <a:pt x="4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-379642" y="-1034148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1"/>
                  </a:moveTo>
                  <a:cubicBezTo>
                    <a:pt x="1" y="2"/>
                    <a:pt x="3" y="4"/>
                    <a:pt x="5" y="7"/>
                  </a:cubicBezTo>
                  <a:lnTo>
                    <a:pt x="9" y="4"/>
                  </a:lnTo>
                  <a:cubicBezTo>
                    <a:pt x="4" y="1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-382435" y="-1044429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7" y="0"/>
                  </a:moveTo>
                  <a:cubicBezTo>
                    <a:pt x="6" y="1"/>
                    <a:pt x="3" y="2"/>
                    <a:pt x="0" y="5"/>
                  </a:cubicBezTo>
                  <a:cubicBezTo>
                    <a:pt x="1" y="6"/>
                    <a:pt x="4" y="7"/>
                    <a:pt x="6" y="7"/>
                  </a:cubicBezTo>
                  <a:cubicBezTo>
                    <a:pt x="7" y="6"/>
                    <a:pt x="8" y="2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-379027" y="-1033031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1"/>
                  </a:moveTo>
                  <a:cubicBezTo>
                    <a:pt x="3" y="2"/>
                    <a:pt x="4" y="3"/>
                    <a:pt x="5" y="5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4" y="2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-378189" y="-1033646"/>
              <a:ext cx="1229" cy="61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5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3" y="2"/>
                    <a:pt x="3" y="5"/>
                    <a:pt x="1" y="6"/>
                  </a:cubicBezTo>
                  <a:lnTo>
                    <a:pt x="5" y="11"/>
                  </a:lnTo>
                  <a:cubicBezTo>
                    <a:pt x="6" y="11"/>
                    <a:pt x="7" y="11"/>
                    <a:pt x="7" y="11"/>
                  </a:cubicBezTo>
                  <a:cubicBezTo>
                    <a:pt x="11" y="11"/>
                    <a:pt x="12" y="9"/>
                    <a:pt x="16" y="9"/>
                  </a:cubicBezTo>
                  <a:cubicBezTo>
                    <a:pt x="16" y="9"/>
                    <a:pt x="18" y="10"/>
                    <a:pt x="20" y="10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13" y="3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-374111" y="-1025880"/>
              <a:ext cx="279" cy="503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0" y="1"/>
                  </a:move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4" y="8"/>
                    <a:pt x="4" y="8"/>
                  </a:cubicBezTo>
                  <a:cubicBezTo>
                    <a:pt x="5" y="8"/>
                    <a:pt x="4" y="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-372993" y="-1025880"/>
              <a:ext cx="1564" cy="1732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2" y="1"/>
                  </a:moveTo>
                  <a:cubicBezTo>
                    <a:pt x="1" y="1"/>
                    <a:pt x="1" y="2"/>
                    <a:pt x="1" y="5"/>
                  </a:cubicBezTo>
                  <a:cubicBezTo>
                    <a:pt x="6" y="10"/>
                    <a:pt x="10" y="10"/>
                    <a:pt x="16" y="19"/>
                  </a:cubicBezTo>
                  <a:cubicBezTo>
                    <a:pt x="22" y="28"/>
                    <a:pt x="25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17" y="16"/>
                    <a:pt x="10" y="5"/>
                    <a:pt x="6" y="4"/>
                  </a:cubicBezTo>
                  <a:cubicBezTo>
                    <a:pt x="4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-370926" y="-1023589"/>
              <a:ext cx="447" cy="559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" y="4"/>
                    <a:pt x="4" y="6"/>
                    <a:pt x="5" y="7"/>
                  </a:cubicBezTo>
                  <a:cubicBezTo>
                    <a:pt x="6" y="8"/>
                    <a:pt x="7" y="9"/>
                    <a:pt x="7" y="9"/>
                  </a:cubicBezTo>
                  <a:cubicBezTo>
                    <a:pt x="8" y="9"/>
                    <a:pt x="7" y="7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-373496" y="-1038450"/>
              <a:ext cx="503" cy="61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4" y="0"/>
                  </a:moveTo>
                  <a:cubicBezTo>
                    <a:pt x="3" y="3"/>
                    <a:pt x="3" y="4"/>
                    <a:pt x="1" y="8"/>
                  </a:cubicBezTo>
                  <a:cubicBezTo>
                    <a:pt x="3" y="9"/>
                    <a:pt x="5" y="10"/>
                    <a:pt x="6" y="11"/>
                  </a:cubicBezTo>
                  <a:cubicBezTo>
                    <a:pt x="8" y="9"/>
                    <a:pt x="8" y="8"/>
                    <a:pt x="8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1"/>
            <p:cNvSpPr/>
            <p:nvPr/>
          </p:nvSpPr>
          <p:spPr>
            <a:xfrm>
              <a:off x="-370702" y="-1026383"/>
              <a:ext cx="950" cy="1341"/>
            </a:xfrm>
            <a:custGeom>
              <a:avLst/>
              <a:gdLst/>
              <a:ahLst/>
              <a:cxnLst/>
              <a:rect l="l" t="t" r="r" b="b"/>
              <a:pathLst>
                <a:path w="17" h="24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1" y="6"/>
                  </a:cubicBezTo>
                  <a:cubicBezTo>
                    <a:pt x="3" y="12"/>
                    <a:pt x="7" y="17"/>
                    <a:pt x="12" y="22"/>
                  </a:cubicBezTo>
                  <a:cubicBezTo>
                    <a:pt x="14" y="22"/>
                    <a:pt x="16" y="23"/>
                    <a:pt x="17" y="23"/>
                  </a:cubicBezTo>
                  <a:cubicBezTo>
                    <a:pt x="7" y="7"/>
                    <a:pt x="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1"/>
            <p:cNvSpPr/>
            <p:nvPr/>
          </p:nvSpPr>
          <p:spPr>
            <a:xfrm>
              <a:off x="-373943" y="-1038003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0" y="1"/>
                  </a:moveTo>
                  <a:lnTo>
                    <a:pt x="0" y="7"/>
                  </a:lnTo>
                  <a:lnTo>
                    <a:pt x="1" y="8"/>
                  </a:lnTo>
                  <a:lnTo>
                    <a:pt x="6" y="5"/>
                  </a:lnTo>
                  <a:cubicBezTo>
                    <a:pt x="4" y="3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-371261" y="-1026438"/>
              <a:ext cx="1341" cy="1732"/>
            </a:xfrm>
            <a:custGeom>
              <a:avLst/>
              <a:gdLst/>
              <a:ahLst/>
              <a:cxnLst/>
              <a:rect l="l" t="t" r="r" b="b"/>
              <a:pathLst>
                <a:path w="24" h="31" extrusionOk="0">
                  <a:moveTo>
                    <a:pt x="6" y="0"/>
                  </a:moveTo>
                  <a:cubicBezTo>
                    <a:pt x="3" y="1"/>
                    <a:pt x="2" y="1"/>
                    <a:pt x="1" y="3"/>
                  </a:cubicBezTo>
                  <a:cubicBezTo>
                    <a:pt x="1" y="3"/>
                    <a:pt x="3" y="5"/>
                    <a:pt x="5" y="8"/>
                  </a:cubicBezTo>
                  <a:cubicBezTo>
                    <a:pt x="7" y="11"/>
                    <a:pt x="8" y="12"/>
                    <a:pt x="11" y="14"/>
                  </a:cubicBezTo>
                  <a:cubicBezTo>
                    <a:pt x="13" y="17"/>
                    <a:pt x="17" y="20"/>
                    <a:pt x="22" y="28"/>
                  </a:cubicBezTo>
                  <a:lnTo>
                    <a:pt x="22" y="28"/>
                  </a:lnTo>
                  <a:cubicBezTo>
                    <a:pt x="14" y="16"/>
                    <a:pt x="12" y="13"/>
                    <a:pt x="13" y="13"/>
                  </a:cubicBezTo>
                  <a:lnTo>
                    <a:pt x="13" y="13"/>
                  </a:lnTo>
                  <a:cubicBezTo>
                    <a:pt x="14" y="13"/>
                    <a:pt x="16" y="15"/>
                    <a:pt x="16" y="15"/>
                  </a:cubicBezTo>
                  <a:cubicBezTo>
                    <a:pt x="6" y="0"/>
                    <a:pt x="6" y="2"/>
                    <a:pt x="6" y="0"/>
                  </a:cubicBezTo>
                  <a:close/>
                  <a:moveTo>
                    <a:pt x="22" y="28"/>
                  </a:moveTo>
                  <a:lnTo>
                    <a:pt x="22" y="28"/>
                  </a:lnTo>
                  <a:cubicBezTo>
                    <a:pt x="23" y="29"/>
                    <a:pt x="23" y="30"/>
                    <a:pt x="24" y="30"/>
                  </a:cubicBezTo>
                  <a:cubicBezTo>
                    <a:pt x="23" y="30"/>
                    <a:pt x="23" y="29"/>
                    <a:pt x="22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-371764" y="-1027500"/>
              <a:ext cx="503" cy="447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2" y="0"/>
                  </a:moveTo>
                  <a:cubicBezTo>
                    <a:pt x="1" y="0"/>
                    <a:pt x="1" y="2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7" y="8"/>
                    <a:pt x="8" y="8"/>
                  </a:cubicBezTo>
                  <a:cubicBezTo>
                    <a:pt x="8" y="8"/>
                    <a:pt x="8" y="6"/>
                    <a:pt x="5" y="2"/>
                  </a:cubicBezTo>
                  <a:cubicBezTo>
                    <a:pt x="4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-371429" y="-1025991"/>
              <a:ext cx="894" cy="1006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lnTo>
                    <a:pt x="0" y="5"/>
                  </a:lnTo>
                  <a:cubicBezTo>
                    <a:pt x="0" y="6"/>
                    <a:pt x="2" y="7"/>
                    <a:pt x="4" y="8"/>
                  </a:cubicBezTo>
                  <a:cubicBezTo>
                    <a:pt x="8" y="11"/>
                    <a:pt x="11" y="15"/>
                    <a:pt x="15" y="17"/>
                  </a:cubicBezTo>
                  <a:cubicBezTo>
                    <a:pt x="6" y="4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-372043" y="-1025991"/>
              <a:ext cx="1062" cy="1006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4" y="5"/>
                    <a:pt x="9" y="11"/>
                    <a:pt x="9" y="11"/>
                  </a:cubicBezTo>
                  <a:cubicBezTo>
                    <a:pt x="11" y="13"/>
                    <a:pt x="15" y="16"/>
                    <a:pt x="17" y="17"/>
                  </a:cubicBezTo>
                  <a:cubicBezTo>
                    <a:pt x="19" y="17"/>
                    <a:pt x="16" y="13"/>
                    <a:pt x="14" y="10"/>
                  </a:cubicBezTo>
                  <a:cubicBezTo>
                    <a:pt x="10" y="5"/>
                    <a:pt x="9" y="4"/>
                    <a:pt x="8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6" y="5"/>
                    <a:pt x="4" y="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-372490" y="-1027053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1"/>
                  </a:moveTo>
                  <a:cubicBezTo>
                    <a:pt x="0" y="1"/>
                    <a:pt x="1" y="3"/>
                    <a:pt x="4" y="8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4" y="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-375843" y="-1039512"/>
              <a:ext cx="279" cy="33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4" y="0"/>
                  </a:moveTo>
                  <a:cubicBezTo>
                    <a:pt x="4" y="0"/>
                    <a:pt x="3" y="0"/>
                    <a:pt x="1" y="2"/>
                  </a:cubicBezTo>
                  <a:cubicBezTo>
                    <a:pt x="3" y="2"/>
                    <a:pt x="3" y="4"/>
                    <a:pt x="4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-372323" y="-1025656"/>
              <a:ext cx="1397" cy="1508"/>
            </a:xfrm>
            <a:custGeom>
              <a:avLst/>
              <a:gdLst/>
              <a:ahLst/>
              <a:cxnLst/>
              <a:rect l="l" t="t" r="r" b="b"/>
              <a:pathLst>
                <a:path w="25" h="27" extrusionOk="0">
                  <a:moveTo>
                    <a:pt x="8" y="1"/>
                  </a:moveTo>
                  <a:cubicBezTo>
                    <a:pt x="5" y="1"/>
                    <a:pt x="4" y="1"/>
                    <a:pt x="1" y="2"/>
                  </a:cubicBezTo>
                  <a:lnTo>
                    <a:pt x="3" y="5"/>
                  </a:lnTo>
                  <a:cubicBezTo>
                    <a:pt x="8" y="10"/>
                    <a:pt x="11" y="15"/>
                    <a:pt x="15" y="21"/>
                  </a:cubicBezTo>
                  <a:lnTo>
                    <a:pt x="21" y="26"/>
                  </a:ln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4" y="26"/>
                  </a:cubicBezTo>
                  <a:cubicBezTo>
                    <a:pt x="25" y="26"/>
                    <a:pt x="21" y="22"/>
                    <a:pt x="13" y="10"/>
                  </a:cubicBezTo>
                  <a:lnTo>
                    <a:pt x="13" y="10"/>
                  </a:lnTo>
                  <a:cubicBezTo>
                    <a:pt x="15" y="11"/>
                    <a:pt x="16" y="12"/>
                    <a:pt x="20" y="14"/>
                  </a:cubicBezTo>
                  <a:cubicBezTo>
                    <a:pt x="11" y="3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-373161" y="-1026774"/>
              <a:ext cx="503" cy="78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1"/>
                  </a:moveTo>
                  <a:cubicBezTo>
                    <a:pt x="2" y="4"/>
                    <a:pt x="2" y="5"/>
                    <a:pt x="3" y="8"/>
                  </a:cubicBezTo>
                  <a:cubicBezTo>
                    <a:pt x="6" y="11"/>
                    <a:pt x="8" y="14"/>
                    <a:pt x="8" y="14"/>
                  </a:cubicBezTo>
                  <a:cubicBezTo>
                    <a:pt x="9" y="14"/>
                    <a:pt x="7" y="1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-373552" y="-1026606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5" y="1"/>
                  </a:moveTo>
                  <a:cubicBezTo>
                    <a:pt x="4" y="1"/>
                    <a:pt x="4" y="2"/>
                    <a:pt x="1" y="3"/>
                  </a:cubicBezTo>
                  <a:lnTo>
                    <a:pt x="4" y="6"/>
                  </a:lnTo>
                  <a:cubicBezTo>
                    <a:pt x="5" y="6"/>
                    <a:pt x="7" y="7"/>
                    <a:pt x="9" y="7"/>
                  </a:cubicBezTo>
                  <a:cubicBezTo>
                    <a:pt x="7" y="5"/>
                    <a:pt x="6" y="3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-374166" y="-1025991"/>
              <a:ext cx="1062" cy="559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cubicBezTo>
                    <a:pt x="1" y="3"/>
                    <a:pt x="2" y="5"/>
                    <a:pt x="4" y="7"/>
                  </a:cubicBezTo>
                  <a:cubicBezTo>
                    <a:pt x="7" y="9"/>
                    <a:pt x="10" y="9"/>
                    <a:pt x="12" y="9"/>
                  </a:cubicBezTo>
                  <a:cubicBezTo>
                    <a:pt x="15" y="9"/>
                    <a:pt x="17" y="8"/>
                    <a:pt x="18" y="5"/>
                  </a:cubicBezTo>
                  <a:cubicBezTo>
                    <a:pt x="12" y="3"/>
                    <a:pt x="5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1"/>
            <p:cNvSpPr/>
            <p:nvPr/>
          </p:nvSpPr>
          <p:spPr>
            <a:xfrm>
              <a:off x="-376904" y="-1034763"/>
              <a:ext cx="1341" cy="1062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7"/>
                  </a:lnTo>
                  <a:cubicBezTo>
                    <a:pt x="4" y="9"/>
                    <a:pt x="9" y="14"/>
                    <a:pt x="15" y="18"/>
                  </a:cubicBezTo>
                  <a:cubicBezTo>
                    <a:pt x="18" y="17"/>
                    <a:pt x="20" y="17"/>
                    <a:pt x="23" y="16"/>
                  </a:cubicBezTo>
                  <a:cubicBezTo>
                    <a:pt x="9" y="3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1"/>
            <p:cNvSpPr/>
            <p:nvPr/>
          </p:nvSpPr>
          <p:spPr>
            <a:xfrm>
              <a:off x="-377854" y="-1034651"/>
              <a:ext cx="1676" cy="1453"/>
            </a:xfrm>
            <a:custGeom>
              <a:avLst/>
              <a:gdLst/>
              <a:ahLst/>
              <a:cxnLst/>
              <a:rect l="l" t="t" r="r" b="b"/>
              <a:pathLst>
                <a:path w="30" h="26" extrusionOk="0">
                  <a:moveTo>
                    <a:pt x="11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5" y="5"/>
                    <a:pt x="3" y="9"/>
                    <a:pt x="0" y="11"/>
                  </a:cubicBezTo>
                  <a:lnTo>
                    <a:pt x="4" y="15"/>
                  </a:lnTo>
                  <a:lnTo>
                    <a:pt x="15" y="15"/>
                  </a:lnTo>
                  <a:cubicBezTo>
                    <a:pt x="19" y="18"/>
                    <a:pt x="23" y="21"/>
                    <a:pt x="30" y="26"/>
                  </a:cubicBezTo>
                  <a:lnTo>
                    <a:pt x="30" y="24"/>
                  </a:lnTo>
                  <a:cubicBezTo>
                    <a:pt x="17" y="12"/>
                    <a:pt x="18" y="11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15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1"/>
            <p:cNvSpPr/>
            <p:nvPr/>
          </p:nvSpPr>
          <p:spPr>
            <a:xfrm>
              <a:off x="-378301" y="-1035601"/>
              <a:ext cx="894" cy="670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4" y="0"/>
                  </a:moveTo>
                  <a:cubicBezTo>
                    <a:pt x="1" y="0"/>
                    <a:pt x="0" y="2"/>
                    <a:pt x="2" y="9"/>
                  </a:cubicBezTo>
                  <a:cubicBezTo>
                    <a:pt x="2" y="5"/>
                    <a:pt x="16" y="1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-381374" y="-1046384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4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2"/>
                    <a:pt x="8" y="6"/>
                  </a:cubicBezTo>
                  <a:cubicBezTo>
                    <a:pt x="6" y="4"/>
                    <a:pt x="6" y="3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-382323" y="-1046105"/>
              <a:ext cx="1508" cy="1117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20" y="1"/>
                  </a:moveTo>
                  <a:cubicBezTo>
                    <a:pt x="9" y="4"/>
                    <a:pt x="2" y="10"/>
                    <a:pt x="1" y="20"/>
                  </a:cubicBezTo>
                  <a:cubicBezTo>
                    <a:pt x="10" y="16"/>
                    <a:pt x="17" y="10"/>
                    <a:pt x="27" y="5"/>
                  </a:cubicBezTo>
                  <a:cubicBezTo>
                    <a:pt x="25" y="4"/>
                    <a:pt x="23" y="3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-384782" y="-1045602"/>
              <a:ext cx="2235" cy="1062"/>
            </a:xfrm>
            <a:custGeom>
              <a:avLst/>
              <a:gdLst/>
              <a:ahLst/>
              <a:cxnLst/>
              <a:rect l="l" t="t" r="r" b="b"/>
              <a:pathLst>
                <a:path w="40" h="19" extrusionOk="0">
                  <a:moveTo>
                    <a:pt x="5" y="1"/>
                  </a:moveTo>
                  <a:cubicBezTo>
                    <a:pt x="2" y="1"/>
                    <a:pt x="2" y="3"/>
                    <a:pt x="1" y="5"/>
                  </a:cubicBezTo>
                  <a:cubicBezTo>
                    <a:pt x="14" y="12"/>
                    <a:pt x="27" y="18"/>
                    <a:pt x="30" y="18"/>
                  </a:cubicBezTo>
                  <a:cubicBezTo>
                    <a:pt x="37" y="18"/>
                    <a:pt x="39" y="16"/>
                    <a:pt x="38" y="11"/>
                  </a:cubicBezTo>
                  <a:cubicBezTo>
                    <a:pt x="32" y="8"/>
                    <a:pt x="29" y="10"/>
                    <a:pt x="18" y="6"/>
                  </a:cubicBezTo>
                  <a:cubicBezTo>
                    <a:pt x="11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1"/>
            <p:cNvSpPr/>
            <p:nvPr/>
          </p:nvSpPr>
          <p:spPr>
            <a:xfrm>
              <a:off x="-385508" y="-1045155"/>
              <a:ext cx="1955" cy="1397"/>
            </a:xfrm>
            <a:custGeom>
              <a:avLst/>
              <a:gdLst/>
              <a:ahLst/>
              <a:cxnLst/>
              <a:rect l="l" t="t" r="r" b="b"/>
              <a:pathLst>
                <a:path w="35" h="25" extrusionOk="0">
                  <a:moveTo>
                    <a:pt x="6" y="1"/>
                  </a:moveTo>
                  <a:lnTo>
                    <a:pt x="3" y="5"/>
                  </a:lnTo>
                  <a:cubicBezTo>
                    <a:pt x="1" y="5"/>
                    <a:pt x="5" y="9"/>
                    <a:pt x="17" y="18"/>
                  </a:cubicBezTo>
                  <a:lnTo>
                    <a:pt x="8" y="18"/>
                  </a:lnTo>
                  <a:cubicBezTo>
                    <a:pt x="18" y="22"/>
                    <a:pt x="23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lnTo>
                    <a:pt x="34" y="15"/>
                  </a:lnTo>
                  <a:lnTo>
                    <a:pt x="31" y="13"/>
                  </a:lnTo>
                  <a:cubicBezTo>
                    <a:pt x="25" y="9"/>
                    <a:pt x="19" y="7"/>
                    <a:pt x="14" y="4"/>
                  </a:cubicBezTo>
                  <a:cubicBezTo>
                    <a:pt x="9" y="3"/>
                    <a:pt x="6" y="2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1"/>
            <p:cNvSpPr/>
            <p:nvPr/>
          </p:nvSpPr>
          <p:spPr>
            <a:xfrm>
              <a:off x="-386234" y="-1045993"/>
              <a:ext cx="615" cy="447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2" y="1"/>
                  </a:moveTo>
                  <a:cubicBezTo>
                    <a:pt x="0" y="1"/>
                    <a:pt x="1" y="2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cubicBezTo>
                    <a:pt x="9" y="3"/>
                    <a:pt x="7" y="2"/>
                    <a:pt x="6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-385340" y="-1043814"/>
              <a:ext cx="1341" cy="559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1"/>
                  </a:moveTo>
                  <a:lnTo>
                    <a:pt x="6" y="7"/>
                  </a:lnTo>
                  <a:cubicBezTo>
                    <a:pt x="10" y="9"/>
                    <a:pt x="12" y="10"/>
                    <a:pt x="13" y="10"/>
                  </a:cubicBezTo>
                  <a:cubicBezTo>
                    <a:pt x="16" y="10"/>
                    <a:pt x="14" y="7"/>
                    <a:pt x="17" y="7"/>
                  </a:cubicBezTo>
                  <a:cubicBezTo>
                    <a:pt x="18" y="7"/>
                    <a:pt x="20" y="7"/>
                    <a:pt x="23" y="9"/>
                  </a:cubicBezTo>
                  <a:cubicBezTo>
                    <a:pt x="18" y="6"/>
                    <a:pt x="13" y="2"/>
                    <a:pt x="12" y="2"/>
                  </a:cubicBezTo>
                  <a:cubicBezTo>
                    <a:pt x="7" y="1"/>
                    <a:pt x="3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-386067" y="-1043255"/>
              <a:ext cx="1341" cy="615"/>
            </a:xfrm>
            <a:custGeom>
              <a:avLst/>
              <a:gdLst/>
              <a:ahLst/>
              <a:cxnLst/>
              <a:rect l="l" t="t" r="r" b="b"/>
              <a:pathLst>
                <a:path w="24" h="1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8"/>
                    <a:pt x="18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8"/>
                    <a:pt x="24" y="6"/>
                    <a:pt x="24" y="3"/>
                  </a:cubicBezTo>
                  <a:cubicBezTo>
                    <a:pt x="20" y="3"/>
                    <a:pt x="19" y="2"/>
                    <a:pt x="18" y="1"/>
                  </a:cubicBezTo>
                  <a:cubicBezTo>
                    <a:pt x="13" y="1"/>
                    <a:pt x="8" y="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-386961" y="-1043032"/>
              <a:ext cx="2011" cy="1397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1" y="0"/>
                  </a:moveTo>
                  <a:cubicBezTo>
                    <a:pt x="27" y="19"/>
                    <a:pt x="14" y="14"/>
                    <a:pt x="13" y="16"/>
                  </a:cubicBezTo>
                  <a:cubicBezTo>
                    <a:pt x="23" y="23"/>
                    <a:pt x="26" y="24"/>
                    <a:pt x="27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31" y="21"/>
                    <a:pt x="32" y="17"/>
                    <a:pt x="35" y="14"/>
                  </a:cubicBezTo>
                  <a:cubicBezTo>
                    <a:pt x="35" y="14"/>
                    <a:pt x="32" y="12"/>
                    <a:pt x="30" y="11"/>
                  </a:cubicBezTo>
                  <a:cubicBezTo>
                    <a:pt x="27" y="12"/>
                    <a:pt x="24" y="12"/>
                    <a:pt x="21" y="12"/>
                  </a:cubicBezTo>
                  <a:cubicBezTo>
                    <a:pt x="15" y="8"/>
                    <a:pt x="11" y="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-387128" y="-1042361"/>
              <a:ext cx="1397" cy="1006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8" y="0"/>
                  </a:moveTo>
                  <a:cubicBezTo>
                    <a:pt x="6" y="1"/>
                    <a:pt x="3" y="1"/>
                    <a:pt x="1" y="4"/>
                  </a:cubicBezTo>
                  <a:cubicBezTo>
                    <a:pt x="16" y="14"/>
                    <a:pt x="23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5"/>
                    <a:pt x="24" y="13"/>
                    <a:pt x="24" y="10"/>
                  </a:cubicBezTo>
                  <a:cubicBezTo>
                    <a:pt x="19" y="7"/>
                    <a:pt x="13" y="4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-388357" y="-1038618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3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3" y="5"/>
                    <a:pt x="5" y="6"/>
                    <a:pt x="7" y="7"/>
                  </a:cubicBezTo>
                  <a:cubicBezTo>
                    <a:pt x="7" y="5"/>
                    <a:pt x="5" y="3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-388804" y="-1038283"/>
              <a:ext cx="335" cy="559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0"/>
                  </a:moveTo>
                  <a:lnTo>
                    <a:pt x="0" y="7"/>
                  </a:lnTo>
                  <a:cubicBezTo>
                    <a:pt x="2" y="7"/>
                    <a:pt x="4" y="8"/>
                    <a:pt x="5" y="10"/>
                  </a:cubicBezTo>
                  <a:lnTo>
                    <a:pt x="5" y="5"/>
                  </a:lnTo>
                  <a:cubicBezTo>
                    <a:pt x="4" y="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-390089" y="-1036495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2" y="0"/>
                  </a:moveTo>
                  <a:cubicBezTo>
                    <a:pt x="0" y="0"/>
                    <a:pt x="1" y="2"/>
                    <a:pt x="9" y="7"/>
                  </a:cubicBezTo>
                  <a:cubicBezTo>
                    <a:pt x="10" y="6"/>
                    <a:pt x="10" y="5"/>
                    <a:pt x="12" y="4"/>
                  </a:cubicBezTo>
                  <a:cubicBezTo>
                    <a:pt x="8" y="2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-389922" y="-1035936"/>
              <a:ext cx="391" cy="223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0"/>
                  </a:moveTo>
                  <a:cubicBezTo>
                    <a:pt x="0" y="0"/>
                    <a:pt x="3" y="1"/>
                    <a:pt x="6" y="3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6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-390369" y="-1035545"/>
              <a:ext cx="670" cy="559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8" y="1"/>
                  </a:moveTo>
                  <a:cubicBezTo>
                    <a:pt x="4" y="3"/>
                    <a:pt x="1" y="4"/>
                    <a:pt x="3" y="7"/>
                  </a:cubicBezTo>
                  <a:cubicBezTo>
                    <a:pt x="4" y="9"/>
                    <a:pt x="4" y="9"/>
                    <a:pt x="6" y="9"/>
                  </a:cubicBezTo>
                  <a:lnTo>
                    <a:pt x="8" y="6"/>
                  </a:lnTo>
                  <a:lnTo>
                    <a:pt x="11" y="4"/>
                  </a:lnTo>
                  <a:cubicBezTo>
                    <a:pt x="9" y="4"/>
                    <a:pt x="9" y="3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-390760" y="-1034875"/>
              <a:ext cx="615" cy="50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6" y="0"/>
                  </a:moveTo>
                  <a:cubicBezTo>
                    <a:pt x="2" y="0"/>
                    <a:pt x="4" y="4"/>
                    <a:pt x="3" y="4"/>
                  </a:cubicBezTo>
                  <a:cubicBezTo>
                    <a:pt x="3" y="6"/>
                    <a:pt x="3" y="6"/>
                    <a:pt x="1" y="7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6"/>
                    <a:pt x="9" y="3"/>
                    <a:pt x="10" y="1"/>
                  </a:cubicBezTo>
                  <a:cubicBezTo>
                    <a:pt x="8" y="0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-393162" y="-1034819"/>
              <a:ext cx="1453" cy="1285"/>
            </a:xfrm>
            <a:custGeom>
              <a:avLst/>
              <a:gdLst/>
              <a:ahLst/>
              <a:cxnLst/>
              <a:rect l="l" t="t" r="r" b="b"/>
              <a:pathLst>
                <a:path w="26" h="23" extrusionOk="0">
                  <a:moveTo>
                    <a:pt x="21" y="0"/>
                  </a:moveTo>
                  <a:cubicBezTo>
                    <a:pt x="11" y="5"/>
                    <a:pt x="1" y="9"/>
                    <a:pt x="4" y="22"/>
                  </a:cubicBezTo>
                  <a:cubicBezTo>
                    <a:pt x="6" y="21"/>
                    <a:pt x="10" y="18"/>
                    <a:pt x="12" y="17"/>
                  </a:cubicBezTo>
                  <a:cubicBezTo>
                    <a:pt x="15" y="16"/>
                    <a:pt x="19" y="13"/>
                    <a:pt x="22" y="12"/>
                  </a:cubicBezTo>
                  <a:cubicBezTo>
                    <a:pt x="26" y="9"/>
                    <a:pt x="26" y="3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-393106" y="-1033310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0"/>
                  </a:moveTo>
                  <a:cubicBezTo>
                    <a:pt x="1" y="2"/>
                    <a:pt x="1" y="3"/>
                    <a:pt x="3" y="5"/>
                  </a:cubicBezTo>
                  <a:cubicBezTo>
                    <a:pt x="4" y="6"/>
                    <a:pt x="5" y="6"/>
                    <a:pt x="6" y="7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4" y="2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-219071" y="-1238744"/>
              <a:ext cx="35869" cy="29388"/>
            </a:xfrm>
            <a:custGeom>
              <a:avLst/>
              <a:gdLst/>
              <a:ahLst/>
              <a:cxnLst/>
              <a:rect l="l" t="t" r="r" b="b"/>
              <a:pathLst>
                <a:path w="642" h="526" extrusionOk="0">
                  <a:moveTo>
                    <a:pt x="601" y="89"/>
                  </a:moveTo>
                  <a:cubicBezTo>
                    <a:pt x="601" y="90"/>
                    <a:pt x="602" y="90"/>
                    <a:pt x="602" y="90"/>
                  </a:cubicBezTo>
                  <a:cubicBezTo>
                    <a:pt x="602" y="90"/>
                    <a:pt x="601" y="89"/>
                    <a:pt x="601" y="89"/>
                  </a:cubicBezTo>
                  <a:close/>
                  <a:moveTo>
                    <a:pt x="369" y="123"/>
                  </a:moveTo>
                  <a:cubicBezTo>
                    <a:pt x="371" y="124"/>
                    <a:pt x="373" y="125"/>
                    <a:pt x="375" y="125"/>
                  </a:cubicBezTo>
                  <a:cubicBezTo>
                    <a:pt x="374" y="125"/>
                    <a:pt x="371" y="125"/>
                    <a:pt x="369" y="123"/>
                  </a:cubicBezTo>
                  <a:close/>
                  <a:moveTo>
                    <a:pt x="536" y="327"/>
                  </a:moveTo>
                  <a:cubicBezTo>
                    <a:pt x="537" y="328"/>
                    <a:pt x="538" y="328"/>
                    <a:pt x="538" y="329"/>
                  </a:cubicBezTo>
                  <a:cubicBezTo>
                    <a:pt x="538" y="328"/>
                    <a:pt x="537" y="328"/>
                    <a:pt x="536" y="327"/>
                  </a:cubicBezTo>
                  <a:close/>
                  <a:moveTo>
                    <a:pt x="180" y="0"/>
                  </a:moveTo>
                  <a:cubicBezTo>
                    <a:pt x="174" y="0"/>
                    <a:pt x="171" y="2"/>
                    <a:pt x="169" y="5"/>
                  </a:cubicBezTo>
                  <a:cubicBezTo>
                    <a:pt x="162" y="11"/>
                    <a:pt x="157" y="18"/>
                    <a:pt x="150" y="26"/>
                  </a:cubicBezTo>
                  <a:cubicBezTo>
                    <a:pt x="146" y="31"/>
                    <a:pt x="144" y="35"/>
                    <a:pt x="141" y="42"/>
                  </a:cubicBezTo>
                  <a:cubicBezTo>
                    <a:pt x="139" y="47"/>
                    <a:pt x="138" y="53"/>
                    <a:pt x="135" y="59"/>
                  </a:cubicBezTo>
                  <a:cubicBezTo>
                    <a:pt x="134" y="65"/>
                    <a:pt x="131" y="69"/>
                    <a:pt x="130" y="73"/>
                  </a:cubicBezTo>
                  <a:cubicBezTo>
                    <a:pt x="130" y="74"/>
                    <a:pt x="131" y="78"/>
                    <a:pt x="130" y="79"/>
                  </a:cubicBezTo>
                  <a:cubicBezTo>
                    <a:pt x="128" y="80"/>
                    <a:pt x="122" y="80"/>
                    <a:pt x="122" y="84"/>
                  </a:cubicBezTo>
                  <a:cubicBezTo>
                    <a:pt x="120" y="89"/>
                    <a:pt x="124" y="96"/>
                    <a:pt x="118" y="98"/>
                  </a:cubicBezTo>
                  <a:cubicBezTo>
                    <a:pt x="115" y="98"/>
                    <a:pt x="114" y="100"/>
                    <a:pt x="114" y="103"/>
                  </a:cubicBezTo>
                  <a:cubicBezTo>
                    <a:pt x="113" y="106"/>
                    <a:pt x="113" y="109"/>
                    <a:pt x="113" y="110"/>
                  </a:cubicBezTo>
                  <a:cubicBezTo>
                    <a:pt x="113" y="112"/>
                    <a:pt x="112" y="115"/>
                    <a:pt x="112" y="116"/>
                  </a:cubicBezTo>
                  <a:cubicBezTo>
                    <a:pt x="112" y="119"/>
                    <a:pt x="111" y="121"/>
                    <a:pt x="109" y="122"/>
                  </a:cubicBezTo>
                  <a:cubicBezTo>
                    <a:pt x="108" y="123"/>
                    <a:pt x="107" y="123"/>
                    <a:pt x="106" y="123"/>
                  </a:cubicBezTo>
                  <a:cubicBezTo>
                    <a:pt x="105" y="123"/>
                    <a:pt x="104" y="123"/>
                    <a:pt x="104" y="124"/>
                  </a:cubicBezTo>
                  <a:cubicBezTo>
                    <a:pt x="103" y="128"/>
                    <a:pt x="106" y="132"/>
                    <a:pt x="104" y="136"/>
                  </a:cubicBezTo>
                  <a:cubicBezTo>
                    <a:pt x="103" y="138"/>
                    <a:pt x="99" y="138"/>
                    <a:pt x="97" y="140"/>
                  </a:cubicBezTo>
                  <a:cubicBezTo>
                    <a:pt x="95" y="141"/>
                    <a:pt x="93" y="141"/>
                    <a:pt x="90" y="141"/>
                  </a:cubicBezTo>
                  <a:cubicBezTo>
                    <a:pt x="88" y="141"/>
                    <a:pt x="87" y="141"/>
                    <a:pt x="86" y="141"/>
                  </a:cubicBezTo>
                  <a:cubicBezTo>
                    <a:pt x="80" y="143"/>
                    <a:pt x="80" y="149"/>
                    <a:pt x="72" y="149"/>
                  </a:cubicBezTo>
                  <a:cubicBezTo>
                    <a:pt x="65" y="149"/>
                    <a:pt x="58" y="149"/>
                    <a:pt x="58" y="154"/>
                  </a:cubicBezTo>
                  <a:cubicBezTo>
                    <a:pt x="58" y="157"/>
                    <a:pt x="61" y="162"/>
                    <a:pt x="60" y="163"/>
                  </a:cubicBezTo>
                  <a:cubicBezTo>
                    <a:pt x="58" y="166"/>
                    <a:pt x="53" y="167"/>
                    <a:pt x="50" y="169"/>
                  </a:cubicBezTo>
                  <a:cubicBezTo>
                    <a:pt x="49" y="172"/>
                    <a:pt x="48" y="173"/>
                    <a:pt x="48" y="174"/>
                  </a:cubicBezTo>
                  <a:cubicBezTo>
                    <a:pt x="46" y="177"/>
                    <a:pt x="45" y="179"/>
                    <a:pt x="44" y="183"/>
                  </a:cubicBezTo>
                  <a:cubicBezTo>
                    <a:pt x="44" y="183"/>
                    <a:pt x="40" y="183"/>
                    <a:pt x="29" y="175"/>
                  </a:cubicBezTo>
                  <a:lnTo>
                    <a:pt x="29" y="175"/>
                  </a:lnTo>
                  <a:cubicBezTo>
                    <a:pt x="29" y="177"/>
                    <a:pt x="30" y="178"/>
                    <a:pt x="30" y="178"/>
                  </a:cubicBezTo>
                  <a:cubicBezTo>
                    <a:pt x="32" y="180"/>
                    <a:pt x="33" y="183"/>
                    <a:pt x="33" y="184"/>
                  </a:cubicBezTo>
                  <a:cubicBezTo>
                    <a:pt x="30" y="187"/>
                    <a:pt x="27" y="187"/>
                    <a:pt x="25" y="189"/>
                  </a:cubicBezTo>
                  <a:cubicBezTo>
                    <a:pt x="24" y="193"/>
                    <a:pt x="27" y="196"/>
                    <a:pt x="27" y="200"/>
                  </a:cubicBezTo>
                  <a:lnTo>
                    <a:pt x="27" y="204"/>
                  </a:lnTo>
                  <a:cubicBezTo>
                    <a:pt x="27" y="206"/>
                    <a:pt x="27" y="209"/>
                    <a:pt x="25" y="210"/>
                  </a:cubicBezTo>
                  <a:cubicBezTo>
                    <a:pt x="24" y="211"/>
                    <a:pt x="24" y="211"/>
                    <a:pt x="23" y="211"/>
                  </a:cubicBezTo>
                  <a:cubicBezTo>
                    <a:pt x="21" y="211"/>
                    <a:pt x="18" y="210"/>
                    <a:pt x="14" y="209"/>
                  </a:cubicBezTo>
                  <a:cubicBezTo>
                    <a:pt x="14" y="209"/>
                    <a:pt x="13" y="209"/>
                    <a:pt x="13" y="209"/>
                  </a:cubicBezTo>
                  <a:cubicBezTo>
                    <a:pt x="10" y="209"/>
                    <a:pt x="16" y="214"/>
                    <a:pt x="12" y="214"/>
                  </a:cubicBezTo>
                  <a:cubicBezTo>
                    <a:pt x="11" y="213"/>
                    <a:pt x="11" y="213"/>
                    <a:pt x="10" y="213"/>
                  </a:cubicBezTo>
                  <a:cubicBezTo>
                    <a:pt x="6" y="213"/>
                    <a:pt x="5" y="216"/>
                    <a:pt x="3" y="218"/>
                  </a:cubicBezTo>
                  <a:cubicBezTo>
                    <a:pt x="2" y="218"/>
                    <a:pt x="1" y="219"/>
                    <a:pt x="2" y="220"/>
                  </a:cubicBezTo>
                  <a:cubicBezTo>
                    <a:pt x="4" y="224"/>
                    <a:pt x="9" y="229"/>
                    <a:pt x="11" y="231"/>
                  </a:cubicBezTo>
                  <a:cubicBezTo>
                    <a:pt x="12" y="234"/>
                    <a:pt x="9" y="234"/>
                    <a:pt x="8" y="237"/>
                  </a:cubicBezTo>
                  <a:cubicBezTo>
                    <a:pt x="14" y="241"/>
                    <a:pt x="18" y="242"/>
                    <a:pt x="19" y="244"/>
                  </a:cubicBezTo>
                  <a:cubicBezTo>
                    <a:pt x="25" y="249"/>
                    <a:pt x="30" y="252"/>
                    <a:pt x="35" y="258"/>
                  </a:cubicBezTo>
                  <a:cubicBezTo>
                    <a:pt x="46" y="265"/>
                    <a:pt x="55" y="270"/>
                    <a:pt x="67" y="276"/>
                  </a:cubicBezTo>
                  <a:cubicBezTo>
                    <a:pt x="69" y="277"/>
                    <a:pt x="69" y="278"/>
                    <a:pt x="70" y="281"/>
                  </a:cubicBezTo>
                  <a:cubicBezTo>
                    <a:pt x="75" y="283"/>
                    <a:pt x="77" y="283"/>
                    <a:pt x="86" y="287"/>
                  </a:cubicBezTo>
                  <a:cubicBezTo>
                    <a:pt x="90" y="288"/>
                    <a:pt x="92" y="289"/>
                    <a:pt x="95" y="291"/>
                  </a:cubicBezTo>
                  <a:cubicBezTo>
                    <a:pt x="93" y="292"/>
                    <a:pt x="92" y="293"/>
                    <a:pt x="92" y="294"/>
                  </a:cubicBezTo>
                  <a:cubicBezTo>
                    <a:pt x="90" y="298"/>
                    <a:pt x="87" y="302"/>
                    <a:pt x="84" y="305"/>
                  </a:cubicBezTo>
                  <a:cubicBezTo>
                    <a:pt x="84" y="305"/>
                    <a:pt x="84" y="305"/>
                    <a:pt x="84" y="305"/>
                  </a:cubicBezTo>
                  <a:cubicBezTo>
                    <a:pt x="83" y="305"/>
                    <a:pt x="79" y="303"/>
                    <a:pt x="71" y="296"/>
                  </a:cubicBezTo>
                  <a:lnTo>
                    <a:pt x="71" y="296"/>
                  </a:lnTo>
                  <a:cubicBezTo>
                    <a:pt x="71" y="297"/>
                    <a:pt x="71" y="298"/>
                    <a:pt x="72" y="299"/>
                  </a:cubicBezTo>
                  <a:cubicBezTo>
                    <a:pt x="72" y="303"/>
                    <a:pt x="74" y="307"/>
                    <a:pt x="72" y="308"/>
                  </a:cubicBezTo>
                  <a:cubicBezTo>
                    <a:pt x="70" y="310"/>
                    <a:pt x="65" y="310"/>
                    <a:pt x="61" y="314"/>
                  </a:cubicBezTo>
                  <a:cubicBezTo>
                    <a:pt x="59" y="317"/>
                    <a:pt x="60" y="323"/>
                    <a:pt x="60" y="326"/>
                  </a:cubicBezTo>
                  <a:cubicBezTo>
                    <a:pt x="60" y="328"/>
                    <a:pt x="60" y="329"/>
                    <a:pt x="59" y="330"/>
                  </a:cubicBezTo>
                  <a:cubicBezTo>
                    <a:pt x="58" y="333"/>
                    <a:pt x="58" y="336"/>
                    <a:pt x="55" y="338"/>
                  </a:cubicBezTo>
                  <a:cubicBezTo>
                    <a:pt x="55" y="339"/>
                    <a:pt x="54" y="339"/>
                    <a:pt x="53" y="339"/>
                  </a:cubicBezTo>
                  <a:cubicBezTo>
                    <a:pt x="51" y="339"/>
                    <a:pt x="48" y="338"/>
                    <a:pt x="45" y="336"/>
                  </a:cubicBezTo>
                  <a:cubicBezTo>
                    <a:pt x="44" y="336"/>
                    <a:pt x="44" y="336"/>
                    <a:pt x="44" y="336"/>
                  </a:cubicBezTo>
                  <a:cubicBezTo>
                    <a:pt x="40" y="336"/>
                    <a:pt x="44" y="341"/>
                    <a:pt x="40" y="341"/>
                  </a:cubicBezTo>
                  <a:cubicBezTo>
                    <a:pt x="40" y="341"/>
                    <a:pt x="39" y="341"/>
                    <a:pt x="39" y="341"/>
                  </a:cubicBezTo>
                  <a:cubicBezTo>
                    <a:pt x="34" y="341"/>
                    <a:pt x="32" y="345"/>
                    <a:pt x="29" y="347"/>
                  </a:cubicBezTo>
                  <a:cubicBezTo>
                    <a:pt x="28" y="349"/>
                    <a:pt x="27" y="349"/>
                    <a:pt x="27" y="351"/>
                  </a:cubicBezTo>
                  <a:cubicBezTo>
                    <a:pt x="28" y="355"/>
                    <a:pt x="32" y="361"/>
                    <a:pt x="32" y="365"/>
                  </a:cubicBezTo>
                  <a:cubicBezTo>
                    <a:pt x="32" y="368"/>
                    <a:pt x="29" y="370"/>
                    <a:pt x="28" y="371"/>
                  </a:cubicBezTo>
                  <a:cubicBezTo>
                    <a:pt x="34" y="376"/>
                    <a:pt x="37" y="377"/>
                    <a:pt x="39" y="378"/>
                  </a:cubicBezTo>
                  <a:cubicBezTo>
                    <a:pt x="48" y="386"/>
                    <a:pt x="51" y="392"/>
                    <a:pt x="56" y="397"/>
                  </a:cubicBezTo>
                  <a:cubicBezTo>
                    <a:pt x="67" y="404"/>
                    <a:pt x="75" y="412"/>
                    <a:pt x="86" y="419"/>
                  </a:cubicBezTo>
                  <a:cubicBezTo>
                    <a:pt x="87" y="420"/>
                    <a:pt x="87" y="422"/>
                    <a:pt x="88" y="424"/>
                  </a:cubicBezTo>
                  <a:cubicBezTo>
                    <a:pt x="93" y="427"/>
                    <a:pt x="96" y="428"/>
                    <a:pt x="102" y="433"/>
                  </a:cubicBezTo>
                  <a:cubicBezTo>
                    <a:pt x="112" y="439"/>
                    <a:pt x="118" y="441"/>
                    <a:pt x="121" y="441"/>
                  </a:cubicBezTo>
                  <a:cubicBezTo>
                    <a:pt x="123" y="441"/>
                    <a:pt x="127" y="443"/>
                    <a:pt x="130" y="443"/>
                  </a:cubicBezTo>
                  <a:cubicBezTo>
                    <a:pt x="133" y="444"/>
                    <a:pt x="134" y="445"/>
                    <a:pt x="135" y="448"/>
                  </a:cubicBezTo>
                  <a:cubicBezTo>
                    <a:pt x="138" y="453"/>
                    <a:pt x="140" y="456"/>
                    <a:pt x="138" y="456"/>
                  </a:cubicBezTo>
                  <a:cubicBezTo>
                    <a:pt x="137" y="456"/>
                    <a:pt x="133" y="455"/>
                    <a:pt x="126" y="450"/>
                  </a:cubicBezTo>
                  <a:lnTo>
                    <a:pt x="126" y="450"/>
                  </a:lnTo>
                  <a:cubicBezTo>
                    <a:pt x="137" y="460"/>
                    <a:pt x="143" y="466"/>
                    <a:pt x="150" y="471"/>
                  </a:cubicBezTo>
                  <a:cubicBezTo>
                    <a:pt x="163" y="481"/>
                    <a:pt x="177" y="492"/>
                    <a:pt x="186" y="498"/>
                  </a:cubicBezTo>
                  <a:cubicBezTo>
                    <a:pt x="218" y="518"/>
                    <a:pt x="234" y="526"/>
                    <a:pt x="243" y="526"/>
                  </a:cubicBezTo>
                  <a:cubicBezTo>
                    <a:pt x="253" y="526"/>
                    <a:pt x="261" y="523"/>
                    <a:pt x="266" y="517"/>
                  </a:cubicBezTo>
                  <a:cubicBezTo>
                    <a:pt x="275" y="509"/>
                    <a:pt x="284" y="500"/>
                    <a:pt x="291" y="491"/>
                  </a:cubicBezTo>
                  <a:lnTo>
                    <a:pt x="318" y="487"/>
                  </a:lnTo>
                  <a:cubicBezTo>
                    <a:pt x="320" y="487"/>
                    <a:pt x="324" y="488"/>
                    <a:pt x="326" y="488"/>
                  </a:cubicBezTo>
                  <a:cubicBezTo>
                    <a:pt x="327" y="488"/>
                    <a:pt x="328" y="487"/>
                    <a:pt x="328" y="487"/>
                  </a:cubicBezTo>
                  <a:cubicBezTo>
                    <a:pt x="328" y="483"/>
                    <a:pt x="337" y="484"/>
                    <a:pt x="341" y="483"/>
                  </a:cubicBezTo>
                  <a:cubicBezTo>
                    <a:pt x="348" y="482"/>
                    <a:pt x="357" y="482"/>
                    <a:pt x="363" y="482"/>
                  </a:cubicBezTo>
                  <a:cubicBezTo>
                    <a:pt x="364" y="482"/>
                    <a:pt x="359" y="479"/>
                    <a:pt x="357" y="477"/>
                  </a:cubicBezTo>
                  <a:cubicBezTo>
                    <a:pt x="350" y="476"/>
                    <a:pt x="342" y="473"/>
                    <a:pt x="334" y="472"/>
                  </a:cubicBezTo>
                  <a:cubicBezTo>
                    <a:pt x="334" y="471"/>
                    <a:pt x="334" y="470"/>
                    <a:pt x="336" y="470"/>
                  </a:cubicBezTo>
                  <a:cubicBezTo>
                    <a:pt x="342" y="468"/>
                    <a:pt x="350" y="467"/>
                    <a:pt x="355" y="466"/>
                  </a:cubicBezTo>
                  <a:cubicBezTo>
                    <a:pt x="359" y="465"/>
                    <a:pt x="360" y="463"/>
                    <a:pt x="363" y="461"/>
                  </a:cubicBezTo>
                  <a:cubicBezTo>
                    <a:pt x="364" y="460"/>
                    <a:pt x="363" y="457"/>
                    <a:pt x="364" y="457"/>
                  </a:cubicBezTo>
                  <a:cubicBezTo>
                    <a:pt x="367" y="456"/>
                    <a:pt x="370" y="456"/>
                    <a:pt x="373" y="456"/>
                  </a:cubicBezTo>
                  <a:cubicBezTo>
                    <a:pt x="376" y="456"/>
                    <a:pt x="378" y="456"/>
                    <a:pt x="381" y="456"/>
                  </a:cubicBezTo>
                  <a:cubicBezTo>
                    <a:pt x="386" y="455"/>
                    <a:pt x="385" y="449"/>
                    <a:pt x="384" y="445"/>
                  </a:cubicBezTo>
                  <a:cubicBezTo>
                    <a:pt x="383" y="441"/>
                    <a:pt x="386" y="440"/>
                    <a:pt x="388" y="437"/>
                  </a:cubicBezTo>
                  <a:cubicBezTo>
                    <a:pt x="391" y="434"/>
                    <a:pt x="392" y="429"/>
                    <a:pt x="395" y="425"/>
                  </a:cubicBezTo>
                  <a:cubicBezTo>
                    <a:pt x="388" y="423"/>
                    <a:pt x="384" y="421"/>
                    <a:pt x="380" y="419"/>
                  </a:cubicBezTo>
                  <a:cubicBezTo>
                    <a:pt x="383" y="419"/>
                    <a:pt x="391" y="421"/>
                    <a:pt x="395" y="421"/>
                  </a:cubicBezTo>
                  <a:cubicBezTo>
                    <a:pt x="401" y="421"/>
                    <a:pt x="406" y="421"/>
                    <a:pt x="410" y="420"/>
                  </a:cubicBezTo>
                  <a:cubicBezTo>
                    <a:pt x="421" y="415"/>
                    <a:pt x="430" y="409"/>
                    <a:pt x="441" y="405"/>
                  </a:cubicBezTo>
                  <a:cubicBezTo>
                    <a:pt x="443" y="404"/>
                    <a:pt x="447" y="404"/>
                    <a:pt x="451" y="404"/>
                  </a:cubicBezTo>
                  <a:cubicBezTo>
                    <a:pt x="454" y="408"/>
                    <a:pt x="457" y="410"/>
                    <a:pt x="456" y="410"/>
                  </a:cubicBezTo>
                  <a:cubicBezTo>
                    <a:pt x="455" y="410"/>
                    <a:pt x="455" y="410"/>
                    <a:pt x="454" y="409"/>
                  </a:cubicBezTo>
                  <a:cubicBezTo>
                    <a:pt x="453" y="409"/>
                    <a:pt x="453" y="409"/>
                    <a:pt x="452" y="409"/>
                  </a:cubicBezTo>
                  <a:cubicBezTo>
                    <a:pt x="446" y="409"/>
                    <a:pt x="452" y="416"/>
                    <a:pt x="447" y="416"/>
                  </a:cubicBezTo>
                  <a:cubicBezTo>
                    <a:pt x="446" y="416"/>
                    <a:pt x="444" y="416"/>
                    <a:pt x="441" y="415"/>
                  </a:cubicBezTo>
                  <a:cubicBezTo>
                    <a:pt x="438" y="418"/>
                    <a:pt x="433" y="419"/>
                    <a:pt x="431" y="421"/>
                  </a:cubicBezTo>
                  <a:cubicBezTo>
                    <a:pt x="428" y="424"/>
                    <a:pt x="422" y="424"/>
                    <a:pt x="423" y="429"/>
                  </a:cubicBezTo>
                  <a:cubicBezTo>
                    <a:pt x="423" y="434"/>
                    <a:pt x="421" y="435"/>
                    <a:pt x="418" y="436"/>
                  </a:cubicBezTo>
                  <a:cubicBezTo>
                    <a:pt x="417" y="437"/>
                    <a:pt x="418" y="439"/>
                    <a:pt x="418" y="440"/>
                  </a:cubicBezTo>
                  <a:cubicBezTo>
                    <a:pt x="426" y="444"/>
                    <a:pt x="430" y="445"/>
                    <a:pt x="430" y="445"/>
                  </a:cubicBezTo>
                  <a:cubicBezTo>
                    <a:pt x="432" y="444"/>
                    <a:pt x="433" y="441"/>
                    <a:pt x="437" y="440"/>
                  </a:cubicBezTo>
                  <a:cubicBezTo>
                    <a:pt x="441" y="435"/>
                    <a:pt x="444" y="430"/>
                    <a:pt x="449" y="425"/>
                  </a:cubicBezTo>
                  <a:cubicBezTo>
                    <a:pt x="450" y="425"/>
                    <a:pt x="450" y="425"/>
                    <a:pt x="451" y="425"/>
                  </a:cubicBezTo>
                  <a:cubicBezTo>
                    <a:pt x="453" y="425"/>
                    <a:pt x="456" y="426"/>
                    <a:pt x="457" y="426"/>
                  </a:cubicBezTo>
                  <a:cubicBezTo>
                    <a:pt x="457" y="426"/>
                    <a:pt x="458" y="425"/>
                    <a:pt x="458" y="425"/>
                  </a:cubicBezTo>
                  <a:cubicBezTo>
                    <a:pt x="458" y="419"/>
                    <a:pt x="464" y="416"/>
                    <a:pt x="473" y="415"/>
                  </a:cubicBezTo>
                  <a:cubicBezTo>
                    <a:pt x="475" y="414"/>
                    <a:pt x="477" y="413"/>
                    <a:pt x="469" y="404"/>
                  </a:cubicBezTo>
                  <a:lnTo>
                    <a:pt x="458" y="404"/>
                  </a:lnTo>
                  <a:cubicBezTo>
                    <a:pt x="457" y="403"/>
                    <a:pt x="454" y="403"/>
                    <a:pt x="452" y="402"/>
                  </a:cubicBezTo>
                  <a:cubicBezTo>
                    <a:pt x="455" y="400"/>
                    <a:pt x="460" y="399"/>
                    <a:pt x="463" y="398"/>
                  </a:cubicBezTo>
                  <a:cubicBezTo>
                    <a:pt x="466" y="400"/>
                    <a:pt x="468" y="400"/>
                    <a:pt x="468" y="400"/>
                  </a:cubicBezTo>
                  <a:cubicBezTo>
                    <a:pt x="470" y="402"/>
                    <a:pt x="471" y="404"/>
                    <a:pt x="477" y="408"/>
                  </a:cubicBezTo>
                  <a:cubicBezTo>
                    <a:pt x="479" y="405"/>
                    <a:pt x="480" y="404"/>
                    <a:pt x="481" y="402"/>
                  </a:cubicBezTo>
                  <a:cubicBezTo>
                    <a:pt x="479" y="400"/>
                    <a:pt x="477" y="399"/>
                    <a:pt x="474" y="398"/>
                  </a:cubicBezTo>
                  <a:cubicBezTo>
                    <a:pt x="470" y="397"/>
                    <a:pt x="467" y="397"/>
                    <a:pt x="460" y="395"/>
                  </a:cubicBezTo>
                  <a:cubicBezTo>
                    <a:pt x="463" y="393"/>
                    <a:pt x="464" y="390"/>
                    <a:pt x="468" y="389"/>
                  </a:cubicBezTo>
                  <a:cubicBezTo>
                    <a:pt x="469" y="389"/>
                    <a:pt x="475" y="390"/>
                    <a:pt x="479" y="392"/>
                  </a:cubicBezTo>
                  <a:cubicBezTo>
                    <a:pt x="481" y="392"/>
                    <a:pt x="484" y="393"/>
                    <a:pt x="485" y="393"/>
                  </a:cubicBezTo>
                  <a:cubicBezTo>
                    <a:pt x="489" y="393"/>
                    <a:pt x="491" y="392"/>
                    <a:pt x="494" y="390"/>
                  </a:cubicBezTo>
                  <a:lnTo>
                    <a:pt x="493" y="389"/>
                  </a:lnTo>
                  <a:cubicBezTo>
                    <a:pt x="488" y="386"/>
                    <a:pt x="484" y="382"/>
                    <a:pt x="475" y="377"/>
                  </a:cubicBezTo>
                  <a:lnTo>
                    <a:pt x="475" y="377"/>
                  </a:lnTo>
                  <a:cubicBezTo>
                    <a:pt x="481" y="378"/>
                    <a:pt x="484" y="378"/>
                    <a:pt x="489" y="379"/>
                  </a:cubicBezTo>
                  <a:cubicBezTo>
                    <a:pt x="493" y="381"/>
                    <a:pt x="496" y="382"/>
                    <a:pt x="498" y="382"/>
                  </a:cubicBezTo>
                  <a:cubicBezTo>
                    <a:pt x="500" y="382"/>
                    <a:pt x="499" y="380"/>
                    <a:pt x="493" y="376"/>
                  </a:cubicBezTo>
                  <a:lnTo>
                    <a:pt x="488" y="376"/>
                  </a:lnTo>
                  <a:cubicBezTo>
                    <a:pt x="486" y="374"/>
                    <a:pt x="484" y="373"/>
                    <a:pt x="482" y="372"/>
                  </a:cubicBezTo>
                  <a:lnTo>
                    <a:pt x="482" y="372"/>
                  </a:lnTo>
                  <a:cubicBezTo>
                    <a:pt x="486" y="373"/>
                    <a:pt x="489" y="374"/>
                    <a:pt x="492" y="374"/>
                  </a:cubicBezTo>
                  <a:cubicBezTo>
                    <a:pt x="490" y="372"/>
                    <a:pt x="485" y="369"/>
                    <a:pt x="484" y="368"/>
                  </a:cubicBezTo>
                  <a:cubicBezTo>
                    <a:pt x="482" y="367"/>
                    <a:pt x="484" y="365"/>
                    <a:pt x="485" y="365"/>
                  </a:cubicBezTo>
                  <a:cubicBezTo>
                    <a:pt x="486" y="363"/>
                    <a:pt x="487" y="361"/>
                    <a:pt x="491" y="361"/>
                  </a:cubicBezTo>
                  <a:cubicBezTo>
                    <a:pt x="493" y="361"/>
                    <a:pt x="496" y="361"/>
                    <a:pt x="500" y="362"/>
                  </a:cubicBezTo>
                  <a:cubicBezTo>
                    <a:pt x="501" y="363"/>
                    <a:pt x="502" y="363"/>
                    <a:pt x="503" y="363"/>
                  </a:cubicBezTo>
                  <a:cubicBezTo>
                    <a:pt x="506" y="363"/>
                    <a:pt x="506" y="360"/>
                    <a:pt x="507" y="358"/>
                  </a:cubicBezTo>
                  <a:lnTo>
                    <a:pt x="507" y="357"/>
                  </a:lnTo>
                  <a:cubicBezTo>
                    <a:pt x="508" y="355"/>
                    <a:pt x="507" y="351"/>
                    <a:pt x="512" y="351"/>
                  </a:cubicBezTo>
                  <a:cubicBezTo>
                    <a:pt x="515" y="351"/>
                    <a:pt x="513" y="348"/>
                    <a:pt x="515" y="347"/>
                  </a:cubicBezTo>
                  <a:cubicBezTo>
                    <a:pt x="515" y="347"/>
                    <a:pt x="513" y="346"/>
                    <a:pt x="510" y="342"/>
                  </a:cubicBezTo>
                  <a:cubicBezTo>
                    <a:pt x="501" y="336"/>
                    <a:pt x="498" y="334"/>
                    <a:pt x="499" y="334"/>
                  </a:cubicBezTo>
                  <a:lnTo>
                    <a:pt x="499" y="334"/>
                  </a:lnTo>
                  <a:cubicBezTo>
                    <a:pt x="500" y="334"/>
                    <a:pt x="503" y="335"/>
                    <a:pt x="508" y="337"/>
                  </a:cubicBezTo>
                  <a:cubicBezTo>
                    <a:pt x="510" y="339"/>
                    <a:pt x="513" y="340"/>
                    <a:pt x="514" y="340"/>
                  </a:cubicBezTo>
                  <a:cubicBezTo>
                    <a:pt x="514" y="340"/>
                    <a:pt x="514" y="340"/>
                    <a:pt x="513" y="339"/>
                  </a:cubicBezTo>
                  <a:cubicBezTo>
                    <a:pt x="511" y="336"/>
                    <a:pt x="511" y="335"/>
                    <a:pt x="513" y="335"/>
                  </a:cubicBezTo>
                  <a:cubicBezTo>
                    <a:pt x="515" y="335"/>
                    <a:pt x="522" y="338"/>
                    <a:pt x="529" y="340"/>
                  </a:cubicBezTo>
                  <a:cubicBezTo>
                    <a:pt x="508" y="326"/>
                    <a:pt x="501" y="319"/>
                    <a:pt x="507" y="319"/>
                  </a:cubicBezTo>
                  <a:cubicBezTo>
                    <a:pt x="508" y="319"/>
                    <a:pt x="507" y="316"/>
                    <a:pt x="507" y="316"/>
                  </a:cubicBezTo>
                  <a:cubicBezTo>
                    <a:pt x="508" y="315"/>
                    <a:pt x="511" y="315"/>
                    <a:pt x="513" y="314"/>
                  </a:cubicBezTo>
                  <a:cubicBezTo>
                    <a:pt x="515" y="315"/>
                    <a:pt x="516" y="315"/>
                    <a:pt x="518" y="316"/>
                  </a:cubicBezTo>
                  <a:cubicBezTo>
                    <a:pt x="520" y="318"/>
                    <a:pt x="522" y="320"/>
                    <a:pt x="523" y="321"/>
                  </a:cubicBezTo>
                  <a:cubicBezTo>
                    <a:pt x="528" y="325"/>
                    <a:pt x="528" y="324"/>
                    <a:pt x="529" y="325"/>
                  </a:cubicBezTo>
                  <a:cubicBezTo>
                    <a:pt x="531" y="325"/>
                    <a:pt x="534" y="326"/>
                    <a:pt x="536" y="327"/>
                  </a:cubicBezTo>
                  <a:lnTo>
                    <a:pt x="536" y="327"/>
                  </a:lnTo>
                  <a:cubicBezTo>
                    <a:pt x="532" y="324"/>
                    <a:pt x="528" y="321"/>
                    <a:pt x="524" y="318"/>
                  </a:cubicBezTo>
                  <a:cubicBezTo>
                    <a:pt x="522" y="316"/>
                    <a:pt x="518" y="314"/>
                    <a:pt x="512" y="310"/>
                  </a:cubicBezTo>
                  <a:cubicBezTo>
                    <a:pt x="515" y="309"/>
                    <a:pt x="516" y="307"/>
                    <a:pt x="519" y="307"/>
                  </a:cubicBezTo>
                  <a:cubicBezTo>
                    <a:pt x="521" y="307"/>
                    <a:pt x="522" y="307"/>
                    <a:pt x="524" y="308"/>
                  </a:cubicBezTo>
                  <a:cubicBezTo>
                    <a:pt x="526" y="308"/>
                    <a:pt x="528" y="308"/>
                    <a:pt x="530" y="308"/>
                  </a:cubicBezTo>
                  <a:cubicBezTo>
                    <a:pt x="534" y="308"/>
                    <a:pt x="536" y="307"/>
                    <a:pt x="537" y="305"/>
                  </a:cubicBezTo>
                  <a:cubicBezTo>
                    <a:pt x="537" y="304"/>
                    <a:pt x="537" y="303"/>
                    <a:pt x="538" y="303"/>
                  </a:cubicBezTo>
                  <a:cubicBezTo>
                    <a:pt x="541" y="300"/>
                    <a:pt x="545" y="303"/>
                    <a:pt x="536" y="294"/>
                  </a:cubicBezTo>
                  <a:cubicBezTo>
                    <a:pt x="533" y="291"/>
                    <a:pt x="531" y="290"/>
                    <a:pt x="533" y="290"/>
                  </a:cubicBezTo>
                  <a:cubicBezTo>
                    <a:pt x="535" y="290"/>
                    <a:pt x="542" y="293"/>
                    <a:pt x="555" y="300"/>
                  </a:cubicBezTo>
                  <a:cubicBezTo>
                    <a:pt x="543" y="293"/>
                    <a:pt x="543" y="292"/>
                    <a:pt x="544" y="292"/>
                  </a:cubicBezTo>
                  <a:cubicBezTo>
                    <a:pt x="545" y="292"/>
                    <a:pt x="545" y="292"/>
                    <a:pt x="546" y="292"/>
                  </a:cubicBezTo>
                  <a:cubicBezTo>
                    <a:pt x="547" y="292"/>
                    <a:pt x="546" y="291"/>
                    <a:pt x="539" y="287"/>
                  </a:cubicBezTo>
                  <a:lnTo>
                    <a:pt x="539" y="287"/>
                  </a:lnTo>
                  <a:cubicBezTo>
                    <a:pt x="551" y="292"/>
                    <a:pt x="557" y="295"/>
                    <a:pt x="559" y="295"/>
                  </a:cubicBezTo>
                  <a:cubicBezTo>
                    <a:pt x="560" y="295"/>
                    <a:pt x="559" y="294"/>
                    <a:pt x="557" y="292"/>
                  </a:cubicBezTo>
                  <a:cubicBezTo>
                    <a:pt x="550" y="285"/>
                    <a:pt x="560" y="287"/>
                    <a:pt x="559" y="283"/>
                  </a:cubicBezTo>
                  <a:cubicBezTo>
                    <a:pt x="558" y="280"/>
                    <a:pt x="563" y="280"/>
                    <a:pt x="555" y="273"/>
                  </a:cubicBezTo>
                  <a:cubicBezTo>
                    <a:pt x="554" y="273"/>
                    <a:pt x="555" y="273"/>
                    <a:pt x="555" y="273"/>
                  </a:cubicBezTo>
                  <a:cubicBezTo>
                    <a:pt x="556" y="273"/>
                    <a:pt x="558" y="273"/>
                    <a:pt x="558" y="272"/>
                  </a:cubicBezTo>
                  <a:lnTo>
                    <a:pt x="562" y="268"/>
                  </a:lnTo>
                  <a:lnTo>
                    <a:pt x="562" y="267"/>
                  </a:lnTo>
                  <a:cubicBezTo>
                    <a:pt x="563" y="264"/>
                    <a:pt x="576" y="268"/>
                    <a:pt x="570" y="261"/>
                  </a:cubicBezTo>
                  <a:cubicBezTo>
                    <a:pt x="567" y="256"/>
                    <a:pt x="566" y="254"/>
                    <a:pt x="570" y="254"/>
                  </a:cubicBezTo>
                  <a:cubicBezTo>
                    <a:pt x="573" y="254"/>
                    <a:pt x="577" y="255"/>
                    <a:pt x="583" y="258"/>
                  </a:cubicBezTo>
                  <a:cubicBezTo>
                    <a:pt x="584" y="258"/>
                    <a:pt x="585" y="258"/>
                    <a:pt x="586" y="258"/>
                  </a:cubicBezTo>
                  <a:cubicBezTo>
                    <a:pt x="586" y="258"/>
                    <a:pt x="586" y="258"/>
                    <a:pt x="585" y="258"/>
                  </a:cubicBezTo>
                  <a:cubicBezTo>
                    <a:pt x="584" y="254"/>
                    <a:pt x="579" y="251"/>
                    <a:pt x="582" y="251"/>
                  </a:cubicBezTo>
                  <a:cubicBezTo>
                    <a:pt x="582" y="251"/>
                    <a:pt x="584" y="251"/>
                    <a:pt x="586" y="252"/>
                  </a:cubicBezTo>
                  <a:cubicBezTo>
                    <a:pt x="589" y="252"/>
                    <a:pt x="586" y="252"/>
                    <a:pt x="585" y="251"/>
                  </a:cubicBezTo>
                  <a:cubicBezTo>
                    <a:pt x="574" y="243"/>
                    <a:pt x="581" y="246"/>
                    <a:pt x="580" y="243"/>
                  </a:cubicBezTo>
                  <a:cubicBezTo>
                    <a:pt x="579" y="242"/>
                    <a:pt x="580" y="242"/>
                    <a:pt x="578" y="240"/>
                  </a:cubicBezTo>
                  <a:cubicBezTo>
                    <a:pt x="573" y="236"/>
                    <a:pt x="571" y="234"/>
                    <a:pt x="572" y="234"/>
                  </a:cubicBezTo>
                  <a:cubicBezTo>
                    <a:pt x="573" y="234"/>
                    <a:pt x="576" y="235"/>
                    <a:pt x="579" y="237"/>
                  </a:cubicBezTo>
                  <a:cubicBezTo>
                    <a:pt x="582" y="238"/>
                    <a:pt x="585" y="239"/>
                    <a:pt x="586" y="239"/>
                  </a:cubicBezTo>
                  <a:cubicBezTo>
                    <a:pt x="587" y="239"/>
                    <a:pt x="585" y="237"/>
                    <a:pt x="576" y="231"/>
                  </a:cubicBezTo>
                  <a:cubicBezTo>
                    <a:pt x="574" y="230"/>
                    <a:pt x="573" y="227"/>
                    <a:pt x="573" y="227"/>
                  </a:cubicBezTo>
                  <a:cubicBezTo>
                    <a:pt x="574" y="227"/>
                    <a:pt x="574" y="227"/>
                    <a:pt x="576" y="227"/>
                  </a:cubicBezTo>
                  <a:cubicBezTo>
                    <a:pt x="577" y="227"/>
                    <a:pt x="578" y="227"/>
                    <a:pt x="580" y="227"/>
                  </a:cubicBezTo>
                  <a:cubicBezTo>
                    <a:pt x="583" y="228"/>
                    <a:pt x="585" y="229"/>
                    <a:pt x="587" y="229"/>
                  </a:cubicBezTo>
                  <a:cubicBezTo>
                    <a:pt x="591" y="229"/>
                    <a:pt x="588" y="224"/>
                    <a:pt x="592" y="224"/>
                  </a:cubicBezTo>
                  <a:cubicBezTo>
                    <a:pt x="592" y="224"/>
                    <a:pt x="593" y="224"/>
                    <a:pt x="594" y="224"/>
                  </a:cubicBezTo>
                  <a:lnTo>
                    <a:pt x="594" y="222"/>
                  </a:lnTo>
                  <a:cubicBezTo>
                    <a:pt x="589" y="217"/>
                    <a:pt x="583" y="214"/>
                    <a:pt x="586" y="214"/>
                  </a:cubicBezTo>
                  <a:cubicBezTo>
                    <a:pt x="587" y="214"/>
                    <a:pt x="588" y="214"/>
                    <a:pt x="589" y="215"/>
                  </a:cubicBezTo>
                  <a:cubicBezTo>
                    <a:pt x="589" y="215"/>
                    <a:pt x="590" y="215"/>
                    <a:pt x="590" y="215"/>
                  </a:cubicBezTo>
                  <a:cubicBezTo>
                    <a:pt x="591" y="215"/>
                    <a:pt x="591" y="213"/>
                    <a:pt x="591" y="210"/>
                  </a:cubicBezTo>
                  <a:cubicBezTo>
                    <a:pt x="591" y="209"/>
                    <a:pt x="591" y="208"/>
                    <a:pt x="589" y="206"/>
                  </a:cubicBezTo>
                  <a:cubicBezTo>
                    <a:pt x="583" y="202"/>
                    <a:pt x="581" y="200"/>
                    <a:pt x="583" y="200"/>
                  </a:cubicBezTo>
                  <a:cubicBezTo>
                    <a:pt x="584" y="200"/>
                    <a:pt x="587" y="201"/>
                    <a:pt x="592" y="203"/>
                  </a:cubicBezTo>
                  <a:cubicBezTo>
                    <a:pt x="596" y="204"/>
                    <a:pt x="600" y="205"/>
                    <a:pt x="602" y="205"/>
                  </a:cubicBezTo>
                  <a:cubicBezTo>
                    <a:pt x="603" y="205"/>
                    <a:pt x="603" y="204"/>
                    <a:pt x="601" y="203"/>
                  </a:cubicBezTo>
                  <a:cubicBezTo>
                    <a:pt x="595" y="198"/>
                    <a:pt x="595" y="196"/>
                    <a:pt x="598" y="196"/>
                  </a:cubicBezTo>
                  <a:cubicBezTo>
                    <a:pt x="599" y="196"/>
                    <a:pt x="602" y="197"/>
                    <a:pt x="604" y="198"/>
                  </a:cubicBezTo>
                  <a:cubicBezTo>
                    <a:pt x="608" y="199"/>
                    <a:pt x="613" y="200"/>
                    <a:pt x="615" y="200"/>
                  </a:cubicBezTo>
                  <a:cubicBezTo>
                    <a:pt x="619" y="200"/>
                    <a:pt x="618" y="197"/>
                    <a:pt x="606" y="188"/>
                  </a:cubicBezTo>
                  <a:cubicBezTo>
                    <a:pt x="606" y="188"/>
                    <a:pt x="606" y="188"/>
                    <a:pt x="606" y="188"/>
                  </a:cubicBezTo>
                  <a:cubicBezTo>
                    <a:pt x="606" y="188"/>
                    <a:pt x="607" y="188"/>
                    <a:pt x="607" y="187"/>
                  </a:cubicBezTo>
                  <a:cubicBezTo>
                    <a:pt x="611" y="186"/>
                    <a:pt x="612" y="185"/>
                    <a:pt x="614" y="185"/>
                  </a:cubicBezTo>
                  <a:cubicBezTo>
                    <a:pt x="615" y="185"/>
                    <a:pt x="617" y="185"/>
                    <a:pt x="618" y="185"/>
                  </a:cubicBezTo>
                  <a:cubicBezTo>
                    <a:pt x="619" y="185"/>
                    <a:pt x="621" y="185"/>
                    <a:pt x="622" y="185"/>
                  </a:cubicBezTo>
                  <a:cubicBezTo>
                    <a:pt x="623" y="185"/>
                    <a:pt x="622" y="185"/>
                    <a:pt x="617" y="180"/>
                  </a:cubicBezTo>
                  <a:cubicBezTo>
                    <a:pt x="607" y="173"/>
                    <a:pt x="606" y="169"/>
                    <a:pt x="609" y="169"/>
                  </a:cubicBezTo>
                  <a:cubicBezTo>
                    <a:pt x="610" y="169"/>
                    <a:pt x="610" y="169"/>
                    <a:pt x="611" y="169"/>
                  </a:cubicBezTo>
                  <a:cubicBezTo>
                    <a:pt x="612" y="170"/>
                    <a:pt x="613" y="170"/>
                    <a:pt x="614" y="170"/>
                  </a:cubicBezTo>
                  <a:cubicBezTo>
                    <a:pt x="619" y="170"/>
                    <a:pt x="612" y="163"/>
                    <a:pt x="617" y="163"/>
                  </a:cubicBezTo>
                  <a:cubicBezTo>
                    <a:pt x="622" y="163"/>
                    <a:pt x="620" y="158"/>
                    <a:pt x="621" y="156"/>
                  </a:cubicBezTo>
                  <a:cubicBezTo>
                    <a:pt x="623" y="153"/>
                    <a:pt x="626" y="151"/>
                    <a:pt x="628" y="146"/>
                  </a:cubicBezTo>
                  <a:cubicBezTo>
                    <a:pt x="628" y="146"/>
                    <a:pt x="627" y="143"/>
                    <a:pt x="626" y="143"/>
                  </a:cubicBezTo>
                  <a:cubicBezTo>
                    <a:pt x="620" y="140"/>
                    <a:pt x="616" y="137"/>
                    <a:pt x="610" y="133"/>
                  </a:cubicBezTo>
                  <a:lnTo>
                    <a:pt x="610" y="133"/>
                  </a:lnTo>
                  <a:cubicBezTo>
                    <a:pt x="619" y="135"/>
                    <a:pt x="632" y="140"/>
                    <a:pt x="637" y="140"/>
                  </a:cubicBezTo>
                  <a:cubicBezTo>
                    <a:pt x="642" y="140"/>
                    <a:pt x="642" y="137"/>
                    <a:pt x="632" y="128"/>
                  </a:cubicBezTo>
                  <a:cubicBezTo>
                    <a:pt x="628" y="128"/>
                    <a:pt x="632" y="131"/>
                    <a:pt x="632" y="133"/>
                  </a:cubicBezTo>
                  <a:cubicBezTo>
                    <a:pt x="632" y="134"/>
                    <a:pt x="631" y="134"/>
                    <a:pt x="630" y="134"/>
                  </a:cubicBezTo>
                  <a:cubicBezTo>
                    <a:pt x="628" y="134"/>
                    <a:pt x="624" y="132"/>
                    <a:pt x="616" y="128"/>
                  </a:cubicBezTo>
                  <a:lnTo>
                    <a:pt x="623" y="128"/>
                  </a:lnTo>
                  <a:cubicBezTo>
                    <a:pt x="617" y="122"/>
                    <a:pt x="611" y="119"/>
                    <a:pt x="604" y="114"/>
                  </a:cubicBezTo>
                  <a:cubicBezTo>
                    <a:pt x="605" y="112"/>
                    <a:pt x="611" y="114"/>
                    <a:pt x="605" y="110"/>
                  </a:cubicBezTo>
                  <a:cubicBezTo>
                    <a:pt x="591" y="99"/>
                    <a:pt x="596" y="100"/>
                    <a:pt x="591" y="95"/>
                  </a:cubicBezTo>
                  <a:cubicBezTo>
                    <a:pt x="584" y="90"/>
                    <a:pt x="585" y="88"/>
                    <a:pt x="589" y="88"/>
                  </a:cubicBezTo>
                  <a:cubicBezTo>
                    <a:pt x="591" y="88"/>
                    <a:pt x="593" y="88"/>
                    <a:pt x="596" y="89"/>
                  </a:cubicBezTo>
                  <a:cubicBezTo>
                    <a:pt x="598" y="89"/>
                    <a:pt x="599" y="89"/>
                    <a:pt x="599" y="89"/>
                  </a:cubicBezTo>
                  <a:cubicBezTo>
                    <a:pt x="600" y="89"/>
                    <a:pt x="600" y="89"/>
                    <a:pt x="601" y="89"/>
                  </a:cubicBezTo>
                  <a:lnTo>
                    <a:pt x="601" y="89"/>
                  </a:lnTo>
                  <a:cubicBezTo>
                    <a:pt x="594" y="87"/>
                    <a:pt x="584" y="80"/>
                    <a:pt x="573" y="74"/>
                  </a:cubicBezTo>
                  <a:cubicBezTo>
                    <a:pt x="568" y="70"/>
                    <a:pt x="566" y="66"/>
                    <a:pt x="569" y="66"/>
                  </a:cubicBezTo>
                  <a:cubicBezTo>
                    <a:pt x="571" y="66"/>
                    <a:pt x="574" y="67"/>
                    <a:pt x="580" y="70"/>
                  </a:cubicBezTo>
                  <a:cubicBezTo>
                    <a:pt x="569" y="64"/>
                    <a:pt x="560" y="57"/>
                    <a:pt x="553" y="53"/>
                  </a:cubicBezTo>
                  <a:cubicBezTo>
                    <a:pt x="539" y="46"/>
                    <a:pt x="524" y="36"/>
                    <a:pt x="513" y="32"/>
                  </a:cubicBezTo>
                  <a:cubicBezTo>
                    <a:pt x="482" y="18"/>
                    <a:pt x="464" y="12"/>
                    <a:pt x="455" y="12"/>
                  </a:cubicBezTo>
                  <a:cubicBezTo>
                    <a:pt x="455" y="12"/>
                    <a:pt x="454" y="12"/>
                    <a:pt x="453" y="12"/>
                  </a:cubicBezTo>
                  <a:cubicBezTo>
                    <a:pt x="443" y="15"/>
                    <a:pt x="437" y="20"/>
                    <a:pt x="432" y="25"/>
                  </a:cubicBezTo>
                  <a:cubicBezTo>
                    <a:pt x="422" y="36"/>
                    <a:pt x="414" y="49"/>
                    <a:pt x="406" y="63"/>
                  </a:cubicBezTo>
                  <a:cubicBezTo>
                    <a:pt x="403" y="68"/>
                    <a:pt x="401" y="72"/>
                    <a:pt x="398" y="77"/>
                  </a:cubicBezTo>
                  <a:cubicBezTo>
                    <a:pt x="397" y="77"/>
                    <a:pt x="393" y="75"/>
                    <a:pt x="381" y="67"/>
                  </a:cubicBezTo>
                  <a:lnTo>
                    <a:pt x="381" y="67"/>
                  </a:lnTo>
                  <a:cubicBezTo>
                    <a:pt x="381" y="69"/>
                    <a:pt x="382" y="72"/>
                    <a:pt x="381" y="72"/>
                  </a:cubicBezTo>
                  <a:cubicBezTo>
                    <a:pt x="379" y="73"/>
                    <a:pt x="375" y="74"/>
                    <a:pt x="371" y="74"/>
                  </a:cubicBezTo>
                  <a:cubicBezTo>
                    <a:pt x="361" y="77"/>
                    <a:pt x="353" y="79"/>
                    <a:pt x="344" y="85"/>
                  </a:cubicBezTo>
                  <a:cubicBezTo>
                    <a:pt x="341" y="87"/>
                    <a:pt x="342" y="91"/>
                    <a:pt x="337" y="91"/>
                  </a:cubicBezTo>
                  <a:cubicBezTo>
                    <a:pt x="336" y="91"/>
                    <a:pt x="335" y="91"/>
                    <a:pt x="334" y="91"/>
                  </a:cubicBezTo>
                  <a:lnTo>
                    <a:pt x="334" y="91"/>
                  </a:lnTo>
                  <a:cubicBezTo>
                    <a:pt x="333" y="91"/>
                    <a:pt x="337" y="95"/>
                    <a:pt x="339" y="96"/>
                  </a:cubicBezTo>
                  <a:cubicBezTo>
                    <a:pt x="341" y="97"/>
                    <a:pt x="342" y="97"/>
                    <a:pt x="343" y="97"/>
                  </a:cubicBezTo>
                  <a:cubicBezTo>
                    <a:pt x="345" y="97"/>
                    <a:pt x="345" y="96"/>
                    <a:pt x="348" y="95"/>
                  </a:cubicBezTo>
                  <a:cubicBezTo>
                    <a:pt x="354" y="91"/>
                    <a:pt x="359" y="88"/>
                    <a:pt x="366" y="86"/>
                  </a:cubicBezTo>
                  <a:cubicBezTo>
                    <a:pt x="376" y="84"/>
                    <a:pt x="386" y="82"/>
                    <a:pt x="396" y="80"/>
                  </a:cubicBezTo>
                  <a:lnTo>
                    <a:pt x="396" y="80"/>
                  </a:lnTo>
                  <a:cubicBezTo>
                    <a:pt x="395" y="84"/>
                    <a:pt x="393" y="86"/>
                    <a:pt x="392" y="88"/>
                  </a:cubicBezTo>
                  <a:cubicBezTo>
                    <a:pt x="391" y="89"/>
                    <a:pt x="391" y="91"/>
                    <a:pt x="389" y="93"/>
                  </a:cubicBezTo>
                  <a:cubicBezTo>
                    <a:pt x="386" y="93"/>
                    <a:pt x="384" y="91"/>
                    <a:pt x="381" y="91"/>
                  </a:cubicBezTo>
                  <a:cubicBezTo>
                    <a:pt x="376" y="91"/>
                    <a:pt x="376" y="96"/>
                    <a:pt x="377" y="101"/>
                  </a:cubicBezTo>
                  <a:cubicBezTo>
                    <a:pt x="377" y="106"/>
                    <a:pt x="374" y="107"/>
                    <a:pt x="372" y="109"/>
                  </a:cubicBezTo>
                  <a:cubicBezTo>
                    <a:pt x="370" y="112"/>
                    <a:pt x="367" y="115"/>
                    <a:pt x="363" y="119"/>
                  </a:cubicBezTo>
                  <a:lnTo>
                    <a:pt x="363" y="119"/>
                  </a:lnTo>
                  <a:cubicBezTo>
                    <a:pt x="360" y="116"/>
                    <a:pt x="358" y="114"/>
                    <a:pt x="355" y="112"/>
                  </a:cubicBezTo>
                  <a:cubicBezTo>
                    <a:pt x="350" y="109"/>
                    <a:pt x="345" y="106"/>
                    <a:pt x="342" y="103"/>
                  </a:cubicBezTo>
                  <a:lnTo>
                    <a:pt x="342" y="100"/>
                  </a:lnTo>
                  <a:cubicBezTo>
                    <a:pt x="336" y="96"/>
                    <a:pt x="333" y="94"/>
                    <a:pt x="331" y="94"/>
                  </a:cubicBezTo>
                  <a:cubicBezTo>
                    <a:pt x="330" y="94"/>
                    <a:pt x="330" y="94"/>
                    <a:pt x="330" y="94"/>
                  </a:cubicBezTo>
                  <a:lnTo>
                    <a:pt x="329" y="95"/>
                  </a:lnTo>
                  <a:cubicBezTo>
                    <a:pt x="324" y="93"/>
                    <a:pt x="319" y="90"/>
                    <a:pt x="317" y="88"/>
                  </a:cubicBezTo>
                  <a:cubicBezTo>
                    <a:pt x="318" y="88"/>
                    <a:pt x="318" y="88"/>
                    <a:pt x="319" y="89"/>
                  </a:cubicBezTo>
                  <a:cubicBezTo>
                    <a:pt x="322" y="90"/>
                    <a:pt x="323" y="90"/>
                    <a:pt x="327" y="91"/>
                  </a:cubicBezTo>
                  <a:cubicBezTo>
                    <a:pt x="319" y="88"/>
                    <a:pt x="309" y="80"/>
                    <a:pt x="297" y="73"/>
                  </a:cubicBezTo>
                  <a:cubicBezTo>
                    <a:pt x="294" y="69"/>
                    <a:pt x="291" y="66"/>
                    <a:pt x="292" y="66"/>
                  </a:cubicBezTo>
                  <a:cubicBezTo>
                    <a:pt x="293" y="66"/>
                    <a:pt x="296" y="68"/>
                    <a:pt x="304" y="72"/>
                  </a:cubicBezTo>
                  <a:cubicBezTo>
                    <a:pt x="293" y="64"/>
                    <a:pt x="286" y="58"/>
                    <a:pt x="277" y="53"/>
                  </a:cubicBezTo>
                  <a:cubicBezTo>
                    <a:pt x="265" y="46"/>
                    <a:pt x="250" y="35"/>
                    <a:pt x="241" y="30"/>
                  </a:cubicBezTo>
                  <a:cubicBezTo>
                    <a:pt x="209" y="10"/>
                    <a:pt x="192" y="2"/>
                    <a:pt x="186" y="1"/>
                  </a:cubicBezTo>
                  <a:cubicBezTo>
                    <a:pt x="184" y="0"/>
                    <a:pt x="182" y="0"/>
                    <a:pt x="1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-185549" y="-1230811"/>
              <a:ext cx="279" cy="447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0" y="0"/>
                  </a:moveTo>
                  <a:cubicBezTo>
                    <a:pt x="0" y="2"/>
                    <a:pt x="1" y="3"/>
                    <a:pt x="0" y="4"/>
                  </a:cubicBezTo>
                  <a:cubicBezTo>
                    <a:pt x="1" y="5"/>
                    <a:pt x="3" y="5"/>
                    <a:pt x="4" y="8"/>
                  </a:cubicBezTo>
                  <a:lnTo>
                    <a:pt x="4" y="3"/>
                  </a:lnTo>
                  <a:cubicBezTo>
                    <a:pt x="3" y="2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-186834" y="-1230923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0"/>
                  </a:moveTo>
                  <a:lnTo>
                    <a:pt x="0" y="2"/>
                  </a:lnTo>
                  <a:lnTo>
                    <a:pt x="1" y="2"/>
                  </a:lnTo>
                  <a:cubicBezTo>
                    <a:pt x="2" y="1"/>
                    <a:pt x="3" y="1"/>
                    <a:pt x="5" y="1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-186555" y="-1230085"/>
              <a:ext cx="1397" cy="1341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2" y="1"/>
                  </a:moveTo>
                  <a:cubicBezTo>
                    <a:pt x="19" y="2"/>
                    <a:pt x="16" y="5"/>
                    <a:pt x="13" y="6"/>
                  </a:cubicBezTo>
                  <a:cubicBezTo>
                    <a:pt x="11" y="7"/>
                    <a:pt x="7" y="8"/>
                    <a:pt x="3" y="11"/>
                  </a:cubicBezTo>
                  <a:cubicBezTo>
                    <a:pt x="0" y="13"/>
                    <a:pt x="1" y="19"/>
                    <a:pt x="6" y="24"/>
                  </a:cubicBezTo>
                  <a:cubicBezTo>
                    <a:pt x="14" y="18"/>
                    <a:pt x="24" y="13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-188622" y="-1228576"/>
              <a:ext cx="782" cy="559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4"/>
                    <a:pt x="3" y="6"/>
                    <a:pt x="6" y="9"/>
                  </a:cubicBezTo>
                  <a:cubicBezTo>
                    <a:pt x="9" y="7"/>
                    <a:pt x="13" y="6"/>
                    <a:pt x="9" y="1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-188790" y="-1227906"/>
              <a:ext cx="391" cy="279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2" y="1"/>
                  </a:moveTo>
                  <a:cubicBezTo>
                    <a:pt x="2" y="3"/>
                    <a:pt x="0" y="4"/>
                    <a:pt x="0" y="4"/>
                  </a:cubicBezTo>
                  <a:cubicBezTo>
                    <a:pt x="2" y="4"/>
                    <a:pt x="2" y="5"/>
                    <a:pt x="4" y="5"/>
                  </a:cubicBezTo>
                  <a:lnTo>
                    <a:pt x="7" y="5"/>
                  </a:lnTo>
                  <a:cubicBezTo>
                    <a:pt x="7" y="5"/>
                    <a:pt x="5" y="4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-188846" y="-1227403"/>
              <a:ext cx="615" cy="39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3" y="0"/>
                  </a:moveTo>
                  <a:cubicBezTo>
                    <a:pt x="3" y="1"/>
                    <a:pt x="1" y="2"/>
                    <a:pt x="0" y="5"/>
                  </a:cubicBezTo>
                  <a:cubicBezTo>
                    <a:pt x="3" y="6"/>
                    <a:pt x="7" y="7"/>
                    <a:pt x="9" y="7"/>
                  </a:cubicBezTo>
                  <a:cubicBezTo>
                    <a:pt x="11" y="7"/>
                    <a:pt x="10" y="6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-189795" y="-1225615"/>
              <a:ext cx="391" cy="559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2" y="1"/>
                  </a:moveTo>
                  <a:cubicBezTo>
                    <a:pt x="2" y="2"/>
                    <a:pt x="1" y="5"/>
                    <a:pt x="2" y="6"/>
                  </a:cubicBezTo>
                  <a:cubicBezTo>
                    <a:pt x="3" y="7"/>
                    <a:pt x="6" y="9"/>
                    <a:pt x="7" y="10"/>
                  </a:cubicBezTo>
                  <a:lnTo>
                    <a:pt x="7" y="4"/>
                  </a:lnTo>
                  <a:cubicBezTo>
                    <a:pt x="6" y="2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-190242" y="-1225168"/>
              <a:ext cx="391" cy="50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0" y="1"/>
                  </a:moveTo>
                  <a:cubicBezTo>
                    <a:pt x="0" y="3"/>
                    <a:pt x="0" y="4"/>
                    <a:pt x="1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6" y="7"/>
                    <a:pt x="6" y="6"/>
                    <a:pt x="7" y="4"/>
                  </a:cubicBezTo>
                  <a:cubicBezTo>
                    <a:pt x="4" y="3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1"/>
            <p:cNvSpPr/>
            <p:nvPr/>
          </p:nvSpPr>
          <p:spPr>
            <a:xfrm>
              <a:off x="-197226" y="-1216676"/>
              <a:ext cx="447" cy="39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1"/>
                  </a:moveTo>
                  <a:cubicBezTo>
                    <a:pt x="3" y="3"/>
                    <a:pt x="3" y="4"/>
                    <a:pt x="4" y="6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1"/>
            <p:cNvSpPr/>
            <p:nvPr/>
          </p:nvSpPr>
          <p:spPr>
            <a:xfrm>
              <a:off x="-192533" y="-1217458"/>
              <a:ext cx="615" cy="39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2" y="4"/>
                    <a:pt x="4" y="5"/>
                    <a:pt x="6" y="6"/>
                  </a:cubicBezTo>
                  <a:cubicBezTo>
                    <a:pt x="7" y="6"/>
                    <a:pt x="9" y="7"/>
                    <a:pt x="10" y="7"/>
                  </a:cubicBezTo>
                  <a:cubicBezTo>
                    <a:pt x="11" y="7"/>
                    <a:pt x="10" y="6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1"/>
            <p:cNvSpPr/>
            <p:nvPr/>
          </p:nvSpPr>
          <p:spPr>
            <a:xfrm>
              <a:off x="-192533" y="-1221648"/>
              <a:ext cx="1453" cy="950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2" y="4"/>
                    <a:pt x="4" y="7"/>
                  </a:cubicBezTo>
                  <a:cubicBezTo>
                    <a:pt x="8" y="9"/>
                    <a:pt x="14" y="12"/>
                    <a:pt x="19" y="17"/>
                  </a:cubicBezTo>
                  <a:cubicBezTo>
                    <a:pt x="20" y="14"/>
                    <a:pt x="23" y="13"/>
                    <a:pt x="26" y="12"/>
                  </a:cubicBezTo>
                  <a:cubicBezTo>
                    <a:pt x="11" y="4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1"/>
            <p:cNvSpPr/>
            <p:nvPr/>
          </p:nvSpPr>
          <p:spPr>
            <a:xfrm>
              <a:off x="-193259" y="-1221425"/>
              <a:ext cx="1955" cy="1285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8" y="1"/>
                  </a:moveTo>
                  <a:cubicBezTo>
                    <a:pt x="8" y="1"/>
                    <a:pt x="8" y="1"/>
                    <a:pt x="7" y="2"/>
                  </a:cubicBezTo>
                  <a:cubicBezTo>
                    <a:pt x="5" y="4"/>
                    <a:pt x="3" y="8"/>
                    <a:pt x="1" y="9"/>
                  </a:cubicBezTo>
                  <a:cubicBezTo>
                    <a:pt x="1" y="10"/>
                    <a:pt x="3" y="13"/>
                    <a:pt x="6" y="14"/>
                  </a:cubicBezTo>
                  <a:cubicBezTo>
                    <a:pt x="8" y="14"/>
                    <a:pt x="12" y="13"/>
                    <a:pt x="15" y="13"/>
                  </a:cubicBezTo>
                  <a:cubicBezTo>
                    <a:pt x="21" y="15"/>
                    <a:pt x="26" y="18"/>
                    <a:pt x="34" y="23"/>
                  </a:cubicBezTo>
                  <a:cubicBezTo>
                    <a:pt x="7" y="5"/>
                    <a:pt x="22" y="9"/>
                    <a:pt x="23" y="8"/>
                  </a:cubicBezTo>
                  <a:cubicBezTo>
                    <a:pt x="13" y="2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1"/>
            <p:cNvSpPr/>
            <p:nvPr/>
          </p:nvSpPr>
          <p:spPr>
            <a:xfrm>
              <a:off x="-194042" y="-1222263"/>
              <a:ext cx="950" cy="559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5" y="1"/>
                  </a:moveTo>
                  <a:cubicBezTo>
                    <a:pt x="1" y="1"/>
                    <a:pt x="1" y="4"/>
                    <a:pt x="4" y="9"/>
                  </a:cubicBezTo>
                  <a:cubicBezTo>
                    <a:pt x="4" y="4"/>
                    <a:pt x="17" y="10"/>
                    <a:pt x="9" y="1"/>
                  </a:cubicBezTo>
                  <a:cubicBezTo>
                    <a:pt x="7" y="1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1"/>
            <p:cNvSpPr/>
            <p:nvPr/>
          </p:nvSpPr>
          <p:spPr>
            <a:xfrm>
              <a:off x="-193483" y="-1220419"/>
              <a:ext cx="1285" cy="6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3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6"/>
                    <a:pt x="1" y="8"/>
                  </a:cubicBezTo>
                  <a:cubicBezTo>
                    <a:pt x="4" y="10"/>
                    <a:pt x="5" y="10"/>
                    <a:pt x="6" y="11"/>
                  </a:cubicBezTo>
                  <a:cubicBezTo>
                    <a:pt x="11" y="11"/>
                    <a:pt x="16" y="10"/>
                    <a:pt x="23" y="10"/>
                  </a:cubicBezTo>
                  <a:cubicBezTo>
                    <a:pt x="11" y="3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1"/>
            <p:cNvSpPr/>
            <p:nvPr/>
          </p:nvSpPr>
          <p:spPr>
            <a:xfrm>
              <a:off x="-194209" y="-1219749"/>
              <a:ext cx="1453" cy="559"/>
            </a:xfrm>
            <a:custGeom>
              <a:avLst/>
              <a:gdLst/>
              <a:ahLst/>
              <a:cxnLst/>
              <a:rect l="l" t="t" r="r" b="b"/>
              <a:pathLst>
                <a:path w="26" h="10" extrusionOk="0">
                  <a:moveTo>
                    <a:pt x="12" y="0"/>
                  </a:moveTo>
                  <a:cubicBezTo>
                    <a:pt x="8" y="0"/>
                    <a:pt x="9" y="4"/>
                    <a:pt x="7" y="4"/>
                  </a:cubicBezTo>
                  <a:cubicBezTo>
                    <a:pt x="5" y="4"/>
                    <a:pt x="3" y="3"/>
                    <a:pt x="0" y="1"/>
                  </a:cubicBezTo>
                  <a:lnTo>
                    <a:pt x="0" y="1"/>
                  </a:lnTo>
                  <a:cubicBezTo>
                    <a:pt x="6" y="5"/>
                    <a:pt x="12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20" y="9"/>
                    <a:pt x="23" y="9"/>
                    <a:pt x="24" y="9"/>
                  </a:cubicBezTo>
                  <a:cubicBezTo>
                    <a:pt x="25" y="9"/>
                    <a:pt x="22" y="5"/>
                    <a:pt x="18" y="1"/>
                  </a:cubicBezTo>
                  <a:cubicBezTo>
                    <a:pt x="15" y="0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1"/>
            <p:cNvSpPr/>
            <p:nvPr/>
          </p:nvSpPr>
          <p:spPr>
            <a:xfrm>
              <a:off x="-194991" y="-1220643"/>
              <a:ext cx="559" cy="39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3" y="1"/>
                  </a:moveTo>
                  <a:cubicBezTo>
                    <a:pt x="0" y="1"/>
                    <a:pt x="2" y="3"/>
                    <a:pt x="7" y="7"/>
                  </a:cubicBezTo>
                  <a:cubicBezTo>
                    <a:pt x="8" y="5"/>
                    <a:pt x="8" y="4"/>
                    <a:pt x="10" y="2"/>
                  </a:cubicBezTo>
                  <a:cubicBezTo>
                    <a:pt x="7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1"/>
            <p:cNvSpPr/>
            <p:nvPr/>
          </p:nvSpPr>
          <p:spPr>
            <a:xfrm>
              <a:off x="-194600" y="-1219190"/>
              <a:ext cx="2011" cy="1285"/>
            </a:xfrm>
            <a:custGeom>
              <a:avLst/>
              <a:gdLst/>
              <a:ahLst/>
              <a:cxnLst/>
              <a:rect l="l" t="t" r="r" b="b"/>
              <a:pathLst>
                <a:path w="36" h="23" extrusionOk="0">
                  <a:moveTo>
                    <a:pt x="11" y="0"/>
                  </a:moveTo>
                  <a:cubicBezTo>
                    <a:pt x="10" y="0"/>
                    <a:pt x="9" y="0"/>
                    <a:pt x="9" y="1"/>
                  </a:cubicBezTo>
                  <a:cubicBezTo>
                    <a:pt x="6" y="4"/>
                    <a:pt x="4" y="6"/>
                    <a:pt x="1" y="10"/>
                  </a:cubicBezTo>
                  <a:cubicBezTo>
                    <a:pt x="1" y="11"/>
                    <a:pt x="4" y="12"/>
                    <a:pt x="4" y="12"/>
                  </a:cubicBezTo>
                  <a:cubicBezTo>
                    <a:pt x="11" y="15"/>
                    <a:pt x="19" y="18"/>
                    <a:pt x="24" y="21"/>
                  </a:cubicBezTo>
                  <a:cubicBezTo>
                    <a:pt x="26" y="22"/>
                    <a:pt x="29" y="23"/>
                    <a:pt x="30" y="23"/>
                  </a:cubicBezTo>
                  <a:cubicBezTo>
                    <a:pt x="32" y="22"/>
                    <a:pt x="32" y="21"/>
                    <a:pt x="34" y="20"/>
                  </a:cubicBezTo>
                  <a:cubicBezTo>
                    <a:pt x="35" y="18"/>
                    <a:pt x="30" y="14"/>
                    <a:pt x="19" y="7"/>
                  </a:cubicBezTo>
                  <a:cubicBezTo>
                    <a:pt x="22" y="7"/>
                    <a:pt x="25" y="6"/>
                    <a:pt x="27" y="6"/>
                  </a:cubicBezTo>
                  <a:cubicBezTo>
                    <a:pt x="18" y="2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1"/>
            <p:cNvSpPr/>
            <p:nvPr/>
          </p:nvSpPr>
          <p:spPr>
            <a:xfrm>
              <a:off x="-195606" y="-1218352"/>
              <a:ext cx="2235" cy="1006"/>
            </a:xfrm>
            <a:custGeom>
              <a:avLst/>
              <a:gdLst/>
              <a:ahLst/>
              <a:cxnLst/>
              <a:rect l="l" t="t" r="r" b="b"/>
              <a:pathLst>
                <a:path w="40" h="18" extrusionOk="0">
                  <a:moveTo>
                    <a:pt x="9" y="0"/>
                  </a:moveTo>
                  <a:cubicBezTo>
                    <a:pt x="3" y="0"/>
                    <a:pt x="1" y="5"/>
                    <a:pt x="2" y="10"/>
                  </a:cubicBezTo>
                  <a:cubicBezTo>
                    <a:pt x="8" y="11"/>
                    <a:pt x="11" y="10"/>
                    <a:pt x="22" y="13"/>
                  </a:cubicBezTo>
                  <a:cubicBezTo>
                    <a:pt x="29" y="16"/>
                    <a:pt x="33" y="17"/>
                    <a:pt x="35" y="17"/>
                  </a:cubicBezTo>
                  <a:cubicBezTo>
                    <a:pt x="38" y="17"/>
                    <a:pt x="38" y="15"/>
                    <a:pt x="40" y="13"/>
                  </a:cubicBezTo>
                  <a:cubicBezTo>
                    <a:pt x="26" y="7"/>
                    <a:pt x="12" y="2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1"/>
            <p:cNvSpPr/>
            <p:nvPr/>
          </p:nvSpPr>
          <p:spPr>
            <a:xfrm>
              <a:off x="-195885" y="-1219246"/>
              <a:ext cx="726" cy="559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3" y="5"/>
                    <a:pt x="5" y="6"/>
                  </a:cubicBezTo>
                  <a:cubicBezTo>
                    <a:pt x="8" y="8"/>
                    <a:pt x="10" y="9"/>
                    <a:pt x="11" y="9"/>
                  </a:cubicBezTo>
                  <a:cubicBezTo>
                    <a:pt x="12" y="9"/>
                    <a:pt x="10" y="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1"/>
            <p:cNvSpPr/>
            <p:nvPr/>
          </p:nvSpPr>
          <p:spPr>
            <a:xfrm>
              <a:off x="-196220" y="-1218966"/>
              <a:ext cx="503" cy="50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2" y="1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4" y="7"/>
                    <a:pt x="7" y="6"/>
                    <a:pt x="9" y="5"/>
                  </a:cubicBezTo>
                  <a:cubicBezTo>
                    <a:pt x="7" y="3"/>
                    <a:pt x="6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1"/>
            <p:cNvSpPr/>
            <p:nvPr/>
          </p:nvSpPr>
          <p:spPr>
            <a:xfrm>
              <a:off x="-197338" y="-1217849"/>
              <a:ext cx="1508" cy="1229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27" y="1"/>
                  </a:moveTo>
                  <a:cubicBezTo>
                    <a:pt x="17" y="6"/>
                    <a:pt x="8" y="11"/>
                    <a:pt x="0" y="18"/>
                  </a:cubicBezTo>
                  <a:cubicBezTo>
                    <a:pt x="3" y="19"/>
                    <a:pt x="5" y="20"/>
                    <a:pt x="7" y="22"/>
                  </a:cubicBezTo>
                  <a:cubicBezTo>
                    <a:pt x="18" y="18"/>
                    <a:pt x="26" y="9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1"/>
            <p:cNvSpPr/>
            <p:nvPr/>
          </p:nvSpPr>
          <p:spPr>
            <a:xfrm>
              <a:off x="-111633" y="-1124379"/>
              <a:ext cx="40059" cy="40394"/>
            </a:xfrm>
            <a:custGeom>
              <a:avLst/>
              <a:gdLst/>
              <a:ahLst/>
              <a:cxnLst/>
              <a:rect l="l" t="t" r="r" b="b"/>
              <a:pathLst>
                <a:path w="717" h="723" extrusionOk="0">
                  <a:moveTo>
                    <a:pt x="443" y="0"/>
                  </a:moveTo>
                  <a:cubicBezTo>
                    <a:pt x="439" y="0"/>
                    <a:pt x="436" y="1"/>
                    <a:pt x="434" y="2"/>
                  </a:cubicBezTo>
                  <a:cubicBezTo>
                    <a:pt x="421" y="7"/>
                    <a:pt x="413" y="15"/>
                    <a:pt x="405" y="24"/>
                  </a:cubicBezTo>
                  <a:cubicBezTo>
                    <a:pt x="391" y="44"/>
                    <a:pt x="377" y="65"/>
                    <a:pt x="364" y="86"/>
                  </a:cubicBezTo>
                  <a:cubicBezTo>
                    <a:pt x="354" y="99"/>
                    <a:pt x="346" y="113"/>
                    <a:pt x="338" y="127"/>
                  </a:cubicBezTo>
                  <a:cubicBezTo>
                    <a:pt x="330" y="142"/>
                    <a:pt x="324" y="159"/>
                    <a:pt x="316" y="174"/>
                  </a:cubicBezTo>
                  <a:cubicBezTo>
                    <a:pt x="311" y="185"/>
                    <a:pt x="304" y="196"/>
                    <a:pt x="299" y="207"/>
                  </a:cubicBezTo>
                  <a:cubicBezTo>
                    <a:pt x="296" y="211"/>
                    <a:pt x="297" y="218"/>
                    <a:pt x="295" y="222"/>
                  </a:cubicBezTo>
                  <a:cubicBezTo>
                    <a:pt x="291" y="228"/>
                    <a:pt x="283" y="231"/>
                    <a:pt x="280" y="238"/>
                  </a:cubicBezTo>
                  <a:cubicBezTo>
                    <a:pt x="274" y="249"/>
                    <a:pt x="272" y="265"/>
                    <a:pt x="262" y="273"/>
                  </a:cubicBezTo>
                  <a:cubicBezTo>
                    <a:pt x="257" y="277"/>
                    <a:pt x="255" y="283"/>
                    <a:pt x="251" y="288"/>
                  </a:cubicBezTo>
                  <a:cubicBezTo>
                    <a:pt x="249" y="293"/>
                    <a:pt x="248" y="299"/>
                    <a:pt x="245" y="305"/>
                  </a:cubicBezTo>
                  <a:cubicBezTo>
                    <a:pt x="248" y="315"/>
                    <a:pt x="245" y="320"/>
                    <a:pt x="243" y="326"/>
                  </a:cubicBezTo>
                  <a:cubicBezTo>
                    <a:pt x="240" y="331"/>
                    <a:pt x="239" y="337"/>
                    <a:pt x="235" y="341"/>
                  </a:cubicBezTo>
                  <a:cubicBezTo>
                    <a:pt x="234" y="343"/>
                    <a:pt x="228" y="345"/>
                    <a:pt x="227" y="349"/>
                  </a:cubicBezTo>
                  <a:cubicBezTo>
                    <a:pt x="223" y="357"/>
                    <a:pt x="222" y="366"/>
                    <a:pt x="218" y="374"/>
                  </a:cubicBezTo>
                  <a:cubicBezTo>
                    <a:pt x="214" y="380"/>
                    <a:pt x="208" y="384"/>
                    <a:pt x="203" y="388"/>
                  </a:cubicBezTo>
                  <a:cubicBezTo>
                    <a:pt x="197" y="394"/>
                    <a:pt x="190" y="397"/>
                    <a:pt x="184" y="402"/>
                  </a:cubicBezTo>
                  <a:cubicBezTo>
                    <a:pt x="175" y="412"/>
                    <a:pt x="171" y="423"/>
                    <a:pt x="159" y="430"/>
                  </a:cubicBezTo>
                  <a:cubicBezTo>
                    <a:pt x="148" y="437"/>
                    <a:pt x="137" y="443"/>
                    <a:pt x="134" y="454"/>
                  </a:cubicBezTo>
                  <a:cubicBezTo>
                    <a:pt x="133" y="460"/>
                    <a:pt x="134" y="468"/>
                    <a:pt x="132" y="473"/>
                  </a:cubicBezTo>
                  <a:cubicBezTo>
                    <a:pt x="127" y="481"/>
                    <a:pt x="118" y="488"/>
                    <a:pt x="112" y="495"/>
                  </a:cubicBezTo>
                  <a:lnTo>
                    <a:pt x="104" y="507"/>
                  </a:lnTo>
                  <a:cubicBezTo>
                    <a:pt x="100" y="515"/>
                    <a:pt x="96" y="523"/>
                    <a:pt x="92" y="530"/>
                  </a:cubicBezTo>
                  <a:cubicBezTo>
                    <a:pt x="92" y="530"/>
                    <a:pt x="91" y="530"/>
                    <a:pt x="91" y="530"/>
                  </a:cubicBezTo>
                  <a:cubicBezTo>
                    <a:pt x="89" y="530"/>
                    <a:pt x="85" y="529"/>
                    <a:pt x="76" y="523"/>
                  </a:cubicBezTo>
                  <a:lnTo>
                    <a:pt x="76" y="528"/>
                  </a:lnTo>
                  <a:cubicBezTo>
                    <a:pt x="76" y="532"/>
                    <a:pt x="77" y="537"/>
                    <a:pt x="75" y="540"/>
                  </a:cubicBezTo>
                  <a:cubicBezTo>
                    <a:pt x="71" y="547"/>
                    <a:pt x="64" y="552"/>
                    <a:pt x="60" y="558"/>
                  </a:cubicBezTo>
                  <a:cubicBezTo>
                    <a:pt x="55" y="565"/>
                    <a:pt x="55" y="573"/>
                    <a:pt x="54" y="579"/>
                  </a:cubicBezTo>
                  <a:cubicBezTo>
                    <a:pt x="54" y="582"/>
                    <a:pt x="53" y="584"/>
                    <a:pt x="51" y="588"/>
                  </a:cubicBezTo>
                  <a:cubicBezTo>
                    <a:pt x="49" y="593"/>
                    <a:pt x="49" y="599"/>
                    <a:pt x="45" y="603"/>
                  </a:cubicBezTo>
                  <a:cubicBezTo>
                    <a:pt x="42" y="605"/>
                    <a:pt x="38" y="609"/>
                    <a:pt x="30" y="609"/>
                  </a:cubicBezTo>
                  <a:cubicBezTo>
                    <a:pt x="24" y="610"/>
                    <a:pt x="29" y="617"/>
                    <a:pt x="24" y="619"/>
                  </a:cubicBezTo>
                  <a:cubicBezTo>
                    <a:pt x="14" y="623"/>
                    <a:pt x="12" y="631"/>
                    <a:pt x="7" y="636"/>
                  </a:cubicBezTo>
                  <a:cubicBezTo>
                    <a:pt x="6" y="638"/>
                    <a:pt x="3" y="640"/>
                    <a:pt x="3" y="643"/>
                  </a:cubicBezTo>
                  <a:cubicBezTo>
                    <a:pt x="3" y="650"/>
                    <a:pt x="8" y="658"/>
                    <a:pt x="7" y="663"/>
                  </a:cubicBezTo>
                  <a:cubicBezTo>
                    <a:pt x="7" y="668"/>
                    <a:pt x="3" y="671"/>
                    <a:pt x="1" y="676"/>
                  </a:cubicBezTo>
                  <a:cubicBezTo>
                    <a:pt x="8" y="678"/>
                    <a:pt x="11" y="679"/>
                    <a:pt x="13" y="681"/>
                  </a:cubicBezTo>
                  <a:cubicBezTo>
                    <a:pt x="19" y="686"/>
                    <a:pt x="23" y="691"/>
                    <a:pt x="28" y="698"/>
                  </a:cubicBezTo>
                  <a:cubicBezTo>
                    <a:pt x="40" y="703"/>
                    <a:pt x="50" y="707"/>
                    <a:pt x="62" y="712"/>
                  </a:cubicBezTo>
                  <a:cubicBezTo>
                    <a:pt x="62" y="714"/>
                    <a:pt x="63" y="715"/>
                    <a:pt x="63" y="719"/>
                  </a:cubicBezTo>
                  <a:cubicBezTo>
                    <a:pt x="70" y="719"/>
                    <a:pt x="73" y="719"/>
                    <a:pt x="82" y="720"/>
                  </a:cubicBezTo>
                  <a:cubicBezTo>
                    <a:pt x="89" y="721"/>
                    <a:pt x="94" y="722"/>
                    <a:pt x="98" y="722"/>
                  </a:cubicBezTo>
                  <a:cubicBezTo>
                    <a:pt x="101" y="722"/>
                    <a:pt x="102" y="722"/>
                    <a:pt x="104" y="721"/>
                  </a:cubicBezTo>
                  <a:cubicBezTo>
                    <a:pt x="116" y="717"/>
                    <a:pt x="128" y="712"/>
                    <a:pt x="140" y="708"/>
                  </a:cubicBezTo>
                  <a:cubicBezTo>
                    <a:pt x="143" y="707"/>
                    <a:pt x="150" y="708"/>
                    <a:pt x="151" y="705"/>
                  </a:cubicBezTo>
                  <a:cubicBezTo>
                    <a:pt x="152" y="699"/>
                    <a:pt x="161" y="699"/>
                    <a:pt x="168" y="697"/>
                  </a:cubicBezTo>
                  <a:cubicBezTo>
                    <a:pt x="176" y="692"/>
                    <a:pt x="186" y="691"/>
                    <a:pt x="194" y="688"/>
                  </a:cubicBezTo>
                  <a:cubicBezTo>
                    <a:pt x="196" y="688"/>
                    <a:pt x="191" y="684"/>
                    <a:pt x="188" y="683"/>
                  </a:cubicBezTo>
                  <a:lnTo>
                    <a:pt x="164" y="683"/>
                  </a:lnTo>
                  <a:cubicBezTo>
                    <a:pt x="165" y="682"/>
                    <a:pt x="165" y="681"/>
                    <a:pt x="166" y="679"/>
                  </a:cubicBezTo>
                  <a:cubicBezTo>
                    <a:pt x="175" y="676"/>
                    <a:pt x="183" y="672"/>
                    <a:pt x="191" y="670"/>
                  </a:cubicBezTo>
                  <a:cubicBezTo>
                    <a:pt x="194" y="667"/>
                    <a:pt x="198" y="665"/>
                    <a:pt x="201" y="662"/>
                  </a:cubicBezTo>
                  <a:cubicBezTo>
                    <a:pt x="202" y="661"/>
                    <a:pt x="201" y="657"/>
                    <a:pt x="203" y="657"/>
                  </a:cubicBezTo>
                  <a:cubicBezTo>
                    <a:pt x="208" y="655"/>
                    <a:pt x="218" y="655"/>
                    <a:pt x="223" y="652"/>
                  </a:cubicBezTo>
                  <a:cubicBezTo>
                    <a:pt x="229" y="649"/>
                    <a:pt x="229" y="642"/>
                    <a:pt x="228" y="636"/>
                  </a:cubicBezTo>
                  <a:cubicBezTo>
                    <a:pt x="228" y="631"/>
                    <a:pt x="232" y="628"/>
                    <a:pt x="235" y="624"/>
                  </a:cubicBezTo>
                  <a:cubicBezTo>
                    <a:pt x="239" y="618"/>
                    <a:pt x="243" y="613"/>
                    <a:pt x="246" y="605"/>
                  </a:cubicBezTo>
                  <a:cubicBezTo>
                    <a:pt x="240" y="603"/>
                    <a:pt x="236" y="602"/>
                    <a:pt x="232" y="600"/>
                  </a:cubicBezTo>
                  <a:cubicBezTo>
                    <a:pt x="233" y="600"/>
                    <a:pt x="233" y="600"/>
                    <a:pt x="234" y="600"/>
                  </a:cubicBezTo>
                  <a:cubicBezTo>
                    <a:pt x="237" y="600"/>
                    <a:pt x="245" y="602"/>
                    <a:pt x="248" y="602"/>
                  </a:cubicBezTo>
                  <a:cubicBezTo>
                    <a:pt x="256" y="600"/>
                    <a:pt x="262" y="599"/>
                    <a:pt x="266" y="597"/>
                  </a:cubicBezTo>
                  <a:cubicBezTo>
                    <a:pt x="275" y="590"/>
                    <a:pt x="285" y="583"/>
                    <a:pt x="295" y="577"/>
                  </a:cubicBezTo>
                  <a:lnTo>
                    <a:pt x="295" y="577"/>
                  </a:lnTo>
                  <a:cubicBezTo>
                    <a:pt x="295" y="578"/>
                    <a:pt x="294" y="578"/>
                    <a:pt x="294" y="579"/>
                  </a:cubicBezTo>
                  <a:cubicBezTo>
                    <a:pt x="295" y="582"/>
                    <a:pt x="296" y="583"/>
                    <a:pt x="297" y="586"/>
                  </a:cubicBezTo>
                  <a:cubicBezTo>
                    <a:pt x="295" y="589"/>
                    <a:pt x="292" y="591"/>
                    <a:pt x="290" y="593"/>
                  </a:cubicBezTo>
                  <a:cubicBezTo>
                    <a:pt x="286" y="597"/>
                    <a:pt x="280" y="599"/>
                    <a:pt x="279" y="605"/>
                  </a:cubicBezTo>
                  <a:cubicBezTo>
                    <a:pt x="279" y="611"/>
                    <a:pt x="274" y="614"/>
                    <a:pt x="270" y="616"/>
                  </a:cubicBezTo>
                  <a:cubicBezTo>
                    <a:pt x="269" y="617"/>
                    <a:pt x="269" y="620"/>
                    <a:pt x="269" y="621"/>
                  </a:cubicBezTo>
                  <a:cubicBezTo>
                    <a:pt x="277" y="625"/>
                    <a:pt x="281" y="626"/>
                    <a:pt x="282" y="626"/>
                  </a:cubicBezTo>
                  <a:cubicBezTo>
                    <a:pt x="286" y="624"/>
                    <a:pt x="287" y="620"/>
                    <a:pt x="290" y="618"/>
                  </a:cubicBezTo>
                  <a:cubicBezTo>
                    <a:pt x="294" y="613"/>
                    <a:pt x="297" y="608"/>
                    <a:pt x="303" y="602"/>
                  </a:cubicBezTo>
                  <a:cubicBezTo>
                    <a:pt x="307" y="603"/>
                    <a:pt x="310" y="604"/>
                    <a:pt x="311" y="605"/>
                  </a:cubicBezTo>
                  <a:cubicBezTo>
                    <a:pt x="316" y="611"/>
                    <a:pt x="322" y="615"/>
                    <a:pt x="327" y="619"/>
                  </a:cubicBezTo>
                  <a:cubicBezTo>
                    <a:pt x="338" y="624"/>
                    <a:pt x="348" y="630"/>
                    <a:pt x="359" y="635"/>
                  </a:cubicBezTo>
                  <a:cubicBezTo>
                    <a:pt x="360" y="636"/>
                    <a:pt x="360" y="637"/>
                    <a:pt x="362" y="640"/>
                  </a:cubicBezTo>
                  <a:cubicBezTo>
                    <a:pt x="368" y="641"/>
                    <a:pt x="371" y="641"/>
                    <a:pt x="379" y="644"/>
                  </a:cubicBezTo>
                  <a:cubicBezTo>
                    <a:pt x="390" y="647"/>
                    <a:pt x="396" y="649"/>
                    <a:pt x="399" y="649"/>
                  </a:cubicBezTo>
                  <a:cubicBezTo>
                    <a:pt x="408" y="649"/>
                    <a:pt x="418" y="647"/>
                    <a:pt x="427" y="646"/>
                  </a:cubicBezTo>
                  <a:cubicBezTo>
                    <a:pt x="430" y="646"/>
                    <a:pt x="433" y="647"/>
                    <a:pt x="434" y="647"/>
                  </a:cubicBezTo>
                  <a:cubicBezTo>
                    <a:pt x="435" y="647"/>
                    <a:pt x="436" y="647"/>
                    <a:pt x="436" y="646"/>
                  </a:cubicBezTo>
                  <a:cubicBezTo>
                    <a:pt x="435" y="644"/>
                    <a:pt x="437" y="644"/>
                    <a:pt x="439" y="644"/>
                  </a:cubicBezTo>
                  <a:cubicBezTo>
                    <a:pt x="442" y="644"/>
                    <a:pt x="446" y="644"/>
                    <a:pt x="448" y="644"/>
                  </a:cubicBezTo>
                  <a:cubicBezTo>
                    <a:pt x="450" y="644"/>
                    <a:pt x="452" y="643"/>
                    <a:pt x="455" y="643"/>
                  </a:cubicBezTo>
                  <a:cubicBezTo>
                    <a:pt x="460" y="643"/>
                    <a:pt x="466" y="644"/>
                    <a:pt x="470" y="644"/>
                  </a:cubicBezTo>
                  <a:cubicBezTo>
                    <a:pt x="473" y="644"/>
                    <a:pt x="467" y="641"/>
                    <a:pt x="464" y="639"/>
                  </a:cubicBezTo>
                  <a:cubicBezTo>
                    <a:pt x="458" y="637"/>
                    <a:pt x="449" y="636"/>
                    <a:pt x="443" y="634"/>
                  </a:cubicBezTo>
                  <a:cubicBezTo>
                    <a:pt x="443" y="632"/>
                    <a:pt x="443" y="632"/>
                    <a:pt x="444" y="631"/>
                  </a:cubicBezTo>
                  <a:cubicBezTo>
                    <a:pt x="452" y="630"/>
                    <a:pt x="458" y="630"/>
                    <a:pt x="463" y="630"/>
                  </a:cubicBezTo>
                  <a:cubicBezTo>
                    <a:pt x="467" y="630"/>
                    <a:pt x="468" y="626"/>
                    <a:pt x="469" y="625"/>
                  </a:cubicBezTo>
                  <a:cubicBezTo>
                    <a:pt x="470" y="624"/>
                    <a:pt x="468" y="623"/>
                    <a:pt x="470" y="623"/>
                  </a:cubicBezTo>
                  <a:cubicBezTo>
                    <a:pt x="474" y="623"/>
                    <a:pt x="478" y="624"/>
                    <a:pt x="482" y="624"/>
                  </a:cubicBezTo>
                  <a:cubicBezTo>
                    <a:pt x="484" y="624"/>
                    <a:pt x="485" y="624"/>
                    <a:pt x="486" y="623"/>
                  </a:cubicBezTo>
                  <a:cubicBezTo>
                    <a:pt x="491" y="623"/>
                    <a:pt x="489" y="618"/>
                    <a:pt x="488" y="614"/>
                  </a:cubicBezTo>
                  <a:cubicBezTo>
                    <a:pt x="486" y="610"/>
                    <a:pt x="490" y="610"/>
                    <a:pt x="491" y="608"/>
                  </a:cubicBezTo>
                  <a:cubicBezTo>
                    <a:pt x="493" y="604"/>
                    <a:pt x="496" y="600"/>
                    <a:pt x="497" y="597"/>
                  </a:cubicBezTo>
                  <a:cubicBezTo>
                    <a:pt x="490" y="594"/>
                    <a:pt x="486" y="593"/>
                    <a:pt x="484" y="590"/>
                  </a:cubicBezTo>
                  <a:lnTo>
                    <a:pt x="484" y="590"/>
                  </a:lnTo>
                  <a:cubicBezTo>
                    <a:pt x="486" y="590"/>
                    <a:pt x="495" y="593"/>
                    <a:pt x="499" y="594"/>
                  </a:cubicBezTo>
                  <a:cubicBezTo>
                    <a:pt x="502" y="594"/>
                    <a:pt x="505" y="595"/>
                    <a:pt x="507" y="595"/>
                  </a:cubicBezTo>
                  <a:cubicBezTo>
                    <a:pt x="509" y="595"/>
                    <a:pt x="511" y="594"/>
                    <a:pt x="512" y="594"/>
                  </a:cubicBezTo>
                  <a:cubicBezTo>
                    <a:pt x="523" y="590"/>
                    <a:pt x="531" y="587"/>
                    <a:pt x="542" y="582"/>
                  </a:cubicBezTo>
                  <a:cubicBezTo>
                    <a:pt x="544" y="581"/>
                    <a:pt x="548" y="581"/>
                    <a:pt x="551" y="581"/>
                  </a:cubicBezTo>
                  <a:cubicBezTo>
                    <a:pt x="554" y="584"/>
                    <a:pt x="557" y="587"/>
                    <a:pt x="554" y="587"/>
                  </a:cubicBezTo>
                  <a:cubicBezTo>
                    <a:pt x="552" y="586"/>
                    <a:pt x="551" y="586"/>
                    <a:pt x="550" y="586"/>
                  </a:cubicBezTo>
                  <a:cubicBezTo>
                    <a:pt x="547" y="586"/>
                    <a:pt x="552" y="591"/>
                    <a:pt x="547" y="591"/>
                  </a:cubicBezTo>
                  <a:cubicBezTo>
                    <a:pt x="546" y="591"/>
                    <a:pt x="544" y="591"/>
                    <a:pt x="542" y="590"/>
                  </a:cubicBezTo>
                  <a:cubicBezTo>
                    <a:pt x="539" y="592"/>
                    <a:pt x="536" y="594"/>
                    <a:pt x="533" y="595"/>
                  </a:cubicBezTo>
                  <a:cubicBezTo>
                    <a:pt x="531" y="597"/>
                    <a:pt x="526" y="598"/>
                    <a:pt x="526" y="602"/>
                  </a:cubicBezTo>
                  <a:cubicBezTo>
                    <a:pt x="527" y="604"/>
                    <a:pt x="523" y="605"/>
                    <a:pt x="522" y="608"/>
                  </a:cubicBezTo>
                  <a:cubicBezTo>
                    <a:pt x="521" y="608"/>
                    <a:pt x="522" y="610"/>
                    <a:pt x="522" y="611"/>
                  </a:cubicBezTo>
                  <a:cubicBezTo>
                    <a:pt x="530" y="615"/>
                    <a:pt x="533" y="616"/>
                    <a:pt x="533" y="616"/>
                  </a:cubicBezTo>
                  <a:cubicBezTo>
                    <a:pt x="536" y="615"/>
                    <a:pt x="537" y="614"/>
                    <a:pt x="539" y="611"/>
                  </a:cubicBezTo>
                  <a:cubicBezTo>
                    <a:pt x="543" y="608"/>
                    <a:pt x="546" y="603"/>
                    <a:pt x="551" y="599"/>
                  </a:cubicBezTo>
                  <a:cubicBezTo>
                    <a:pt x="551" y="599"/>
                    <a:pt x="552" y="599"/>
                    <a:pt x="552" y="599"/>
                  </a:cubicBezTo>
                  <a:cubicBezTo>
                    <a:pt x="554" y="599"/>
                    <a:pt x="556" y="599"/>
                    <a:pt x="558" y="599"/>
                  </a:cubicBezTo>
                  <a:cubicBezTo>
                    <a:pt x="558" y="599"/>
                    <a:pt x="558" y="599"/>
                    <a:pt x="558" y="599"/>
                  </a:cubicBezTo>
                  <a:cubicBezTo>
                    <a:pt x="558" y="594"/>
                    <a:pt x="565" y="592"/>
                    <a:pt x="573" y="590"/>
                  </a:cubicBezTo>
                  <a:cubicBezTo>
                    <a:pt x="575" y="590"/>
                    <a:pt x="577" y="588"/>
                    <a:pt x="569" y="581"/>
                  </a:cubicBezTo>
                  <a:lnTo>
                    <a:pt x="558" y="581"/>
                  </a:lnTo>
                  <a:cubicBezTo>
                    <a:pt x="557" y="579"/>
                    <a:pt x="556" y="579"/>
                    <a:pt x="553" y="578"/>
                  </a:cubicBezTo>
                  <a:cubicBezTo>
                    <a:pt x="557" y="577"/>
                    <a:pt x="560" y="576"/>
                    <a:pt x="564" y="576"/>
                  </a:cubicBezTo>
                  <a:cubicBezTo>
                    <a:pt x="568" y="578"/>
                    <a:pt x="569" y="578"/>
                    <a:pt x="569" y="578"/>
                  </a:cubicBezTo>
                  <a:cubicBezTo>
                    <a:pt x="572" y="579"/>
                    <a:pt x="573" y="582"/>
                    <a:pt x="578" y="584"/>
                  </a:cubicBezTo>
                  <a:cubicBezTo>
                    <a:pt x="579" y="582"/>
                    <a:pt x="580" y="581"/>
                    <a:pt x="580" y="579"/>
                  </a:cubicBezTo>
                  <a:cubicBezTo>
                    <a:pt x="578" y="578"/>
                    <a:pt x="577" y="577"/>
                    <a:pt x="574" y="576"/>
                  </a:cubicBezTo>
                  <a:cubicBezTo>
                    <a:pt x="570" y="574"/>
                    <a:pt x="567" y="573"/>
                    <a:pt x="562" y="572"/>
                  </a:cubicBezTo>
                  <a:cubicBezTo>
                    <a:pt x="564" y="569"/>
                    <a:pt x="565" y="568"/>
                    <a:pt x="569" y="567"/>
                  </a:cubicBezTo>
                  <a:cubicBezTo>
                    <a:pt x="570" y="567"/>
                    <a:pt x="575" y="568"/>
                    <a:pt x="579" y="569"/>
                  </a:cubicBezTo>
                  <a:cubicBezTo>
                    <a:pt x="583" y="569"/>
                    <a:pt x="585" y="571"/>
                    <a:pt x="585" y="571"/>
                  </a:cubicBezTo>
                  <a:cubicBezTo>
                    <a:pt x="589" y="571"/>
                    <a:pt x="591" y="569"/>
                    <a:pt x="594" y="569"/>
                  </a:cubicBezTo>
                  <a:lnTo>
                    <a:pt x="593" y="568"/>
                  </a:lnTo>
                  <a:cubicBezTo>
                    <a:pt x="588" y="566"/>
                    <a:pt x="584" y="561"/>
                    <a:pt x="574" y="557"/>
                  </a:cubicBezTo>
                  <a:lnTo>
                    <a:pt x="574" y="557"/>
                  </a:lnTo>
                  <a:cubicBezTo>
                    <a:pt x="579" y="558"/>
                    <a:pt x="583" y="558"/>
                    <a:pt x="588" y="561"/>
                  </a:cubicBezTo>
                  <a:cubicBezTo>
                    <a:pt x="591" y="562"/>
                    <a:pt x="595" y="564"/>
                    <a:pt x="596" y="564"/>
                  </a:cubicBezTo>
                  <a:cubicBezTo>
                    <a:pt x="597" y="564"/>
                    <a:pt x="596" y="562"/>
                    <a:pt x="591" y="558"/>
                  </a:cubicBezTo>
                  <a:lnTo>
                    <a:pt x="588" y="558"/>
                  </a:lnTo>
                  <a:cubicBezTo>
                    <a:pt x="586" y="557"/>
                    <a:pt x="584" y="556"/>
                    <a:pt x="583" y="555"/>
                  </a:cubicBezTo>
                  <a:lnTo>
                    <a:pt x="583" y="555"/>
                  </a:lnTo>
                  <a:cubicBezTo>
                    <a:pt x="585" y="556"/>
                    <a:pt x="589" y="557"/>
                    <a:pt x="593" y="558"/>
                  </a:cubicBezTo>
                  <a:cubicBezTo>
                    <a:pt x="590" y="556"/>
                    <a:pt x="585" y="553"/>
                    <a:pt x="584" y="552"/>
                  </a:cubicBezTo>
                  <a:cubicBezTo>
                    <a:pt x="583" y="551"/>
                    <a:pt x="584" y="551"/>
                    <a:pt x="585" y="550"/>
                  </a:cubicBezTo>
                  <a:cubicBezTo>
                    <a:pt x="587" y="548"/>
                    <a:pt x="587" y="546"/>
                    <a:pt x="590" y="546"/>
                  </a:cubicBezTo>
                  <a:cubicBezTo>
                    <a:pt x="591" y="546"/>
                    <a:pt x="594" y="547"/>
                    <a:pt x="598" y="548"/>
                  </a:cubicBezTo>
                  <a:cubicBezTo>
                    <a:pt x="600" y="549"/>
                    <a:pt x="601" y="549"/>
                    <a:pt x="602" y="549"/>
                  </a:cubicBezTo>
                  <a:cubicBezTo>
                    <a:pt x="605" y="549"/>
                    <a:pt x="604" y="546"/>
                    <a:pt x="606" y="546"/>
                  </a:cubicBezTo>
                  <a:lnTo>
                    <a:pt x="606" y="545"/>
                  </a:lnTo>
                  <a:cubicBezTo>
                    <a:pt x="607" y="541"/>
                    <a:pt x="606" y="539"/>
                    <a:pt x="610" y="539"/>
                  </a:cubicBezTo>
                  <a:cubicBezTo>
                    <a:pt x="612" y="539"/>
                    <a:pt x="611" y="536"/>
                    <a:pt x="612" y="535"/>
                  </a:cubicBezTo>
                  <a:cubicBezTo>
                    <a:pt x="612" y="535"/>
                    <a:pt x="611" y="534"/>
                    <a:pt x="607" y="531"/>
                  </a:cubicBezTo>
                  <a:cubicBezTo>
                    <a:pt x="599" y="525"/>
                    <a:pt x="595" y="522"/>
                    <a:pt x="597" y="522"/>
                  </a:cubicBezTo>
                  <a:lnTo>
                    <a:pt x="597" y="522"/>
                  </a:lnTo>
                  <a:cubicBezTo>
                    <a:pt x="597" y="522"/>
                    <a:pt x="600" y="524"/>
                    <a:pt x="606" y="526"/>
                  </a:cubicBezTo>
                  <a:cubicBezTo>
                    <a:pt x="608" y="526"/>
                    <a:pt x="610" y="528"/>
                    <a:pt x="611" y="528"/>
                  </a:cubicBezTo>
                  <a:cubicBezTo>
                    <a:pt x="611" y="528"/>
                    <a:pt x="611" y="527"/>
                    <a:pt x="611" y="527"/>
                  </a:cubicBezTo>
                  <a:cubicBezTo>
                    <a:pt x="609" y="525"/>
                    <a:pt x="609" y="524"/>
                    <a:pt x="610" y="524"/>
                  </a:cubicBezTo>
                  <a:cubicBezTo>
                    <a:pt x="612" y="524"/>
                    <a:pt x="619" y="527"/>
                    <a:pt x="627" y="530"/>
                  </a:cubicBezTo>
                  <a:cubicBezTo>
                    <a:pt x="606" y="515"/>
                    <a:pt x="598" y="509"/>
                    <a:pt x="604" y="509"/>
                  </a:cubicBezTo>
                  <a:cubicBezTo>
                    <a:pt x="605" y="509"/>
                    <a:pt x="604" y="508"/>
                    <a:pt x="604" y="506"/>
                  </a:cubicBezTo>
                  <a:cubicBezTo>
                    <a:pt x="605" y="505"/>
                    <a:pt x="607" y="505"/>
                    <a:pt x="610" y="505"/>
                  </a:cubicBezTo>
                  <a:cubicBezTo>
                    <a:pt x="611" y="506"/>
                    <a:pt x="612" y="506"/>
                    <a:pt x="615" y="508"/>
                  </a:cubicBezTo>
                  <a:cubicBezTo>
                    <a:pt x="616" y="509"/>
                    <a:pt x="617" y="510"/>
                    <a:pt x="619" y="513"/>
                  </a:cubicBezTo>
                  <a:cubicBezTo>
                    <a:pt x="624" y="515"/>
                    <a:pt x="624" y="514"/>
                    <a:pt x="626" y="515"/>
                  </a:cubicBezTo>
                  <a:cubicBezTo>
                    <a:pt x="628" y="516"/>
                    <a:pt x="632" y="518"/>
                    <a:pt x="635" y="519"/>
                  </a:cubicBezTo>
                  <a:cubicBezTo>
                    <a:pt x="630" y="516"/>
                    <a:pt x="626" y="513"/>
                    <a:pt x="620" y="510"/>
                  </a:cubicBezTo>
                  <a:cubicBezTo>
                    <a:pt x="617" y="509"/>
                    <a:pt x="614" y="506"/>
                    <a:pt x="609" y="503"/>
                  </a:cubicBezTo>
                  <a:cubicBezTo>
                    <a:pt x="611" y="503"/>
                    <a:pt x="612" y="500"/>
                    <a:pt x="617" y="500"/>
                  </a:cubicBezTo>
                  <a:cubicBezTo>
                    <a:pt x="617" y="500"/>
                    <a:pt x="618" y="500"/>
                    <a:pt x="619" y="501"/>
                  </a:cubicBezTo>
                  <a:cubicBezTo>
                    <a:pt x="623" y="502"/>
                    <a:pt x="625" y="503"/>
                    <a:pt x="627" y="503"/>
                  </a:cubicBezTo>
                  <a:cubicBezTo>
                    <a:pt x="630" y="503"/>
                    <a:pt x="631" y="501"/>
                    <a:pt x="631" y="500"/>
                  </a:cubicBezTo>
                  <a:cubicBezTo>
                    <a:pt x="631" y="499"/>
                    <a:pt x="631" y="497"/>
                    <a:pt x="632" y="497"/>
                  </a:cubicBezTo>
                  <a:cubicBezTo>
                    <a:pt x="635" y="497"/>
                    <a:pt x="638" y="497"/>
                    <a:pt x="630" y="490"/>
                  </a:cubicBezTo>
                  <a:cubicBezTo>
                    <a:pt x="626" y="487"/>
                    <a:pt x="625" y="486"/>
                    <a:pt x="626" y="486"/>
                  </a:cubicBezTo>
                  <a:lnTo>
                    <a:pt x="626" y="486"/>
                  </a:lnTo>
                  <a:cubicBezTo>
                    <a:pt x="627" y="486"/>
                    <a:pt x="635" y="490"/>
                    <a:pt x="648" y="497"/>
                  </a:cubicBezTo>
                  <a:cubicBezTo>
                    <a:pt x="621" y="482"/>
                    <a:pt x="651" y="494"/>
                    <a:pt x="632" y="483"/>
                  </a:cubicBezTo>
                  <a:lnTo>
                    <a:pt x="632" y="483"/>
                  </a:lnTo>
                  <a:cubicBezTo>
                    <a:pt x="643" y="489"/>
                    <a:pt x="649" y="491"/>
                    <a:pt x="650" y="491"/>
                  </a:cubicBezTo>
                  <a:cubicBezTo>
                    <a:pt x="651" y="491"/>
                    <a:pt x="651" y="490"/>
                    <a:pt x="649" y="488"/>
                  </a:cubicBezTo>
                  <a:cubicBezTo>
                    <a:pt x="642" y="482"/>
                    <a:pt x="652" y="484"/>
                    <a:pt x="651" y="480"/>
                  </a:cubicBezTo>
                  <a:cubicBezTo>
                    <a:pt x="649" y="478"/>
                    <a:pt x="654" y="479"/>
                    <a:pt x="645" y="472"/>
                  </a:cubicBezTo>
                  <a:cubicBezTo>
                    <a:pt x="644" y="472"/>
                    <a:pt x="644" y="472"/>
                    <a:pt x="645" y="472"/>
                  </a:cubicBezTo>
                  <a:cubicBezTo>
                    <a:pt x="646" y="472"/>
                    <a:pt x="647" y="472"/>
                    <a:pt x="648" y="471"/>
                  </a:cubicBezTo>
                  <a:lnTo>
                    <a:pt x="652" y="467"/>
                  </a:lnTo>
                  <a:lnTo>
                    <a:pt x="652" y="466"/>
                  </a:lnTo>
                  <a:cubicBezTo>
                    <a:pt x="653" y="463"/>
                    <a:pt x="664" y="467"/>
                    <a:pt x="658" y="461"/>
                  </a:cubicBezTo>
                  <a:cubicBezTo>
                    <a:pt x="655" y="457"/>
                    <a:pt x="654" y="454"/>
                    <a:pt x="657" y="454"/>
                  </a:cubicBezTo>
                  <a:cubicBezTo>
                    <a:pt x="659" y="454"/>
                    <a:pt x="664" y="456"/>
                    <a:pt x="672" y="459"/>
                  </a:cubicBezTo>
                  <a:cubicBezTo>
                    <a:pt x="672" y="460"/>
                    <a:pt x="673" y="460"/>
                    <a:pt x="673" y="460"/>
                  </a:cubicBezTo>
                  <a:cubicBezTo>
                    <a:pt x="674" y="460"/>
                    <a:pt x="674" y="460"/>
                    <a:pt x="674" y="459"/>
                  </a:cubicBezTo>
                  <a:cubicBezTo>
                    <a:pt x="672" y="457"/>
                    <a:pt x="668" y="454"/>
                    <a:pt x="670" y="454"/>
                  </a:cubicBezTo>
                  <a:cubicBezTo>
                    <a:pt x="670" y="454"/>
                    <a:pt x="672" y="454"/>
                    <a:pt x="675" y="456"/>
                  </a:cubicBezTo>
                  <a:cubicBezTo>
                    <a:pt x="677" y="456"/>
                    <a:pt x="675" y="456"/>
                    <a:pt x="674" y="453"/>
                  </a:cubicBezTo>
                  <a:cubicBezTo>
                    <a:pt x="662" y="446"/>
                    <a:pt x="670" y="448"/>
                    <a:pt x="669" y="446"/>
                  </a:cubicBezTo>
                  <a:cubicBezTo>
                    <a:pt x="667" y="445"/>
                    <a:pt x="669" y="445"/>
                    <a:pt x="666" y="442"/>
                  </a:cubicBezTo>
                  <a:cubicBezTo>
                    <a:pt x="661" y="439"/>
                    <a:pt x="659" y="437"/>
                    <a:pt x="660" y="437"/>
                  </a:cubicBezTo>
                  <a:lnTo>
                    <a:pt x="660" y="437"/>
                  </a:lnTo>
                  <a:cubicBezTo>
                    <a:pt x="660" y="437"/>
                    <a:pt x="663" y="438"/>
                    <a:pt x="666" y="440"/>
                  </a:cubicBezTo>
                  <a:cubicBezTo>
                    <a:pt x="669" y="441"/>
                    <a:pt x="672" y="442"/>
                    <a:pt x="673" y="442"/>
                  </a:cubicBezTo>
                  <a:cubicBezTo>
                    <a:pt x="674" y="442"/>
                    <a:pt x="672" y="440"/>
                    <a:pt x="663" y="435"/>
                  </a:cubicBezTo>
                  <a:cubicBezTo>
                    <a:pt x="661" y="432"/>
                    <a:pt x="659" y="430"/>
                    <a:pt x="659" y="430"/>
                  </a:cubicBezTo>
                  <a:cubicBezTo>
                    <a:pt x="660" y="430"/>
                    <a:pt x="661" y="430"/>
                    <a:pt x="662" y="430"/>
                  </a:cubicBezTo>
                  <a:cubicBezTo>
                    <a:pt x="663" y="430"/>
                    <a:pt x="665" y="430"/>
                    <a:pt x="667" y="431"/>
                  </a:cubicBezTo>
                  <a:cubicBezTo>
                    <a:pt x="670" y="433"/>
                    <a:pt x="672" y="433"/>
                    <a:pt x="674" y="433"/>
                  </a:cubicBezTo>
                  <a:cubicBezTo>
                    <a:pt x="677" y="433"/>
                    <a:pt x="675" y="429"/>
                    <a:pt x="677" y="429"/>
                  </a:cubicBezTo>
                  <a:cubicBezTo>
                    <a:pt x="678" y="429"/>
                    <a:pt x="678" y="429"/>
                    <a:pt x="679" y="429"/>
                  </a:cubicBezTo>
                  <a:lnTo>
                    <a:pt x="679" y="427"/>
                  </a:lnTo>
                  <a:cubicBezTo>
                    <a:pt x="674" y="424"/>
                    <a:pt x="669" y="420"/>
                    <a:pt x="672" y="420"/>
                  </a:cubicBezTo>
                  <a:cubicBezTo>
                    <a:pt x="672" y="420"/>
                    <a:pt x="672" y="420"/>
                    <a:pt x="673" y="420"/>
                  </a:cubicBezTo>
                  <a:cubicBezTo>
                    <a:pt x="673" y="420"/>
                    <a:pt x="674" y="420"/>
                    <a:pt x="674" y="420"/>
                  </a:cubicBezTo>
                  <a:cubicBezTo>
                    <a:pt x="676" y="420"/>
                    <a:pt x="675" y="418"/>
                    <a:pt x="674" y="417"/>
                  </a:cubicBezTo>
                  <a:cubicBezTo>
                    <a:pt x="674" y="416"/>
                    <a:pt x="674" y="416"/>
                    <a:pt x="670" y="414"/>
                  </a:cubicBezTo>
                  <a:cubicBezTo>
                    <a:pt x="665" y="409"/>
                    <a:pt x="662" y="407"/>
                    <a:pt x="664" y="407"/>
                  </a:cubicBezTo>
                  <a:lnTo>
                    <a:pt x="664" y="407"/>
                  </a:lnTo>
                  <a:cubicBezTo>
                    <a:pt x="664" y="407"/>
                    <a:pt x="667" y="408"/>
                    <a:pt x="673" y="410"/>
                  </a:cubicBezTo>
                  <a:cubicBezTo>
                    <a:pt x="677" y="412"/>
                    <a:pt x="681" y="413"/>
                    <a:pt x="682" y="413"/>
                  </a:cubicBezTo>
                  <a:cubicBezTo>
                    <a:pt x="683" y="413"/>
                    <a:pt x="683" y="413"/>
                    <a:pt x="682" y="412"/>
                  </a:cubicBezTo>
                  <a:cubicBezTo>
                    <a:pt x="676" y="407"/>
                    <a:pt x="675" y="406"/>
                    <a:pt x="676" y="406"/>
                  </a:cubicBezTo>
                  <a:cubicBezTo>
                    <a:pt x="678" y="406"/>
                    <a:pt x="681" y="407"/>
                    <a:pt x="684" y="408"/>
                  </a:cubicBezTo>
                  <a:cubicBezTo>
                    <a:pt x="688" y="409"/>
                    <a:pt x="693" y="410"/>
                    <a:pt x="695" y="410"/>
                  </a:cubicBezTo>
                  <a:cubicBezTo>
                    <a:pt x="698" y="410"/>
                    <a:pt x="697" y="408"/>
                    <a:pt x="687" y="400"/>
                  </a:cubicBezTo>
                  <a:cubicBezTo>
                    <a:pt x="687" y="400"/>
                    <a:pt x="686" y="400"/>
                    <a:pt x="686" y="400"/>
                  </a:cubicBezTo>
                  <a:lnTo>
                    <a:pt x="686" y="400"/>
                  </a:lnTo>
                  <a:cubicBezTo>
                    <a:pt x="687" y="400"/>
                    <a:pt x="688" y="400"/>
                    <a:pt x="688" y="400"/>
                  </a:cubicBezTo>
                  <a:cubicBezTo>
                    <a:pt x="691" y="400"/>
                    <a:pt x="694" y="399"/>
                    <a:pt x="699" y="399"/>
                  </a:cubicBezTo>
                  <a:cubicBezTo>
                    <a:pt x="699" y="399"/>
                    <a:pt x="700" y="399"/>
                    <a:pt x="701" y="399"/>
                  </a:cubicBezTo>
                  <a:cubicBezTo>
                    <a:pt x="702" y="399"/>
                    <a:pt x="703" y="398"/>
                    <a:pt x="696" y="394"/>
                  </a:cubicBezTo>
                  <a:cubicBezTo>
                    <a:pt x="687" y="387"/>
                    <a:pt x="685" y="384"/>
                    <a:pt x="687" y="384"/>
                  </a:cubicBezTo>
                  <a:cubicBezTo>
                    <a:pt x="688" y="384"/>
                    <a:pt x="689" y="384"/>
                    <a:pt x="689" y="384"/>
                  </a:cubicBezTo>
                  <a:cubicBezTo>
                    <a:pt x="691" y="385"/>
                    <a:pt x="692" y="385"/>
                    <a:pt x="693" y="385"/>
                  </a:cubicBezTo>
                  <a:cubicBezTo>
                    <a:pt x="697" y="385"/>
                    <a:pt x="690" y="379"/>
                    <a:pt x="695" y="379"/>
                  </a:cubicBezTo>
                  <a:cubicBezTo>
                    <a:pt x="700" y="379"/>
                    <a:pt x="696" y="375"/>
                    <a:pt x="698" y="373"/>
                  </a:cubicBezTo>
                  <a:cubicBezTo>
                    <a:pt x="699" y="370"/>
                    <a:pt x="703" y="368"/>
                    <a:pt x="704" y="364"/>
                  </a:cubicBezTo>
                  <a:lnTo>
                    <a:pt x="701" y="362"/>
                  </a:lnTo>
                  <a:cubicBezTo>
                    <a:pt x="695" y="358"/>
                    <a:pt x="691" y="356"/>
                    <a:pt x="684" y="352"/>
                  </a:cubicBezTo>
                  <a:lnTo>
                    <a:pt x="684" y="352"/>
                  </a:lnTo>
                  <a:cubicBezTo>
                    <a:pt x="694" y="354"/>
                    <a:pt x="708" y="359"/>
                    <a:pt x="713" y="359"/>
                  </a:cubicBezTo>
                  <a:cubicBezTo>
                    <a:pt x="717" y="359"/>
                    <a:pt x="716" y="357"/>
                    <a:pt x="705" y="348"/>
                  </a:cubicBezTo>
                  <a:cubicBezTo>
                    <a:pt x="704" y="348"/>
                    <a:pt x="705" y="351"/>
                    <a:pt x="705" y="352"/>
                  </a:cubicBezTo>
                  <a:cubicBezTo>
                    <a:pt x="705" y="352"/>
                    <a:pt x="705" y="352"/>
                    <a:pt x="705" y="352"/>
                  </a:cubicBezTo>
                  <a:cubicBezTo>
                    <a:pt x="704" y="352"/>
                    <a:pt x="700" y="351"/>
                    <a:pt x="689" y="347"/>
                  </a:cubicBezTo>
                  <a:cubicBezTo>
                    <a:pt x="693" y="347"/>
                    <a:pt x="695" y="347"/>
                    <a:pt x="697" y="348"/>
                  </a:cubicBezTo>
                  <a:cubicBezTo>
                    <a:pt x="691" y="342"/>
                    <a:pt x="684" y="338"/>
                    <a:pt x="677" y="333"/>
                  </a:cubicBezTo>
                  <a:cubicBezTo>
                    <a:pt x="677" y="332"/>
                    <a:pt x="683" y="333"/>
                    <a:pt x="678" y="330"/>
                  </a:cubicBezTo>
                  <a:cubicBezTo>
                    <a:pt x="663" y="319"/>
                    <a:pt x="669" y="320"/>
                    <a:pt x="663" y="316"/>
                  </a:cubicBezTo>
                  <a:cubicBezTo>
                    <a:pt x="657" y="311"/>
                    <a:pt x="657" y="310"/>
                    <a:pt x="661" y="310"/>
                  </a:cubicBezTo>
                  <a:cubicBezTo>
                    <a:pt x="662" y="310"/>
                    <a:pt x="665" y="310"/>
                    <a:pt x="669" y="311"/>
                  </a:cubicBezTo>
                  <a:cubicBezTo>
                    <a:pt x="672" y="312"/>
                    <a:pt x="673" y="312"/>
                    <a:pt x="675" y="312"/>
                  </a:cubicBezTo>
                  <a:cubicBezTo>
                    <a:pt x="669" y="310"/>
                    <a:pt x="657" y="304"/>
                    <a:pt x="645" y="296"/>
                  </a:cubicBezTo>
                  <a:cubicBezTo>
                    <a:pt x="641" y="292"/>
                    <a:pt x="639" y="289"/>
                    <a:pt x="641" y="289"/>
                  </a:cubicBezTo>
                  <a:cubicBezTo>
                    <a:pt x="642" y="289"/>
                    <a:pt x="646" y="291"/>
                    <a:pt x="653" y="294"/>
                  </a:cubicBezTo>
                  <a:cubicBezTo>
                    <a:pt x="648" y="291"/>
                    <a:pt x="643" y="289"/>
                    <a:pt x="640" y="286"/>
                  </a:cubicBezTo>
                  <a:lnTo>
                    <a:pt x="641" y="286"/>
                  </a:lnTo>
                  <a:cubicBezTo>
                    <a:pt x="642" y="286"/>
                    <a:pt x="642" y="286"/>
                    <a:pt x="643" y="286"/>
                  </a:cubicBezTo>
                  <a:cubicBezTo>
                    <a:pt x="645" y="286"/>
                    <a:pt x="642" y="281"/>
                    <a:pt x="644" y="281"/>
                  </a:cubicBezTo>
                  <a:cubicBezTo>
                    <a:pt x="653" y="281"/>
                    <a:pt x="654" y="277"/>
                    <a:pt x="658" y="273"/>
                  </a:cubicBezTo>
                  <a:cubicBezTo>
                    <a:pt x="659" y="272"/>
                    <a:pt x="661" y="272"/>
                    <a:pt x="661" y="269"/>
                  </a:cubicBezTo>
                  <a:cubicBezTo>
                    <a:pt x="659" y="265"/>
                    <a:pt x="655" y="257"/>
                    <a:pt x="654" y="254"/>
                  </a:cubicBezTo>
                  <a:cubicBezTo>
                    <a:pt x="654" y="251"/>
                    <a:pt x="657" y="251"/>
                    <a:pt x="658" y="248"/>
                  </a:cubicBezTo>
                  <a:cubicBezTo>
                    <a:pt x="652" y="244"/>
                    <a:pt x="649" y="243"/>
                    <a:pt x="646" y="242"/>
                  </a:cubicBezTo>
                  <a:cubicBezTo>
                    <a:pt x="641" y="236"/>
                    <a:pt x="637" y="231"/>
                    <a:pt x="632" y="226"/>
                  </a:cubicBezTo>
                  <a:cubicBezTo>
                    <a:pt x="621" y="220"/>
                    <a:pt x="612" y="212"/>
                    <a:pt x="601" y="206"/>
                  </a:cubicBezTo>
                  <a:cubicBezTo>
                    <a:pt x="600" y="205"/>
                    <a:pt x="600" y="204"/>
                    <a:pt x="599" y="201"/>
                  </a:cubicBezTo>
                  <a:cubicBezTo>
                    <a:pt x="594" y="199"/>
                    <a:pt x="590" y="199"/>
                    <a:pt x="584" y="195"/>
                  </a:cubicBezTo>
                  <a:cubicBezTo>
                    <a:pt x="579" y="191"/>
                    <a:pt x="576" y="190"/>
                    <a:pt x="574" y="190"/>
                  </a:cubicBezTo>
                  <a:cubicBezTo>
                    <a:pt x="575" y="188"/>
                    <a:pt x="573" y="183"/>
                    <a:pt x="578" y="181"/>
                  </a:cubicBezTo>
                  <a:cubicBezTo>
                    <a:pt x="584" y="180"/>
                    <a:pt x="582" y="174"/>
                    <a:pt x="585" y="169"/>
                  </a:cubicBezTo>
                  <a:cubicBezTo>
                    <a:pt x="589" y="164"/>
                    <a:pt x="592" y="160"/>
                    <a:pt x="596" y="155"/>
                  </a:cubicBezTo>
                  <a:cubicBezTo>
                    <a:pt x="596" y="155"/>
                    <a:pt x="595" y="153"/>
                    <a:pt x="595" y="152"/>
                  </a:cubicBezTo>
                  <a:cubicBezTo>
                    <a:pt x="589" y="147"/>
                    <a:pt x="585" y="144"/>
                    <a:pt x="578" y="141"/>
                  </a:cubicBezTo>
                  <a:lnTo>
                    <a:pt x="578" y="141"/>
                  </a:lnTo>
                  <a:cubicBezTo>
                    <a:pt x="586" y="142"/>
                    <a:pt x="597" y="144"/>
                    <a:pt x="605" y="144"/>
                  </a:cubicBezTo>
                  <a:cubicBezTo>
                    <a:pt x="614" y="144"/>
                    <a:pt x="618" y="141"/>
                    <a:pt x="606" y="127"/>
                  </a:cubicBezTo>
                  <a:lnTo>
                    <a:pt x="606" y="127"/>
                  </a:lnTo>
                  <a:cubicBezTo>
                    <a:pt x="602" y="129"/>
                    <a:pt x="605" y="132"/>
                    <a:pt x="605" y="134"/>
                  </a:cubicBezTo>
                  <a:cubicBezTo>
                    <a:pt x="605" y="135"/>
                    <a:pt x="604" y="136"/>
                    <a:pt x="603" y="136"/>
                  </a:cubicBezTo>
                  <a:cubicBezTo>
                    <a:pt x="600" y="136"/>
                    <a:pt x="596" y="134"/>
                    <a:pt x="589" y="131"/>
                  </a:cubicBezTo>
                  <a:cubicBezTo>
                    <a:pt x="591" y="131"/>
                    <a:pt x="594" y="131"/>
                    <a:pt x="598" y="129"/>
                  </a:cubicBezTo>
                  <a:cubicBezTo>
                    <a:pt x="591" y="123"/>
                    <a:pt x="586" y="118"/>
                    <a:pt x="578" y="113"/>
                  </a:cubicBezTo>
                  <a:cubicBezTo>
                    <a:pt x="579" y="112"/>
                    <a:pt x="586" y="111"/>
                    <a:pt x="580" y="107"/>
                  </a:cubicBezTo>
                  <a:cubicBezTo>
                    <a:pt x="567" y="95"/>
                    <a:pt x="573" y="96"/>
                    <a:pt x="569" y="90"/>
                  </a:cubicBezTo>
                  <a:cubicBezTo>
                    <a:pt x="562" y="80"/>
                    <a:pt x="568" y="79"/>
                    <a:pt x="576" y="79"/>
                  </a:cubicBezTo>
                  <a:lnTo>
                    <a:pt x="585" y="79"/>
                  </a:lnTo>
                  <a:cubicBezTo>
                    <a:pt x="576" y="78"/>
                    <a:pt x="566" y="71"/>
                    <a:pt x="554" y="64"/>
                  </a:cubicBezTo>
                  <a:cubicBezTo>
                    <a:pt x="551" y="58"/>
                    <a:pt x="548" y="53"/>
                    <a:pt x="554" y="53"/>
                  </a:cubicBezTo>
                  <a:cubicBezTo>
                    <a:pt x="556" y="53"/>
                    <a:pt x="560" y="53"/>
                    <a:pt x="565" y="55"/>
                  </a:cubicBezTo>
                  <a:cubicBezTo>
                    <a:pt x="554" y="48"/>
                    <a:pt x="545" y="43"/>
                    <a:pt x="537" y="37"/>
                  </a:cubicBezTo>
                  <a:cubicBezTo>
                    <a:pt x="524" y="29"/>
                    <a:pt x="508" y="21"/>
                    <a:pt x="498" y="16"/>
                  </a:cubicBezTo>
                  <a:cubicBezTo>
                    <a:pt x="472" y="5"/>
                    <a:pt x="454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1"/>
            <p:cNvSpPr/>
            <p:nvPr/>
          </p:nvSpPr>
          <p:spPr>
            <a:xfrm>
              <a:off x="-97554" y="-1092980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0" y="0"/>
                  </a:moveTo>
                  <a:cubicBezTo>
                    <a:pt x="0" y="3"/>
                    <a:pt x="1" y="5"/>
                    <a:pt x="1" y="7"/>
                  </a:cubicBezTo>
                  <a:cubicBezTo>
                    <a:pt x="1" y="6"/>
                    <a:pt x="3" y="6"/>
                    <a:pt x="4" y="6"/>
                  </a:cubicBezTo>
                  <a:lnTo>
                    <a:pt x="4" y="6"/>
                  </a:lnTo>
                  <a:cubicBezTo>
                    <a:pt x="6" y="6"/>
                    <a:pt x="8" y="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1"/>
            <p:cNvSpPr/>
            <p:nvPr/>
          </p:nvSpPr>
          <p:spPr>
            <a:xfrm>
              <a:off x="-97722" y="-1094432"/>
              <a:ext cx="1508" cy="1397"/>
            </a:xfrm>
            <a:custGeom>
              <a:avLst/>
              <a:gdLst/>
              <a:ahLst/>
              <a:cxnLst/>
              <a:rect l="l" t="t" r="r" b="b"/>
              <a:pathLst>
                <a:path w="27" h="25" extrusionOk="0">
                  <a:moveTo>
                    <a:pt x="22" y="0"/>
                  </a:moveTo>
                  <a:cubicBezTo>
                    <a:pt x="15" y="7"/>
                    <a:pt x="9" y="14"/>
                    <a:pt x="0" y="20"/>
                  </a:cubicBezTo>
                  <a:cubicBezTo>
                    <a:pt x="3" y="21"/>
                    <a:pt x="4" y="22"/>
                    <a:pt x="7" y="24"/>
                  </a:cubicBezTo>
                  <a:cubicBezTo>
                    <a:pt x="16" y="20"/>
                    <a:pt x="22" y="12"/>
                    <a:pt x="26" y="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1"/>
            <p:cNvSpPr/>
            <p:nvPr/>
          </p:nvSpPr>
          <p:spPr>
            <a:xfrm>
              <a:off x="-73977" y="-1104377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1" y="0"/>
                  </a:moveTo>
                  <a:cubicBezTo>
                    <a:pt x="1" y="0"/>
                    <a:pt x="3" y="1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lnTo>
                    <a:pt x="5" y="5"/>
                  </a:lnTo>
                  <a:cubicBezTo>
                    <a:pt x="5" y="4"/>
                    <a:pt x="5" y="4"/>
                    <a:pt x="5" y="3"/>
                  </a:cubicBezTo>
                  <a:cubicBezTo>
                    <a:pt x="4" y="3"/>
                    <a:pt x="3" y="1"/>
                    <a:pt x="1" y="0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1"/>
            <p:cNvSpPr/>
            <p:nvPr/>
          </p:nvSpPr>
          <p:spPr>
            <a:xfrm>
              <a:off x="-74815" y="-1103762"/>
              <a:ext cx="1453" cy="1173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21" y="1"/>
                  </a:moveTo>
                  <a:cubicBezTo>
                    <a:pt x="18" y="3"/>
                    <a:pt x="15" y="4"/>
                    <a:pt x="13" y="5"/>
                  </a:cubicBezTo>
                  <a:cubicBezTo>
                    <a:pt x="10" y="6"/>
                    <a:pt x="5" y="8"/>
                    <a:pt x="4" y="10"/>
                  </a:cubicBezTo>
                  <a:cubicBezTo>
                    <a:pt x="0" y="13"/>
                    <a:pt x="2" y="16"/>
                    <a:pt x="7" y="21"/>
                  </a:cubicBezTo>
                  <a:cubicBezTo>
                    <a:pt x="15" y="15"/>
                    <a:pt x="25" y="13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1"/>
            <p:cNvSpPr/>
            <p:nvPr/>
          </p:nvSpPr>
          <p:spPr>
            <a:xfrm>
              <a:off x="-75262" y="-1104656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1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6" y="4"/>
                  </a:lnTo>
                  <a:cubicBezTo>
                    <a:pt x="5" y="3"/>
                    <a:pt x="3" y="3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1"/>
            <p:cNvSpPr/>
            <p:nvPr/>
          </p:nvSpPr>
          <p:spPr>
            <a:xfrm>
              <a:off x="-76882" y="-1101639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4" y="0"/>
                  </a:moveTo>
                  <a:cubicBezTo>
                    <a:pt x="2" y="2"/>
                    <a:pt x="2" y="3"/>
                    <a:pt x="0" y="5"/>
                  </a:cubicBezTo>
                  <a:cubicBezTo>
                    <a:pt x="4" y="6"/>
                    <a:pt x="9" y="8"/>
                    <a:pt x="10" y="8"/>
                  </a:cubicBezTo>
                  <a:cubicBezTo>
                    <a:pt x="12" y="8"/>
                    <a:pt x="11" y="6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1"/>
            <p:cNvSpPr/>
            <p:nvPr/>
          </p:nvSpPr>
          <p:spPr>
            <a:xfrm>
              <a:off x="-76882" y="-1101975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2" y="0"/>
                  </a:moveTo>
                  <a:cubicBezTo>
                    <a:pt x="2" y="2"/>
                    <a:pt x="0" y="3"/>
                    <a:pt x="0" y="3"/>
                  </a:cubicBezTo>
                  <a:cubicBezTo>
                    <a:pt x="2" y="3"/>
                    <a:pt x="2" y="4"/>
                    <a:pt x="4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5" y="3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1"/>
            <p:cNvSpPr/>
            <p:nvPr/>
          </p:nvSpPr>
          <p:spPr>
            <a:xfrm>
              <a:off x="-76044" y="-1103818"/>
              <a:ext cx="670" cy="335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lnTo>
                    <a:pt x="2" y="1"/>
                  </a:lnTo>
                  <a:cubicBezTo>
                    <a:pt x="1" y="1"/>
                    <a:pt x="1" y="1"/>
                    <a:pt x="0" y="1"/>
                  </a:cubicBezTo>
                  <a:close/>
                  <a:moveTo>
                    <a:pt x="2" y="1"/>
                  </a:moveTo>
                  <a:cubicBezTo>
                    <a:pt x="4" y="3"/>
                    <a:pt x="6" y="5"/>
                    <a:pt x="8" y="6"/>
                  </a:cubicBezTo>
                  <a:lnTo>
                    <a:pt x="12" y="6"/>
                  </a:lnTo>
                  <a:cubicBezTo>
                    <a:pt x="11" y="5"/>
                    <a:pt x="8" y="4"/>
                    <a:pt x="5" y="2"/>
                  </a:cubicBezTo>
                  <a:cubicBezTo>
                    <a:pt x="5" y="2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1"/>
            <p:cNvSpPr/>
            <p:nvPr/>
          </p:nvSpPr>
          <p:spPr>
            <a:xfrm>
              <a:off x="-76603" y="-1103595"/>
              <a:ext cx="950" cy="1006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9" y="1"/>
                  </a:moveTo>
                  <a:cubicBezTo>
                    <a:pt x="1" y="2"/>
                    <a:pt x="1" y="8"/>
                    <a:pt x="1" y="14"/>
                  </a:cubicBezTo>
                  <a:cubicBezTo>
                    <a:pt x="5" y="17"/>
                    <a:pt x="8" y="17"/>
                    <a:pt x="9" y="17"/>
                  </a:cubicBezTo>
                  <a:cubicBezTo>
                    <a:pt x="13" y="17"/>
                    <a:pt x="10" y="13"/>
                    <a:pt x="13" y="12"/>
                  </a:cubicBezTo>
                  <a:cubicBezTo>
                    <a:pt x="16" y="11"/>
                    <a:pt x="14" y="6"/>
                    <a:pt x="14" y="3"/>
                  </a:cubicBezTo>
                  <a:cubicBezTo>
                    <a:pt x="13" y="3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1"/>
            <p:cNvSpPr/>
            <p:nvPr/>
          </p:nvSpPr>
          <p:spPr>
            <a:xfrm>
              <a:off x="-80178" y="-1115775"/>
              <a:ext cx="279" cy="559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1" y="1"/>
                  </a:moveTo>
                  <a:lnTo>
                    <a:pt x="1" y="6"/>
                  </a:lnTo>
                  <a:cubicBezTo>
                    <a:pt x="2" y="8"/>
                    <a:pt x="4" y="8"/>
                    <a:pt x="5" y="9"/>
                  </a:cubicBezTo>
                  <a:lnTo>
                    <a:pt x="5" y="4"/>
                  </a:lnTo>
                  <a:cubicBezTo>
                    <a:pt x="4" y="3"/>
                    <a:pt x="2" y="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1"/>
            <p:cNvSpPr/>
            <p:nvPr/>
          </p:nvSpPr>
          <p:spPr>
            <a:xfrm>
              <a:off x="-76938" y="-1102645"/>
              <a:ext cx="950" cy="559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3" y="1"/>
                  </a:moveTo>
                  <a:cubicBezTo>
                    <a:pt x="1" y="1"/>
                    <a:pt x="3" y="4"/>
                    <a:pt x="10" y="10"/>
                  </a:cubicBezTo>
                  <a:cubicBezTo>
                    <a:pt x="12" y="9"/>
                    <a:pt x="16" y="9"/>
                    <a:pt x="12" y="4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1"/>
            <p:cNvSpPr/>
            <p:nvPr/>
          </p:nvSpPr>
          <p:spPr>
            <a:xfrm>
              <a:off x="-81296" y="-1114881"/>
              <a:ext cx="1229" cy="10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2" y="0"/>
                  </a:moveTo>
                  <a:cubicBezTo>
                    <a:pt x="19" y="5"/>
                    <a:pt x="14" y="8"/>
                    <a:pt x="9" y="11"/>
                  </a:cubicBezTo>
                  <a:cubicBezTo>
                    <a:pt x="6" y="14"/>
                    <a:pt x="4" y="15"/>
                    <a:pt x="1" y="18"/>
                  </a:cubicBezTo>
                  <a:lnTo>
                    <a:pt x="15" y="18"/>
                  </a:lnTo>
                  <a:cubicBezTo>
                    <a:pt x="20" y="13"/>
                    <a:pt x="22" y="8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1"/>
            <p:cNvSpPr/>
            <p:nvPr/>
          </p:nvSpPr>
          <p:spPr>
            <a:xfrm>
              <a:off x="-81687" y="-1115775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3" y="1"/>
                  </a:move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5"/>
                    <a:pt x="6" y="5"/>
                    <a:pt x="7" y="4"/>
                  </a:cubicBezTo>
                  <a:cubicBezTo>
                    <a:pt x="6" y="3"/>
                    <a:pt x="4" y="3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1"/>
            <p:cNvSpPr/>
            <p:nvPr/>
          </p:nvSpPr>
          <p:spPr>
            <a:xfrm>
              <a:off x="-77608" y="-1100075"/>
              <a:ext cx="447" cy="44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cubicBezTo>
                    <a:pt x="1" y="3"/>
                    <a:pt x="1" y="5"/>
                    <a:pt x="2" y="5"/>
                  </a:cubicBezTo>
                  <a:cubicBezTo>
                    <a:pt x="3" y="6"/>
                    <a:pt x="6" y="7"/>
                    <a:pt x="7" y="8"/>
                  </a:cubicBezTo>
                  <a:cubicBezTo>
                    <a:pt x="6" y="7"/>
                    <a:pt x="6" y="5"/>
                    <a:pt x="6" y="3"/>
                  </a:cubicBezTo>
                  <a:cubicBezTo>
                    <a:pt x="5" y="2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1"/>
            <p:cNvSpPr/>
            <p:nvPr/>
          </p:nvSpPr>
          <p:spPr>
            <a:xfrm>
              <a:off x="-78111" y="-1099684"/>
              <a:ext cx="391" cy="50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0" y="1"/>
                  </a:moveTo>
                  <a:cubicBezTo>
                    <a:pt x="0" y="3"/>
                    <a:pt x="1" y="5"/>
                    <a:pt x="1" y="6"/>
                  </a:cubicBezTo>
                  <a:cubicBezTo>
                    <a:pt x="4" y="6"/>
                    <a:pt x="4" y="8"/>
                    <a:pt x="5" y="8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6" y="4"/>
                    <a:pt x="4" y="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1"/>
            <p:cNvSpPr/>
            <p:nvPr/>
          </p:nvSpPr>
          <p:spPr>
            <a:xfrm>
              <a:off x="-84089" y="-1092533"/>
              <a:ext cx="391" cy="279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1"/>
                  </a:moveTo>
                  <a:cubicBezTo>
                    <a:pt x="0" y="2"/>
                    <a:pt x="2" y="3"/>
                    <a:pt x="3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6" y="4"/>
                    <a:pt x="6" y="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1"/>
            <p:cNvSpPr/>
            <p:nvPr/>
          </p:nvSpPr>
          <p:spPr>
            <a:xfrm>
              <a:off x="-79676" y="-1092980"/>
              <a:ext cx="615" cy="447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" y="0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2" y="5"/>
                    <a:pt x="3" y="6"/>
                    <a:pt x="6" y="7"/>
                  </a:cubicBezTo>
                  <a:cubicBezTo>
                    <a:pt x="7" y="7"/>
                    <a:pt x="9" y="7"/>
                    <a:pt x="10" y="7"/>
                  </a:cubicBezTo>
                  <a:cubicBezTo>
                    <a:pt x="11" y="7"/>
                    <a:pt x="10" y="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1"/>
            <p:cNvSpPr/>
            <p:nvPr/>
          </p:nvSpPr>
          <p:spPr>
            <a:xfrm>
              <a:off x="-80737" y="-1095661"/>
              <a:ext cx="1229" cy="55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ubicBezTo>
                    <a:pt x="3" y="8"/>
                    <a:pt x="4" y="8"/>
                    <a:pt x="5" y="10"/>
                  </a:cubicBezTo>
                  <a:lnTo>
                    <a:pt x="21" y="10"/>
                  </a:lnTo>
                  <a:cubicBezTo>
                    <a:pt x="10" y="3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1"/>
            <p:cNvSpPr/>
            <p:nvPr/>
          </p:nvSpPr>
          <p:spPr>
            <a:xfrm>
              <a:off x="-79396" y="-1101975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0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1" y="5"/>
                    <a:pt x="2" y="5"/>
                    <a:pt x="3" y="7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3" y="3"/>
                    <a:pt x="2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-82916" y="-1114043"/>
              <a:ext cx="615" cy="279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6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9" y="3"/>
                    <a:pt x="7" y="1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-83754" y="-1113596"/>
              <a:ext cx="950" cy="391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8" y="1"/>
                  </a:moveTo>
                  <a:cubicBezTo>
                    <a:pt x="6" y="3"/>
                    <a:pt x="3" y="6"/>
                    <a:pt x="1" y="7"/>
                  </a:cubicBezTo>
                  <a:lnTo>
                    <a:pt x="15" y="7"/>
                  </a:lnTo>
                  <a:cubicBezTo>
                    <a:pt x="16" y="5"/>
                    <a:pt x="16" y="4"/>
                    <a:pt x="16" y="3"/>
                  </a:cubicBezTo>
                  <a:cubicBezTo>
                    <a:pt x="13" y="2"/>
                    <a:pt x="11" y="2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1"/>
            <p:cNvSpPr/>
            <p:nvPr/>
          </p:nvSpPr>
          <p:spPr>
            <a:xfrm>
              <a:off x="-80011" y="-1101248"/>
              <a:ext cx="223" cy="279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2" y="1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4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1"/>
            <p:cNvSpPr/>
            <p:nvPr/>
          </p:nvSpPr>
          <p:spPr>
            <a:xfrm>
              <a:off x="-80402" y="-1100969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8" y="1"/>
                  </a:moveTo>
                  <a:cubicBezTo>
                    <a:pt x="5" y="1"/>
                    <a:pt x="1" y="1"/>
                    <a:pt x="9" y="6"/>
                  </a:cubicBezTo>
                  <a:cubicBezTo>
                    <a:pt x="8" y="5"/>
                    <a:pt x="8" y="3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-79899" y="-1096723"/>
              <a:ext cx="1453" cy="894"/>
            </a:xfrm>
            <a:custGeom>
              <a:avLst/>
              <a:gdLst/>
              <a:ahLst/>
              <a:cxnLst/>
              <a:rect l="l" t="t" r="r" b="b"/>
              <a:pathLst>
                <a:path w="26" h="16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4"/>
                    <a:pt x="2" y="6"/>
                  </a:cubicBezTo>
                  <a:cubicBezTo>
                    <a:pt x="6" y="9"/>
                    <a:pt x="11" y="11"/>
                    <a:pt x="18" y="15"/>
                  </a:cubicBezTo>
                  <a:cubicBezTo>
                    <a:pt x="21" y="14"/>
                    <a:pt x="22" y="14"/>
                    <a:pt x="25" y="13"/>
                  </a:cubicBezTo>
                  <a:cubicBezTo>
                    <a:pt x="8" y="4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-80570" y="-1096499"/>
              <a:ext cx="1900" cy="1229"/>
            </a:xfrm>
            <a:custGeom>
              <a:avLst/>
              <a:gdLst/>
              <a:ahLst/>
              <a:cxnLst/>
              <a:rect l="l" t="t" r="r" b="b"/>
              <a:pathLst>
                <a:path w="34" h="22" extrusionOk="0">
                  <a:moveTo>
                    <a:pt x="7" y="0"/>
                  </a:moveTo>
                  <a:cubicBezTo>
                    <a:pt x="7" y="0"/>
                    <a:pt x="7" y="1"/>
                    <a:pt x="7" y="1"/>
                  </a:cubicBezTo>
                  <a:cubicBezTo>
                    <a:pt x="4" y="4"/>
                    <a:pt x="1" y="6"/>
                    <a:pt x="0" y="9"/>
                  </a:cubicBezTo>
                  <a:lnTo>
                    <a:pt x="6" y="11"/>
                  </a:lnTo>
                  <a:lnTo>
                    <a:pt x="14" y="11"/>
                  </a:lnTo>
                  <a:cubicBezTo>
                    <a:pt x="19" y="14"/>
                    <a:pt x="24" y="16"/>
                    <a:pt x="34" y="22"/>
                  </a:cubicBezTo>
                  <a:cubicBezTo>
                    <a:pt x="8" y="4"/>
                    <a:pt x="21" y="9"/>
                    <a:pt x="22" y="7"/>
                  </a:cubicBezTo>
                  <a:cubicBezTo>
                    <a:pt x="12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1"/>
            <p:cNvSpPr/>
            <p:nvPr/>
          </p:nvSpPr>
          <p:spPr>
            <a:xfrm>
              <a:off x="-81463" y="-1097337"/>
              <a:ext cx="1006" cy="615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5" y="1"/>
                  </a:moveTo>
                  <a:cubicBezTo>
                    <a:pt x="1" y="1"/>
                    <a:pt x="1" y="4"/>
                    <a:pt x="4" y="8"/>
                  </a:cubicBezTo>
                  <a:cubicBezTo>
                    <a:pt x="3" y="5"/>
                    <a:pt x="17" y="10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1"/>
            <p:cNvSpPr/>
            <p:nvPr/>
          </p:nvSpPr>
          <p:spPr>
            <a:xfrm>
              <a:off x="-81519" y="-1095103"/>
              <a:ext cx="1453" cy="503"/>
            </a:xfrm>
            <a:custGeom>
              <a:avLst/>
              <a:gdLst/>
              <a:ahLst/>
              <a:cxnLst/>
              <a:rect l="l" t="t" r="r" b="b"/>
              <a:pathLst>
                <a:path w="26" h="9" extrusionOk="0">
                  <a:moveTo>
                    <a:pt x="12" y="1"/>
                  </a:moveTo>
                  <a:cubicBezTo>
                    <a:pt x="9" y="1"/>
                    <a:pt x="11" y="4"/>
                    <a:pt x="8" y="4"/>
                  </a:cubicBezTo>
                  <a:cubicBezTo>
                    <a:pt x="7" y="4"/>
                    <a:pt x="4" y="3"/>
                    <a:pt x="1" y="2"/>
                  </a:cubicBezTo>
                  <a:lnTo>
                    <a:pt x="1" y="2"/>
                  </a:lnTo>
                  <a:cubicBezTo>
                    <a:pt x="7" y="5"/>
                    <a:pt x="12" y="8"/>
                    <a:pt x="13" y="8"/>
                  </a:cubicBezTo>
                  <a:lnTo>
                    <a:pt x="25" y="8"/>
                  </a:lnTo>
                  <a:cubicBezTo>
                    <a:pt x="26" y="8"/>
                    <a:pt x="23" y="6"/>
                    <a:pt x="18" y="3"/>
                  </a:cubicBezTo>
                  <a:cubicBezTo>
                    <a:pt x="15" y="1"/>
                    <a:pt x="13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1"/>
            <p:cNvSpPr/>
            <p:nvPr/>
          </p:nvSpPr>
          <p:spPr>
            <a:xfrm>
              <a:off x="-81631" y="-1094600"/>
              <a:ext cx="1844" cy="1173"/>
            </a:xfrm>
            <a:custGeom>
              <a:avLst/>
              <a:gdLst/>
              <a:ahLst/>
              <a:cxnLst/>
              <a:rect l="l" t="t" r="r" b="b"/>
              <a:pathLst>
                <a:path w="33" h="21" extrusionOk="0"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4" y="3"/>
                    <a:pt x="0" y="6"/>
                    <a:pt x="0" y="7"/>
                  </a:cubicBezTo>
                  <a:cubicBezTo>
                    <a:pt x="0" y="8"/>
                    <a:pt x="4" y="10"/>
                    <a:pt x="4" y="10"/>
                  </a:cubicBezTo>
                  <a:cubicBezTo>
                    <a:pt x="10" y="13"/>
                    <a:pt x="16" y="15"/>
                    <a:pt x="21" y="18"/>
                  </a:cubicBezTo>
                  <a:cubicBezTo>
                    <a:pt x="25" y="19"/>
                    <a:pt x="28" y="20"/>
                    <a:pt x="28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3" y="17"/>
                    <a:pt x="28" y="13"/>
                    <a:pt x="16" y="6"/>
                  </a:cubicBezTo>
                  <a:lnTo>
                    <a:pt x="25" y="6"/>
                  </a:lnTo>
                  <a:cubicBezTo>
                    <a:pt x="14" y="3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1"/>
            <p:cNvSpPr/>
            <p:nvPr/>
          </p:nvSpPr>
          <p:spPr>
            <a:xfrm>
              <a:off x="-82302" y="-1095941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2" y="0"/>
                  </a:moveTo>
                  <a:cubicBezTo>
                    <a:pt x="1" y="0"/>
                    <a:pt x="2" y="2"/>
                    <a:pt x="6" y="6"/>
                  </a:cubicBezTo>
                  <a:cubicBezTo>
                    <a:pt x="7" y="5"/>
                    <a:pt x="7" y="4"/>
                    <a:pt x="8" y="2"/>
                  </a:cubicBezTo>
                  <a:cubicBezTo>
                    <a:pt x="5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1"/>
            <p:cNvSpPr/>
            <p:nvPr/>
          </p:nvSpPr>
          <p:spPr>
            <a:xfrm>
              <a:off x="-82749" y="-1093929"/>
              <a:ext cx="2291" cy="1006"/>
            </a:xfrm>
            <a:custGeom>
              <a:avLst/>
              <a:gdLst/>
              <a:ahLst/>
              <a:cxnLst/>
              <a:rect l="l" t="t" r="r" b="b"/>
              <a:pathLst>
                <a:path w="41" h="18" extrusionOk="0">
                  <a:moveTo>
                    <a:pt x="10" y="1"/>
                  </a:moveTo>
                  <a:cubicBezTo>
                    <a:pt x="4" y="1"/>
                    <a:pt x="1" y="3"/>
                    <a:pt x="4" y="8"/>
                  </a:cubicBezTo>
                  <a:cubicBezTo>
                    <a:pt x="10" y="11"/>
                    <a:pt x="13" y="10"/>
                    <a:pt x="24" y="13"/>
                  </a:cubicBezTo>
                  <a:cubicBezTo>
                    <a:pt x="31" y="17"/>
                    <a:pt x="35" y="18"/>
                    <a:pt x="36" y="18"/>
                  </a:cubicBezTo>
                  <a:cubicBezTo>
                    <a:pt x="39" y="18"/>
                    <a:pt x="39" y="16"/>
                    <a:pt x="40" y="15"/>
                  </a:cubicBezTo>
                  <a:cubicBezTo>
                    <a:pt x="26" y="7"/>
                    <a:pt x="14" y="2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1"/>
            <p:cNvSpPr/>
            <p:nvPr/>
          </p:nvSpPr>
          <p:spPr>
            <a:xfrm>
              <a:off x="-83028" y="-1094712"/>
              <a:ext cx="782" cy="447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0"/>
                  </a:moveTo>
                  <a:cubicBezTo>
                    <a:pt x="2" y="3"/>
                    <a:pt x="3" y="4"/>
                    <a:pt x="5" y="5"/>
                  </a:cubicBezTo>
                  <a:cubicBezTo>
                    <a:pt x="8" y="7"/>
                    <a:pt x="11" y="8"/>
                    <a:pt x="12" y="8"/>
                  </a:cubicBezTo>
                  <a:cubicBezTo>
                    <a:pt x="13" y="8"/>
                    <a:pt x="10" y="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1"/>
            <p:cNvSpPr/>
            <p:nvPr/>
          </p:nvSpPr>
          <p:spPr>
            <a:xfrm>
              <a:off x="-83363" y="-1094488"/>
              <a:ext cx="559" cy="39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3" y="0"/>
                  </a:moveTo>
                  <a:cubicBezTo>
                    <a:pt x="1" y="2"/>
                    <a:pt x="1" y="4"/>
                    <a:pt x="0" y="5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9" y="4"/>
                  </a:cubicBezTo>
                  <a:cubicBezTo>
                    <a:pt x="6" y="2"/>
                    <a:pt x="5" y="1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1"/>
            <p:cNvSpPr/>
            <p:nvPr/>
          </p:nvSpPr>
          <p:spPr>
            <a:xfrm>
              <a:off x="-84257" y="-1093594"/>
              <a:ext cx="1397" cy="1006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4" y="1"/>
                  </a:moveTo>
                  <a:lnTo>
                    <a:pt x="24" y="1"/>
                  </a:lnTo>
                  <a:cubicBezTo>
                    <a:pt x="16" y="6"/>
                    <a:pt x="9" y="10"/>
                    <a:pt x="0" y="15"/>
                  </a:cubicBezTo>
                  <a:cubicBezTo>
                    <a:pt x="3" y="16"/>
                    <a:pt x="5" y="17"/>
                    <a:pt x="7" y="18"/>
                  </a:cubicBezTo>
                  <a:cubicBezTo>
                    <a:pt x="17" y="16"/>
                    <a:pt x="22" y="10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1"/>
            <p:cNvSpPr/>
            <p:nvPr/>
          </p:nvSpPr>
          <p:spPr>
            <a:xfrm>
              <a:off x="-89006" y="-1108567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3" y="1"/>
                  </a:moveTo>
                  <a:cubicBezTo>
                    <a:pt x="3" y="2"/>
                    <a:pt x="1" y="5"/>
                    <a:pt x="0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6" y="3"/>
                    <a:pt x="4" y="2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1"/>
            <p:cNvSpPr/>
            <p:nvPr/>
          </p:nvSpPr>
          <p:spPr>
            <a:xfrm>
              <a:off x="-89285" y="-1107897"/>
              <a:ext cx="279" cy="223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1"/>
            <p:cNvSpPr/>
            <p:nvPr/>
          </p:nvSpPr>
          <p:spPr>
            <a:xfrm>
              <a:off x="-105432" y="-977608"/>
              <a:ext cx="28158" cy="23186"/>
            </a:xfrm>
            <a:custGeom>
              <a:avLst/>
              <a:gdLst/>
              <a:ahLst/>
              <a:cxnLst/>
              <a:rect l="l" t="t" r="r" b="b"/>
              <a:pathLst>
                <a:path w="504" h="415" extrusionOk="0">
                  <a:moveTo>
                    <a:pt x="474" y="109"/>
                  </a:moveTo>
                  <a:cubicBezTo>
                    <a:pt x="474" y="110"/>
                    <a:pt x="474" y="110"/>
                    <a:pt x="475" y="110"/>
                  </a:cubicBezTo>
                  <a:cubicBezTo>
                    <a:pt x="474" y="110"/>
                    <a:pt x="474" y="110"/>
                    <a:pt x="474" y="109"/>
                  </a:cubicBezTo>
                  <a:close/>
                  <a:moveTo>
                    <a:pt x="101" y="123"/>
                  </a:moveTo>
                  <a:cubicBezTo>
                    <a:pt x="101" y="124"/>
                    <a:pt x="102" y="124"/>
                    <a:pt x="103" y="125"/>
                  </a:cubicBezTo>
                  <a:lnTo>
                    <a:pt x="103" y="125"/>
                  </a:lnTo>
                  <a:cubicBezTo>
                    <a:pt x="102" y="124"/>
                    <a:pt x="101" y="124"/>
                    <a:pt x="101" y="123"/>
                  </a:cubicBezTo>
                  <a:close/>
                  <a:moveTo>
                    <a:pt x="495" y="141"/>
                  </a:moveTo>
                  <a:lnTo>
                    <a:pt x="495" y="141"/>
                  </a:lnTo>
                  <a:cubicBezTo>
                    <a:pt x="498" y="147"/>
                    <a:pt x="499" y="150"/>
                    <a:pt x="500" y="151"/>
                  </a:cubicBezTo>
                  <a:cubicBezTo>
                    <a:pt x="500" y="151"/>
                    <a:pt x="500" y="151"/>
                    <a:pt x="500" y="151"/>
                  </a:cubicBezTo>
                  <a:lnTo>
                    <a:pt x="500" y="151"/>
                  </a:lnTo>
                  <a:cubicBezTo>
                    <a:pt x="499" y="151"/>
                    <a:pt x="498" y="150"/>
                    <a:pt x="496" y="149"/>
                  </a:cubicBezTo>
                  <a:lnTo>
                    <a:pt x="496" y="149"/>
                  </a:lnTo>
                  <a:cubicBezTo>
                    <a:pt x="498" y="151"/>
                    <a:pt x="499" y="151"/>
                    <a:pt x="500" y="151"/>
                  </a:cubicBezTo>
                  <a:cubicBezTo>
                    <a:pt x="500" y="151"/>
                    <a:pt x="500" y="151"/>
                    <a:pt x="500" y="151"/>
                  </a:cubicBezTo>
                  <a:lnTo>
                    <a:pt x="500" y="151"/>
                  </a:lnTo>
                  <a:cubicBezTo>
                    <a:pt x="501" y="152"/>
                    <a:pt x="502" y="152"/>
                    <a:pt x="502" y="152"/>
                  </a:cubicBezTo>
                  <a:cubicBezTo>
                    <a:pt x="504" y="152"/>
                    <a:pt x="502" y="149"/>
                    <a:pt x="495" y="141"/>
                  </a:cubicBezTo>
                  <a:close/>
                  <a:moveTo>
                    <a:pt x="55" y="184"/>
                  </a:moveTo>
                  <a:cubicBezTo>
                    <a:pt x="55" y="184"/>
                    <a:pt x="55" y="184"/>
                    <a:pt x="56" y="184"/>
                  </a:cubicBezTo>
                  <a:lnTo>
                    <a:pt x="56" y="184"/>
                  </a:lnTo>
                  <a:cubicBezTo>
                    <a:pt x="55" y="184"/>
                    <a:pt x="55" y="184"/>
                    <a:pt x="55" y="184"/>
                  </a:cubicBezTo>
                  <a:close/>
                  <a:moveTo>
                    <a:pt x="464" y="209"/>
                  </a:moveTo>
                  <a:cubicBezTo>
                    <a:pt x="464" y="209"/>
                    <a:pt x="464" y="210"/>
                    <a:pt x="464" y="210"/>
                  </a:cubicBezTo>
                  <a:lnTo>
                    <a:pt x="466" y="211"/>
                  </a:lnTo>
                  <a:cubicBezTo>
                    <a:pt x="465" y="210"/>
                    <a:pt x="464" y="210"/>
                    <a:pt x="464" y="209"/>
                  </a:cubicBezTo>
                  <a:close/>
                  <a:moveTo>
                    <a:pt x="423" y="243"/>
                  </a:moveTo>
                  <a:lnTo>
                    <a:pt x="426" y="247"/>
                  </a:lnTo>
                  <a:cubicBezTo>
                    <a:pt x="426" y="245"/>
                    <a:pt x="424" y="244"/>
                    <a:pt x="423" y="243"/>
                  </a:cubicBezTo>
                  <a:close/>
                  <a:moveTo>
                    <a:pt x="339" y="0"/>
                  </a:moveTo>
                  <a:cubicBezTo>
                    <a:pt x="335" y="0"/>
                    <a:pt x="332" y="1"/>
                    <a:pt x="329" y="3"/>
                  </a:cubicBezTo>
                  <a:lnTo>
                    <a:pt x="316" y="3"/>
                  </a:lnTo>
                  <a:cubicBezTo>
                    <a:pt x="314" y="3"/>
                    <a:pt x="311" y="2"/>
                    <a:pt x="310" y="2"/>
                  </a:cubicBezTo>
                  <a:cubicBezTo>
                    <a:pt x="309" y="2"/>
                    <a:pt x="308" y="2"/>
                    <a:pt x="308" y="3"/>
                  </a:cubicBezTo>
                  <a:cubicBezTo>
                    <a:pt x="308" y="5"/>
                    <a:pt x="305" y="6"/>
                    <a:pt x="302" y="6"/>
                  </a:cubicBezTo>
                  <a:cubicBezTo>
                    <a:pt x="300" y="6"/>
                    <a:pt x="298" y="5"/>
                    <a:pt x="295" y="5"/>
                  </a:cubicBezTo>
                  <a:cubicBezTo>
                    <a:pt x="294" y="6"/>
                    <a:pt x="293" y="6"/>
                    <a:pt x="291" y="6"/>
                  </a:cubicBezTo>
                  <a:cubicBezTo>
                    <a:pt x="286" y="6"/>
                    <a:pt x="279" y="4"/>
                    <a:pt x="273" y="4"/>
                  </a:cubicBezTo>
                  <a:cubicBezTo>
                    <a:pt x="271" y="4"/>
                    <a:pt x="277" y="9"/>
                    <a:pt x="279" y="10"/>
                  </a:cubicBezTo>
                  <a:cubicBezTo>
                    <a:pt x="285" y="11"/>
                    <a:pt x="292" y="14"/>
                    <a:pt x="300" y="15"/>
                  </a:cubicBezTo>
                  <a:cubicBezTo>
                    <a:pt x="300" y="16"/>
                    <a:pt x="300" y="16"/>
                    <a:pt x="298" y="17"/>
                  </a:cubicBezTo>
                  <a:cubicBezTo>
                    <a:pt x="291" y="17"/>
                    <a:pt x="285" y="17"/>
                    <a:pt x="279" y="19"/>
                  </a:cubicBezTo>
                  <a:cubicBezTo>
                    <a:pt x="275" y="19"/>
                    <a:pt x="273" y="21"/>
                    <a:pt x="270" y="22"/>
                  </a:cubicBezTo>
                  <a:cubicBezTo>
                    <a:pt x="269" y="24"/>
                    <a:pt x="270" y="25"/>
                    <a:pt x="269" y="26"/>
                  </a:cubicBezTo>
                  <a:cubicBezTo>
                    <a:pt x="264" y="26"/>
                    <a:pt x="258" y="25"/>
                    <a:pt x="254" y="25"/>
                  </a:cubicBezTo>
                  <a:cubicBezTo>
                    <a:pt x="248" y="25"/>
                    <a:pt x="249" y="31"/>
                    <a:pt x="251" y="35"/>
                  </a:cubicBezTo>
                  <a:cubicBezTo>
                    <a:pt x="253" y="38"/>
                    <a:pt x="248" y="38"/>
                    <a:pt x="247" y="41"/>
                  </a:cubicBezTo>
                  <a:cubicBezTo>
                    <a:pt x="244" y="43"/>
                    <a:pt x="243" y="47"/>
                    <a:pt x="241" y="52"/>
                  </a:cubicBezTo>
                  <a:cubicBezTo>
                    <a:pt x="247" y="54"/>
                    <a:pt x="251" y="57"/>
                    <a:pt x="254" y="58"/>
                  </a:cubicBezTo>
                  <a:cubicBezTo>
                    <a:pt x="251" y="58"/>
                    <a:pt x="243" y="54"/>
                    <a:pt x="239" y="54"/>
                  </a:cubicBezTo>
                  <a:cubicBezTo>
                    <a:pt x="236" y="53"/>
                    <a:pt x="233" y="53"/>
                    <a:pt x="230" y="53"/>
                  </a:cubicBezTo>
                  <a:cubicBezTo>
                    <a:pt x="228" y="53"/>
                    <a:pt x="226" y="53"/>
                    <a:pt x="225" y="54"/>
                  </a:cubicBezTo>
                  <a:cubicBezTo>
                    <a:pt x="215" y="58"/>
                    <a:pt x="205" y="62"/>
                    <a:pt x="196" y="64"/>
                  </a:cubicBezTo>
                  <a:cubicBezTo>
                    <a:pt x="195" y="65"/>
                    <a:pt x="193" y="65"/>
                    <a:pt x="192" y="65"/>
                  </a:cubicBezTo>
                  <a:cubicBezTo>
                    <a:pt x="190" y="65"/>
                    <a:pt x="188" y="65"/>
                    <a:pt x="186" y="66"/>
                  </a:cubicBezTo>
                  <a:cubicBezTo>
                    <a:pt x="184" y="63"/>
                    <a:pt x="182" y="60"/>
                    <a:pt x="182" y="60"/>
                  </a:cubicBezTo>
                  <a:lnTo>
                    <a:pt x="182" y="60"/>
                  </a:lnTo>
                  <a:cubicBezTo>
                    <a:pt x="182" y="60"/>
                    <a:pt x="183" y="61"/>
                    <a:pt x="183" y="61"/>
                  </a:cubicBezTo>
                  <a:cubicBezTo>
                    <a:pt x="185" y="61"/>
                    <a:pt x="185" y="61"/>
                    <a:pt x="186" y="61"/>
                  </a:cubicBezTo>
                  <a:cubicBezTo>
                    <a:pt x="191" y="61"/>
                    <a:pt x="186" y="55"/>
                    <a:pt x="190" y="55"/>
                  </a:cubicBezTo>
                  <a:cubicBezTo>
                    <a:pt x="191" y="55"/>
                    <a:pt x="193" y="56"/>
                    <a:pt x="196" y="57"/>
                  </a:cubicBezTo>
                  <a:cubicBezTo>
                    <a:pt x="199" y="56"/>
                    <a:pt x="201" y="53"/>
                    <a:pt x="204" y="52"/>
                  </a:cubicBezTo>
                  <a:cubicBezTo>
                    <a:pt x="206" y="51"/>
                    <a:pt x="212" y="48"/>
                    <a:pt x="212" y="45"/>
                  </a:cubicBezTo>
                  <a:cubicBezTo>
                    <a:pt x="212" y="41"/>
                    <a:pt x="215" y="41"/>
                    <a:pt x="217" y="40"/>
                  </a:cubicBezTo>
                  <a:cubicBezTo>
                    <a:pt x="218" y="40"/>
                    <a:pt x="217" y="37"/>
                    <a:pt x="217" y="36"/>
                  </a:cubicBezTo>
                  <a:cubicBezTo>
                    <a:pt x="210" y="32"/>
                    <a:pt x="205" y="30"/>
                    <a:pt x="205" y="30"/>
                  </a:cubicBezTo>
                  <a:cubicBezTo>
                    <a:pt x="202" y="31"/>
                    <a:pt x="201" y="32"/>
                    <a:pt x="200" y="35"/>
                  </a:cubicBezTo>
                  <a:lnTo>
                    <a:pt x="188" y="46"/>
                  </a:lnTo>
                  <a:cubicBezTo>
                    <a:pt x="187" y="47"/>
                    <a:pt x="187" y="47"/>
                    <a:pt x="186" y="47"/>
                  </a:cubicBezTo>
                  <a:cubicBezTo>
                    <a:pt x="185" y="47"/>
                    <a:pt x="182" y="46"/>
                    <a:pt x="181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52"/>
                    <a:pt x="174" y="54"/>
                    <a:pt x="166" y="56"/>
                  </a:cubicBezTo>
                  <a:cubicBezTo>
                    <a:pt x="163" y="56"/>
                    <a:pt x="162" y="58"/>
                    <a:pt x="170" y="64"/>
                  </a:cubicBezTo>
                  <a:cubicBezTo>
                    <a:pt x="174" y="64"/>
                    <a:pt x="177" y="64"/>
                    <a:pt x="180" y="66"/>
                  </a:cubicBezTo>
                  <a:cubicBezTo>
                    <a:pt x="181" y="67"/>
                    <a:pt x="183" y="68"/>
                    <a:pt x="184" y="68"/>
                  </a:cubicBezTo>
                  <a:cubicBezTo>
                    <a:pt x="180" y="69"/>
                    <a:pt x="177" y="70"/>
                    <a:pt x="174" y="70"/>
                  </a:cubicBezTo>
                  <a:cubicBezTo>
                    <a:pt x="170" y="68"/>
                    <a:pt x="169" y="68"/>
                    <a:pt x="169" y="67"/>
                  </a:cubicBezTo>
                  <a:cubicBezTo>
                    <a:pt x="166" y="65"/>
                    <a:pt x="164" y="63"/>
                    <a:pt x="160" y="59"/>
                  </a:cubicBezTo>
                  <a:cubicBezTo>
                    <a:pt x="159" y="62"/>
                    <a:pt x="158" y="63"/>
                    <a:pt x="157" y="64"/>
                  </a:cubicBezTo>
                  <a:cubicBezTo>
                    <a:pt x="158" y="65"/>
                    <a:pt x="160" y="67"/>
                    <a:pt x="163" y="68"/>
                  </a:cubicBezTo>
                  <a:cubicBezTo>
                    <a:pt x="167" y="69"/>
                    <a:pt x="171" y="70"/>
                    <a:pt x="176" y="73"/>
                  </a:cubicBezTo>
                  <a:cubicBezTo>
                    <a:pt x="174" y="75"/>
                    <a:pt x="173" y="77"/>
                    <a:pt x="169" y="78"/>
                  </a:cubicBezTo>
                  <a:cubicBezTo>
                    <a:pt x="168" y="78"/>
                    <a:pt x="162" y="75"/>
                    <a:pt x="158" y="74"/>
                  </a:cubicBezTo>
                  <a:cubicBezTo>
                    <a:pt x="155" y="73"/>
                    <a:pt x="153" y="73"/>
                    <a:pt x="153" y="73"/>
                  </a:cubicBezTo>
                  <a:cubicBezTo>
                    <a:pt x="149" y="73"/>
                    <a:pt x="147" y="74"/>
                    <a:pt x="144" y="74"/>
                  </a:cubicBezTo>
                  <a:lnTo>
                    <a:pt x="145" y="75"/>
                  </a:lnTo>
                  <a:cubicBezTo>
                    <a:pt x="150" y="79"/>
                    <a:pt x="154" y="81"/>
                    <a:pt x="161" y="86"/>
                  </a:cubicBezTo>
                  <a:cubicBezTo>
                    <a:pt x="156" y="85"/>
                    <a:pt x="154" y="85"/>
                    <a:pt x="149" y="83"/>
                  </a:cubicBezTo>
                  <a:cubicBezTo>
                    <a:pt x="145" y="81"/>
                    <a:pt x="141" y="80"/>
                    <a:pt x="140" y="80"/>
                  </a:cubicBezTo>
                  <a:cubicBezTo>
                    <a:pt x="138" y="80"/>
                    <a:pt x="139" y="81"/>
                    <a:pt x="145" y="85"/>
                  </a:cubicBezTo>
                  <a:lnTo>
                    <a:pt x="150" y="85"/>
                  </a:lnTo>
                  <a:cubicBezTo>
                    <a:pt x="151" y="86"/>
                    <a:pt x="154" y="88"/>
                    <a:pt x="155" y="89"/>
                  </a:cubicBezTo>
                  <a:cubicBezTo>
                    <a:pt x="153" y="88"/>
                    <a:pt x="149" y="86"/>
                    <a:pt x="145" y="85"/>
                  </a:cubicBezTo>
                  <a:lnTo>
                    <a:pt x="145" y="85"/>
                  </a:lnTo>
                  <a:cubicBezTo>
                    <a:pt x="148" y="88"/>
                    <a:pt x="153" y="91"/>
                    <a:pt x="154" y="91"/>
                  </a:cubicBezTo>
                  <a:cubicBezTo>
                    <a:pt x="155" y="93"/>
                    <a:pt x="154" y="93"/>
                    <a:pt x="153" y="95"/>
                  </a:cubicBezTo>
                  <a:cubicBezTo>
                    <a:pt x="151" y="96"/>
                    <a:pt x="150" y="98"/>
                    <a:pt x="147" y="98"/>
                  </a:cubicBezTo>
                  <a:cubicBezTo>
                    <a:pt x="145" y="98"/>
                    <a:pt x="142" y="97"/>
                    <a:pt x="138" y="96"/>
                  </a:cubicBezTo>
                  <a:cubicBezTo>
                    <a:pt x="137" y="95"/>
                    <a:pt x="135" y="95"/>
                    <a:pt x="134" y="95"/>
                  </a:cubicBezTo>
                  <a:cubicBezTo>
                    <a:pt x="131" y="95"/>
                    <a:pt x="132" y="97"/>
                    <a:pt x="131" y="99"/>
                  </a:cubicBezTo>
                  <a:lnTo>
                    <a:pt x="131" y="100"/>
                  </a:lnTo>
                  <a:cubicBezTo>
                    <a:pt x="129" y="102"/>
                    <a:pt x="131" y="105"/>
                    <a:pt x="127" y="105"/>
                  </a:cubicBezTo>
                  <a:cubicBezTo>
                    <a:pt x="124" y="105"/>
                    <a:pt x="126" y="107"/>
                    <a:pt x="124" y="109"/>
                  </a:cubicBezTo>
                  <a:cubicBezTo>
                    <a:pt x="124" y="109"/>
                    <a:pt x="126" y="110"/>
                    <a:pt x="129" y="112"/>
                  </a:cubicBezTo>
                  <a:cubicBezTo>
                    <a:pt x="137" y="118"/>
                    <a:pt x="141" y="121"/>
                    <a:pt x="140" y="121"/>
                  </a:cubicBezTo>
                  <a:cubicBezTo>
                    <a:pt x="139" y="121"/>
                    <a:pt x="136" y="120"/>
                    <a:pt x="131" y="118"/>
                  </a:cubicBezTo>
                  <a:cubicBezTo>
                    <a:pt x="129" y="117"/>
                    <a:pt x="126" y="116"/>
                    <a:pt x="125" y="116"/>
                  </a:cubicBezTo>
                  <a:cubicBezTo>
                    <a:pt x="125" y="116"/>
                    <a:pt x="125" y="116"/>
                    <a:pt x="126" y="117"/>
                  </a:cubicBezTo>
                  <a:cubicBezTo>
                    <a:pt x="128" y="119"/>
                    <a:pt x="128" y="120"/>
                    <a:pt x="126" y="120"/>
                  </a:cubicBezTo>
                  <a:cubicBezTo>
                    <a:pt x="124" y="120"/>
                    <a:pt x="117" y="118"/>
                    <a:pt x="110" y="114"/>
                  </a:cubicBezTo>
                  <a:lnTo>
                    <a:pt x="110" y="114"/>
                  </a:lnTo>
                  <a:cubicBezTo>
                    <a:pt x="128" y="127"/>
                    <a:pt x="136" y="135"/>
                    <a:pt x="133" y="135"/>
                  </a:cubicBezTo>
                  <a:cubicBezTo>
                    <a:pt x="133" y="135"/>
                    <a:pt x="132" y="135"/>
                    <a:pt x="132" y="135"/>
                  </a:cubicBezTo>
                  <a:cubicBezTo>
                    <a:pt x="131" y="135"/>
                    <a:pt x="132" y="136"/>
                    <a:pt x="132" y="137"/>
                  </a:cubicBezTo>
                  <a:cubicBezTo>
                    <a:pt x="131" y="139"/>
                    <a:pt x="128" y="139"/>
                    <a:pt x="126" y="139"/>
                  </a:cubicBezTo>
                  <a:cubicBezTo>
                    <a:pt x="124" y="137"/>
                    <a:pt x="123" y="136"/>
                    <a:pt x="120" y="136"/>
                  </a:cubicBezTo>
                  <a:cubicBezTo>
                    <a:pt x="118" y="135"/>
                    <a:pt x="117" y="132"/>
                    <a:pt x="116" y="131"/>
                  </a:cubicBezTo>
                  <a:cubicBezTo>
                    <a:pt x="112" y="128"/>
                    <a:pt x="111" y="130"/>
                    <a:pt x="110" y="128"/>
                  </a:cubicBezTo>
                  <a:cubicBezTo>
                    <a:pt x="108" y="127"/>
                    <a:pt x="105" y="127"/>
                    <a:pt x="103" y="125"/>
                  </a:cubicBezTo>
                  <a:lnTo>
                    <a:pt x="103" y="125"/>
                  </a:lnTo>
                  <a:cubicBezTo>
                    <a:pt x="107" y="128"/>
                    <a:pt x="111" y="131"/>
                    <a:pt x="113" y="133"/>
                  </a:cubicBezTo>
                  <a:cubicBezTo>
                    <a:pt x="116" y="135"/>
                    <a:pt x="118" y="137"/>
                    <a:pt x="126" y="142"/>
                  </a:cubicBezTo>
                  <a:cubicBezTo>
                    <a:pt x="122" y="142"/>
                    <a:pt x="122" y="143"/>
                    <a:pt x="118" y="143"/>
                  </a:cubicBezTo>
                  <a:cubicBezTo>
                    <a:pt x="117" y="143"/>
                    <a:pt x="116" y="143"/>
                    <a:pt x="115" y="143"/>
                  </a:cubicBezTo>
                  <a:cubicBezTo>
                    <a:pt x="112" y="142"/>
                    <a:pt x="109" y="142"/>
                    <a:pt x="107" y="142"/>
                  </a:cubicBezTo>
                  <a:cubicBezTo>
                    <a:pt x="104" y="142"/>
                    <a:pt x="102" y="142"/>
                    <a:pt x="102" y="144"/>
                  </a:cubicBezTo>
                  <a:cubicBezTo>
                    <a:pt x="102" y="146"/>
                    <a:pt x="102" y="147"/>
                    <a:pt x="101" y="147"/>
                  </a:cubicBezTo>
                  <a:cubicBezTo>
                    <a:pt x="100" y="147"/>
                    <a:pt x="99" y="147"/>
                    <a:pt x="99" y="147"/>
                  </a:cubicBezTo>
                  <a:cubicBezTo>
                    <a:pt x="97" y="147"/>
                    <a:pt x="96" y="148"/>
                    <a:pt x="103" y="153"/>
                  </a:cubicBezTo>
                  <a:cubicBezTo>
                    <a:pt x="106" y="156"/>
                    <a:pt x="107" y="158"/>
                    <a:pt x="106" y="158"/>
                  </a:cubicBezTo>
                  <a:cubicBezTo>
                    <a:pt x="105" y="158"/>
                    <a:pt x="97" y="154"/>
                    <a:pt x="85" y="147"/>
                  </a:cubicBezTo>
                  <a:lnTo>
                    <a:pt x="85" y="147"/>
                  </a:lnTo>
                  <a:cubicBezTo>
                    <a:pt x="98" y="155"/>
                    <a:pt x="97" y="156"/>
                    <a:pt x="95" y="156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93" y="156"/>
                    <a:pt x="92" y="156"/>
                    <a:pt x="101" y="162"/>
                  </a:cubicBezTo>
                  <a:cubicBezTo>
                    <a:pt x="88" y="155"/>
                    <a:pt x="82" y="152"/>
                    <a:pt x="82" y="152"/>
                  </a:cubicBezTo>
                  <a:lnTo>
                    <a:pt x="82" y="152"/>
                  </a:lnTo>
                  <a:cubicBezTo>
                    <a:pt x="81" y="152"/>
                    <a:pt x="82" y="153"/>
                    <a:pt x="84" y="154"/>
                  </a:cubicBezTo>
                  <a:cubicBezTo>
                    <a:pt x="90" y="162"/>
                    <a:pt x="81" y="158"/>
                    <a:pt x="82" y="163"/>
                  </a:cubicBezTo>
                  <a:cubicBezTo>
                    <a:pt x="84" y="165"/>
                    <a:pt x="79" y="164"/>
                    <a:pt x="86" y="172"/>
                  </a:cubicBezTo>
                  <a:cubicBezTo>
                    <a:pt x="87" y="173"/>
                    <a:pt x="87" y="173"/>
                    <a:pt x="86" y="173"/>
                  </a:cubicBezTo>
                  <a:cubicBezTo>
                    <a:pt x="86" y="173"/>
                    <a:pt x="84" y="173"/>
                    <a:pt x="84" y="173"/>
                  </a:cubicBezTo>
                  <a:lnTo>
                    <a:pt x="80" y="177"/>
                  </a:lnTo>
                  <a:lnTo>
                    <a:pt x="80" y="178"/>
                  </a:lnTo>
                  <a:cubicBezTo>
                    <a:pt x="79" y="179"/>
                    <a:pt x="79" y="179"/>
                    <a:pt x="78" y="179"/>
                  </a:cubicBezTo>
                  <a:cubicBezTo>
                    <a:pt x="76" y="179"/>
                    <a:pt x="75" y="179"/>
                    <a:pt x="73" y="179"/>
                  </a:cubicBezTo>
                  <a:cubicBezTo>
                    <a:pt x="70" y="179"/>
                    <a:pt x="69" y="179"/>
                    <a:pt x="71" y="184"/>
                  </a:cubicBezTo>
                  <a:cubicBezTo>
                    <a:pt x="74" y="187"/>
                    <a:pt x="75" y="190"/>
                    <a:pt x="72" y="190"/>
                  </a:cubicBezTo>
                  <a:cubicBezTo>
                    <a:pt x="70" y="190"/>
                    <a:pt x="66" y="188"/>
                    <a:pt x="59" y="185"/>
                  </a:cubicBezTo>
                  <a:cubicBezTo>
                    <a:pt x="58" y="184"/>
                    <a:pt x="56" y="184"/>
                    <a:pt x="56" y="184"/>
                  </a:cubicBezTo>
                  <a:lnTo>
                    <a:pt x="56" y="184"/>
                  </a:lnTo>
                  <a:cubicBezTo>
                    <a:pt x="58" y="185"/>
                    <a:pt x="62" y="190"/>
                    <a:pt x="59" y="190"/>
                  </a:cubicBezTo>
                  <a:cubicBezTo>
                    <a:pt x="59" y="190"/>
                    <a:pt x="57" y="189"/>
                    <a:pt x="54" y="188"/>
                  </a:cubicBezTo>
                  <a:cubicBezTo>
                    <a:pt x="53" y="188"/>
                    <a:pt x="54" y="188"/>
                    <a:pt x="55" y="189"/>
                  </a:cubicBezTo>
                  <a:cubicBezTo>
                    <a:pt x="68" y="198"/>
                    <a:pt x="60" y="194"/>
                    <a:pt x="61" y="196"/>
                  </a:cubicBezTo>
                  <a:cubicBezTo>
                    <a:pt x="63" y="198"/>
                    <a:pt x="61" y="198"/>
                    <a:pt x="64" y="200"/>
                  </a:cubicBezTo>
                  <a:cubicBezTo>
                    <a:pt x="69" y="205"/>
                    <a:pt x="70" y="206"/>
                    <a:pt x="70" y="206"/>
                  </a:cubicBezTo>
                  <a:cubicBezTo>
                    <a:pt x="69" y="206"/>
                    <a:pt x="66" y="205"/>
                    <a:pt x="63" y="204"/>
                  </a:cubicBezTo>
                  <a:cubicBezTo>
                    <a:pt x="60" y="202"/>
                    <a:pt x="57" y="201"/>
                    <a:pt x="56" y="201"/>
                  </a:cubicBezTo>
                  <a:cubicBezTo>
                    <a:pt x="54" y="201"/>
                    <a:pt x="56" y="203"/>
                    <a:pt x="65" y="209"/>
                  </a:cubicBezTo>
                  <a:cubicBezTo>
                    <a:pt x="68" y="210"/>
                    <a:pt x="69" y="212"/>
                    <a:pt x="69" y="212"/>
                  </a:cubicBezTo>
                  <a:cubicBezTo>
                    <a:pt x="68" y="212"/>
                    <a:pt x="68" y="213"/>
                    <a:pt x="66" y="213"/>
                  </a:cubicBezTo>
                  <a:cubicBezTo>
                    <a:pt x="65" y="213"/>
                    <a:pt x="63" y="212"/>
                    <a:pt x="61" y="211"/>
                  </a:cubicBezTo>
                  <a:cubicBezTo>
                    <a:pt x="58" y="210"/>
                    <a:pt x="56" y="209"/>
                    <a:pt x="55" y="209"/>
                  </a:cubicBezTo>
                  <a:cubicBezTo>
                    <a:pt x="50" y="209"/>
                    <a:pt x="53" y="214"/>
                    <a:pt x="49" y="214"/>
                  </a:cubicBezTo>
                  <a:cubicBezTo>
                    <a:pt x="49" y="214"/>
                    <a:pt x="49" y="214"/>
                    <a:pt x="48" y="214"/>
                  </a:cubicBezTo>
                  <a:lnTo>
                    <a:pt x="48" y="215"/>
                  </a:lnTo>
                  <a:cubicBezTo>
                    <a:pt x="52" y="219"/>
                    <a:pt x="57" y="223"/>
                    <a:pt x="55" y="223"/>
                  </a:cubicBezTo>
                  <a:cubicBezTo>
                    <a:pt x="55" y="223"/>
                    <a:pt x="54" y="223"/>
                    <a:pt x="53" y="222"/>
                  </a:cubicBezTo>
                  <a:cubicBezTo>
                    <a:pt x="53" y="222"/>
                    <a:pt x="52" y="222"/>
                    <a:pt x="52" y="222"/>
                  </a:cubicBezTo>
                  <a:cubicBezTo>
                    <a:pt x="49" y="222"/>
                    <a:pt x="50" y="225"/>
                    <a:pt x="50" y="226"/>
                  </a:cubicBezTo>
                  <a:cubicBezTo>
                    <a:pt x="50" y="227"/>
                    <a:pt x="50" y="227"/>
                    <a:pt x="53" y="230"/>
                  </a:cubicBezTo>
                  <a:cubicBezTo>
                    <a:pt x="58" y="233"/>
                    <a:pt x="60" y="236"/>
                    <a:pt x="59" y="236"/>
                  </a:cubicBezTo>
                  <a:cubicBezTo>
                    <a:pt x="58" y="236"/>
                    <a:pt x="55" y="234"/>
                    <a:pt x="49" y="232"/>
                  </a:cubicBezTo>
                  <a:cubicBezTo>
                    <a:pt x="46" y="229"/>
                    <a:pt x="42" y="228"/>
                    <a:pt x="40" y="228"/>
                  </a:cubicBezTo>
                  <a:cubicBezTo>
                    <a:pt x="39" y="228"/>
                    <a:pt x="38" y="229"/>
                    <a:pt x="40" y="231"/>
                  </a:cubicBezTo>
                  <a:cubicBezTo>
                    <a:pt x="45" y="236"/>
                    <a:pt x="46" y="237"/>
                    <a:pt x="44" y="237"/>
                  </a:cubicBezTo>
                  <a:cubicBezTo>
                    <a:pt x="43" y="237"/>
                    <a:pt x="40" y="236"/>
                    <a:pt x="38" y="235"/>
                  </a:cubicBezTo>
                  <a:cubicBezTo>
                    <a:pt x="33" y="234"/>
                    <a:pt x="28" y="232"/>
                    <a:pt x="26" y="232"/>
                  </a:cubicBezTo>
                  <a:cubicBezTo>
                    <a:pt x="24" y="232"/>
                    <a:pt x="25" y="234"/>
                    <a:pt x="35" y="242"/>
                  </a:cubicBezTo>
                  <a:cubicBezTo>
                    <a:pt x="35" y="243"/>
                    <a:pt x="35" y="243"/>
                    <a:pt x="35" y="243"/>
                  </a:cubicBezTo>
                  <a:cubicBezTo>
                    <a:pt x="35" y="243"/>
                    <a:pt x="34" y="242"/>
                    <a:pt x="33" y="242"/>
                  </a:cubicBezTo>
                  <a:cubicBezTo>
                    <a:pt x="32" y="242"/>
                    <a:pt x="30" y="243"/>
                    <a:pt x="28" y="243"/>
                  </a:cubicBezTo>
                  <a:cubicBezTo>
                    <a:pt x="26" y="243"/>
                    <a:pt x="25" y="243"/>
                    <a:pt x="23" y="242"/>
                  </a:cubicBezTo>
                  <a:cubicBezTo>
                    <a:pt x="22" y="242"/>
                    <a:pt x="21" y="242"/>
                    <a:pt x="20" y="242"/>
                  </a:cubicBezTo>
                  <a:cubicBezTo>
                    <a:pt x="18" y="242"/>
                    <a:pt x="19" y="243"/>
                    <a:pt x="24" y="248"/>
                  </a:cubicBezTo>
                  <a:cubicBezTo>
                    <a:pt x="32" y="254"/>
                    <a:pt x="35" y="258"/>
                    <a:pt x="34" y="258"/>
                  </a:cubicBezTo>
                  <a:cubicBezTo>
                    <a:pt x="33" y="258"/>
                    <a:pt x="32" y="257"/>
                    <a:pt x="31" y="257"/>
                  </a:cubicBezTo>
                  <a:cubicBezTo>
                    <a:pt x="30" y="256"/>
                    <a:pt x="29" y="256"/>
                    <a:pt x="28" y="256"/>
                  </a:cubicBezTo>
                  <a:cubicBezTo>
                    <a:pt x="23" y="256"/>
                    <a:pt x="28" y="262"/>
                    <a:pt x="24" y="262"/>
                  </a:cubicBezTo>
                  <a:cubicBezTo>
                    <a:pt x="19" y="262"/>
                    <a:pt x="22" y="266"/>
                    <a:pt x="21" y="269"/>
                  </a:cubicBezTo>
                  <a:lnTo>
                    <a:pt x="12" y="277"/>
                  </a:lnTo>
                  <a:cubicBezTo>
                    <a:pt x="12" y="277"/>
                    <a:pt x="14" y="279"/>
                    <a:pt x="16" y="279"/>
                  </a:cubicBezTo>
                  <a:cubicBezTo>
                    <a:pt x="22" y="283"/>
                    <a:pt x="26" y="285"/>
                    <a:pt x="32" y="289"/>
                  </a:cubicBezTo>
                  <a:cubicBezTo>
                    <a:pt x="23" y="286"/>
                    <a:pt x="9" y="281"/>
                    <a:pt x="4" y="281"/>
                  </a:cubicBezTo>
                  <a:cubicBezTo>
                    <a:pt x="0" y="281"/>
                    <a:pt x="1" y="284"/>
                    <a:pt x="10" y="293"/>
                  </a:cubicBezTo>
                  <a:cubicBezTo>
                    <a:pt x="12" y="293"/>
                    <a:pt x="10" y="289"/>
                    <a:pt x="10" y="288"/>
                  </a:cubicBezTo>
                  <a:cubicBezTo>
                    <a:pt x="10" y="288"/>
                    <a:pt x="10" y="288"/>
                    <a:pt x="11" y="288"/>
                  </a:cubicBezTo>
                  <a:cubicBezTo>
                    <a:pt x="12" y="288"/>
                    <a:pt x="15" y="290"/>
                    <a:pt x="24" y="295"/>
                  </a:cubicBezTo>
                  <a:cubicBezTo>
                    <a:pt x="22" y="295"/>
                    <a:pt x="19" y="294"/>
                    <a:pt x="17" y="294"/>
                  </a:cubicBezTo>
                  <a:cubicBezTo>
                    <a:pt x="23" y="299"/>
                    <a:pt x="29" y="303"/>
                    <a:pt x="37" y="308"/>
                  </a:cubicBezTo>
                  <a:cubicBezTo>
                    <a:pt x="37" y="309"/>
                    <a:pt x="29" y="308"/>
                    <a:pt x="35" y="311"/>
                  </a:cubicBezTo>
                  <a:cubicBezTo>
                    <a:pt x="49" y="322"/>
                    <a:pt x="44" y="321"/>
                    <a:pt x="49" y="326"/>
                  </a:cubicBezTo>
                  <a:cubicBezTo>
                    <a:pt x="54" y="331"/>
                    <a:pt x="55" y="333"/>
                    <a:pt x="52" y="333"/>
                  </a:cubicBezTo>
                  <a:cubicBezTo>
                    <a:pt x="50" y="333"/>
                    <a:pt x="48" y="333"/>
                    <a:pt x="44" y="331"/>
                  </a:cubicBezTo>
                  <a:cubicBezTo>
                    <a:pt x="42" y="330"/>
                    <a:pt x="40" y="330"/>
                    <a:pt x="38" y="330"/>
                  </a:cubicBezTo>
                  <a:cubicBezTo>
                    <a:pt x="44" y="332"/>
                    <a:pt x="55" y="340"/>
                    <a:pt x="66" y="347"/>
                  </a:cubicBezTo>
                  <a:cubicBezTo>
                    <a:pt x="71" y="351"/>
                    <a:pt x="73" y="355"/>
                    <a:pt x="70" y="355"/>
                  </a:cubicBezTo>
                  <a:cubicBezTo>
                    <a:pt x="68" y="355"/>
                    <a:pt x="65" y="353"/>
                    <a:pt x="59" y="350"/>
                  </a:cubicBezTo>
                  <a:lnTo>
                    <a:pt x="59" y="350"/>
                  </a:lnTo>
                  <a:cubicBezTo>
                    <a:pt x="69" y="358"/>
                    <a:pt x="79" y="363"/>
                    <a:pt x="86" y="368"/>
                  </a:cubicBezTo>
                  <a:cubicBezTo>
                    <a:pt x="99" y="376"/>
                    <a:pt x="115" y="387"/>
                    <a:pt x="124" y="390"/>
                  </a:cubicBezTo>
                  <a:cubicBezTo>
                    <a:pt x="157" y="408"/>
                    <a:pt x="175" y="414"/>
                    <a:pt x="181" y="414"/>
                  </a:cubicBezTo>
                  <a:cubicBezTo>
                    <a:pt x="192" y="413"/>
                    <a:pt x="197" y="409"/>
                    <a:pt x="202" y="405"/>
                  </a:cubicBezTo>
                  <a:cubicBezTo>
                    <a:pt x="212" y="394"/>
                    <a:pt x="220" y="383"/>
                    <a:pt x="227" y="372"/>
                  </a:cubicBezTo>
                  <a:cubicBezTo>
                    <a:pt x="233" y="364"/>
                    <a:pt x="238" y="357"/>
                    <a:pt x="242" y="348"/>
                  </a:cubicBezTo>
                  <a:cubicBezTo>
                    <a:pt x="246" y="340"/>
                    <a:pt x="249" y="330"/>
                    <a:pt x="253" y="321"/>
                  </a:cubicBezTo>
                  <a:cubicBezTo>
                    <a:pt x="255" y="315"/>
                    <a:pt x="259" y="308"/>
                    <a:pt x="262" y="301"/>
                  </a:cubicBezTo>
                  <a:cubicBezTo>
                    <a:pt x="263" y="299"/>
                    <a:pt x="260" y="295"/>
                    <a:pt x="263" y="293"/>
                  </a:cubicBezTo>
                  <a:cubicBezTo>
                    <a:pt x="264" y="291"/>
                    <a:pt x="267" y="289"/>
                    <a:pt x="269" y="288"/>
                  </a:cubicBezTo>
                  <a:lnTo>
                    <a:pt x="281" y="293"/>
                  </a:lnTo>
                  <a:lnTo>
                    <a:pt x="276" y="287"/>
                  </a:lnTo>
                  <a:cubicBezTo>
                    <a:pt x="275" y="287"/>
                    <a:pt x="275" y="285"/>
                    <a:pt x="273" y="285"/>
                  </a:cubicBezTo>
                  <a:cubicBezTo>
                    <a:pt x="273" y="284"/>
                    <a:pt x="275" y="282"/>
                    <a:pt x="275" y="280"/>
                  </a:cubicBezTo>
                  <a:lnTo>
                    <a:pt x="281" y="280"/>
                  </a:lnTo>
                  <a:cubicBezTo>
                    <a:pt x="283" y="280"/>
                    <a:pt x="281" y="278"/>
                    <a:pt x="283" y="278"/>
                  </a:cubicBezTo>
                  <a:cubicBezTo>
                    <a:pt x="286" y="279"/>
                    <a:pt x="293" y="282"/>
                    <a:pt x="297" y="283"/>
                  </a:cubicBezTo>
                  <a:cubicBezTo>
                    <a:pt x="297" y="283"/>
                    <a:pt x="297" y="283"/>
                    <a:pt x="298" y="283"/>
                  </a:cubicBezTo>
                  <a:cubicBezTo>
                    <a:pt x="300" y="283"/>
                    <a:pt x="300" y="280"/>
                    <a:pt x="299" y="277"/>
                  </a:cubicBezTo>
                  <a:cubicBezTo>
                    <a:pt x="297" y="274"/>
                    <a:pt x="301" y="274"/>
                    <a:pt x="301" y="273"/>
                  </a:cubicBezTo>
                  <a:cubicBezTo>
                    <a:pt x="302" y="272"/>
                    <a:pt x="305" y="269"/>
                    <a:pt x="306" y="266"/>
                  </a:cubicBezTo>
                  <a:cubicBezTo>
                    <a:pt x="301" y="262"/>
                    <a:pt x="297" y="259"/>
                    <a:pt x="294" y="257"/>
                  </a:cubicBezTo>
                  <a:lnTo>
                    <a:pt x="294" y="257"/>
                  </a:lnTo>
                  <a:cubicBezTo>
                    <a:pt x="297" y="257"/>
                    <a:pt x="304" y="262"/>
                    <a:pt x="306" y="263"/>
                  </a:cubicBezTo>
                  <a:cubicBezTo>
                    <a:pt x="311" y="266"/>
                    <a:pt x="316" y="267"/>
                    <a:pt x="320" y="267"/>
                  </a:cubicBezTo>
                  <a:lnTo>
                    <a:pt x="344" y="267"/>
                  </a:lnTo>
                  <a:cubicBezTo>
                    <a:pt x="347" y="267"/>
                    <a:pt x="349" y="269"/>
                    <a:pt x="352" y="270"/>
                  </a:cubicBezTo>
                  <a:cubicBezTo>
                    <a:pt x="355" y="273"/>
                    <a:pt x="357" y="275"/>
                    <a:pt x="357" y="275"/>
                  </a:cubicBezTo>
                  <a:cubicBezTo>
                    <a:pt x="357" y="275"/>
                    <a:pt x="356" y="275"/>
                    <a:pt x="356" y="275"/>
                  </a:cubicBezTo>
                  <a:cubicBezTo>
                    <a:pt x="354" y="274"/>
                    <a:pt x="353" y="273"/>
                    <a:pt x="352" y="273"/>
                  </a:cubicBezTo>
                  <a:cubicBezTo>
                    <a:pt x="350" y="273"/>
                    <a:pt x="353" y="277"/>
                    <a:pt x="350" y="277"/>
                  </a:cubicBezTo>
                  <a:cubicBezTo>
                    <a:pt x="349" y="277"/>
                    <a:pt x="347" y="276"/>
                    <a:pt x="344" y="274"/>
                  </a:cubicBezTo>
                  <a:cubicBezTo>
                    <a:pt x="342" y="274"/>
                    <a:pt x="338" y="275"/>
                    <a:pt x="337" y="275"/>
                  </a:cubicBezTo>
                  <a:cubicBezTo>
                    <a:pt x="337" y="275"/>
                    <a:pt x="336" y="275"/>
                    <a:pt x="335" y="275"/>
                  </a:cubicBezTo>
                  <a:cubicBezTo>
                    <a:pt x="333" y="275"/>
                    <a:pt x="330" y="275"/>
                    <a:pt x="331" y="278"/>
                  </a:cubicBezTo>
                  <a:cubicBezTo>
                    <a:pt x="331" y="280"/>
                    <a:pt x="328" y="280"/>
                    <a:pt x="327" y="280"/>
                  </a:cubicBezTo>
                  <a:cubicBezTo>
                    <a:pt x="326" y="280"/>
                    <a:pt x="327" y="282"/>
                    <a:pt x="327" y="283"/>
                  </a:cubicBezTo>
                  <a:cubicBezTo>
                    <a:pt x="333" y="288"/>
                    <a:pt x="337" y="291"/>
                    <a:pt x="337" y="291"/>
                  </a:cubicBezTo>
                  <a:cubicBezTo>
                    <a:pt x="341" y="291"/>
                    <a:pt x="342" y="289"/>
                    <a:pt x="343" y="289"/>
                  </a:cubicBezTo>
                  <a:cubicBezTo>
                    <a:pt x="347" y="288"/>
                    <a:pt x="349" y="285"/>
                    <a:pt x="353" y="284"/>
                  </a:cubicBezTo>
                  <a:cubicBezTo>
                    <a:pt x="354" y="284"/>
                    <a:pt x="358" y="288"/>
                    <a:pt x="359" y="288"/>
                  </a:cubicBezTo>
                  <a:cubicBezTo>
                    <a:pt x="359" y="288"/>
                    <a:pt x="359" y="287"/>
                    <a:pt x="359" y="287"/>
                  </a:cubicBezTo>
                  <a:cubicBezTo>
                    <a:pt x="359" y="285"/>
                    <a:pt x="362" y="284"/>
                    <a:pt x="365" y="284"/>
                  </a:cubicBezTo>
                  <a:cubicBezTo>
                    <a:pt x="367" y="284"/>
                    <a:pt x="370" y="284"/>
                    <a:pt x="372" y="284"/>
                  </a:cubicBezTo>
                  <a:cubicBezTo>
                    <a:pt x="372" y="284"/>
                    <a:pt x="373" y="285"/>
                    <a:pt x="373" y="285"/>
                  </a:cubicBezTo>
                  <a:cubicBezTo>
                    <a:pt x="374" y="285"/>
                    <a:pt x="373" y="283"/>
                    <a:pt x="368" y="277"/>
                  </a:cubicBezTo>
                  <a:cubicBezTo>
                    <a:pt x="365" y="275"/>
                    <a:pt x="362" y="274"/>
                    <a:pt x="358" y="273"/>
                  </a:cubicBezTo>
                  <a:lnTo>
                    <a:pt x="354" y="269"/>
                  </a:lnTo>
                  <a:cubicBezTo>
                    <a:pt x="357" y="269"/>
                    <a:pt x="362" y="269"/>
                    <a:pt x="364" y="270"/>
                  </a:cubicBezTo>
                  <a:lnTo>
                    <a:pt x="368" y="274"/>
                  </a:lnTo>
                  <a:cubicBezTo>
                    <a:pt x="369" y="277"/>
                    <a:pt x="372" y="278"/>
                    <a:pt x="375" y="282"/>
                  </a:cubicBezTo>
                  <a:cubicBezTo>
                    <a:pt x="377" y="280"/>
                    <a:pt x="377" y="279"/>
                    <a:pt x="378" y="279"/>
                  </a:cubicBezTo>
                  <a:cubicBezTo>
                    <a:pt x="377" y="278"/>
                    <a:pt x="374" y="277"/>
                    <a:pt x="373" y="274"/>
                  </a:cubicBezTo>
                  <a:cubicBezTo>
                    <a:pt x="369" y="272"/>
                    <a:pt x="367" y="270"/>
                    <a:pt x="362" y="267"/>
                  </a:cubicBezTo>
                  <a:cubicBezTo>
                    <a:pt x="364" y="266"/>
                    <a:pt x="365" y="264"/>
                    <a:pt x="368" y="264"/>
                  </a:cubicBezTo>
                  <a:cubicBezTo>
                    <a:pt x="369" y="264"/>
                    <a:pt x="374" y="269"/>
                    <a:pt x="377" y="270"/>
                  </a:cubicBezTo>
                  <a:cubicBezTo>
                    <a:pt x="378" y="272"/>
                    <a:pt x="380" y="273"/>
                    <a:pt x="382" y="273"/>
                  </a:cubicBezTo>
                  <a:cubicBezTo>
                    <a:pt x="385" y="274"/>
                    <a:pt x="388" y="274"/>
                    <a:pt x="390" y="274"/>
                  </a:cubicBezTo>
                  <a:cubicBezTo>
                    <a:pt x="390" y="274"/>
                    <a:pt x="390" y="273"/>
                    <a:pt x="389" y="273"/>
                  </a:cubicBezTo>
                  <a:cubicBezTo>
                    <a:pt x="385" y="269"/>
                    <a:pt x="380" y="264"/>
                    <a:pt x="373" y="258"/>
                  </a:cubicBezTo>
                  <a:lnTo>
                    <a:pt x="373" y="258"/>
                  </a:lnTo>
                  <a:cubicBezTo>
                    <a:pt x="377" y="261"/>
                    <a:pt x="379" y="262"/>
                    <a:pt x="385" y="264"/>
                  </a:cubicBezTo>
                  <a:cubicBezTo>
                    <a:pt x="388" y="267"/>
                    <a:pt x="392" y="269"/>
                    <a:pt x="393" y="269"/>
                  </a:cubicBezTo>
                  <a:cubicBezTo>
                    <a:pt x="393" y="269"/>
                    <a:pt x="392" y="268"/>
                    <a:pt x="388" y="263"/>
                  </a:cubicBezTo>
                  <a:cubicBezTo>
                    <a:pt x="386" y="263"/>
                    <a:pt x="385" y="262"/>
                    <a:pt x="384" y="262"/>
                  </a:cubicBezTo>
                  <a:cubicBezTo>
                    <a:pt x="383" y="262"/>
                    <a:pt x="382" y="260"/>
                    <a:pt x="380" y="259"/>
                  </a:cubicBezTo>
                  <a:lnTo>
                    <a:pt x="380" y="259"/>
                  </a:lnTo>
                  <a:cubicBezTo>
                    <a:pt x="382" y="261"/>
                    <a:pt x="385" y="263"/>
                    <a:pt x="388" y="263"/>
                  </a:cubicBezTo>
                  <a:cubicBezTo>
                    <a:pt x="385" y="261"/>
                    <a:pt x="379" y="257"/>
                    <a:pt x="379" y="256"/>
                  </a:cubicBezTo>
                  <a:cubicBezTo>
                    <a:pt x="378" y="254"/>
                    <a:pt x="379" y="254"/>
                    <a:pt x="380" y="254"/>
                  </a:cubicBezTo>
                  <a:cubicBezTo>
                    <a:pt x="382" y="253"/>
                    <a:pt x="382" y="253"/>
                    <a:pt x="384" y="253"/>
                  </a:cubicBezTo>
                  <a:cubicBezTo>
                    <a:pt x="385" y="253"/>
                    <a:pt x="387" y="254"/>
                    <a:pt x="393" y="257"/>
                  </a:cubicBezTo>
                  <a:cubicBezTo>
                    <a:pt x="395" y="258"/>
                    <a:pt x="396" y="259"/>
                    <a:pt x="397" y="259"/>
                  </a:cubicBezTo>
                  <a:cubicBezTo>
                    <a:pt x="399" y="259"/>
                    <a:pt x="399" y="257"/>
                    <a:pt x="399" y="257"/>
                  </a:cubicBezTo>
                  <a:lnTo>
                    <a:pt x="399" y="256"/>
                  </a:lnTo>
                  <a:cubicBezTo>
                    <a:pt x="400" y="254"/>
                    <a:pt x="400" y="253"/>
                    <a:pt x="402" y="253"/>
                  </a:cubicBezTo>
                  <a:cubicBezTo>
                    <a:pt x="402" y="253"/>
                    <a:pt x="403" y="253"/>
                    <a:pt x="403" y="253"/>
                  </a:cubicBezTo>
                  <a:cubicBezTo>
                    <a:pt x="404" y="253"/>
                    <a:pt x="404" y="253"/>
                    <a:pt x="404" y="253"/>
                  </a:cubicBezTo>
                  <a:cubicBezTo>
                    <a:pt x="405" y="253"/>
                    <a:pt x="405" y="252"/>
                    <a:pt x="406" y="251"/>
                  </a:cubicBezTo>
                  <a:lnTo>
                    <a:pt x="401" y="247"/>
                  </a:lnTo>
                  <a:cubicBezTo>
                    <a:pt x="395" y="240"/>
                    <a:pt x="392" y="236"/>
                    <a:pt x="393" y="236"/>
                  </a:cubicBezTo>
                  <a:lnTo>
                    <a:pt x="393" y="236"/>
                  </a:lnTo>
                  <a:cubicBezTo>
                    <a:pt x="393" y="236"/>
                    <a:pt x="396" y="238"/>
                    <a:pt x="400" y="242"/>
                  </a:cubicBezTo>
                  <a:cubicBezTo>
                    <a:pt x="403" y="245"/>
                    <a:pt x="404" y="246"/>
                    <a:pt x="405" y="246"/>
                  </a:cubicBezTo>
                  <a:cubicBezTo>
                    <a:pt x="405" y="246"/>
                    <a:pt x="406" y="246"/>
                    <a:pt x="406" y="245"/>
                  </a:cubicBezTo>
                  <a:cubicBezTo>
                    <a:pt x="404" y="243"/>
                    <a:pt x="404" y="242"/>
                    <a:pt x="405" y="242"/>
                  </a:cubicBezTo>
                  <a:cubicBezTo>
                    <a:pt x="407" y="242"/>
                    <a:pt x="413" y="246"/>
                    <a:pt x="419" y="252"/>
                  </a:cubicBezTo>
                  <a:cubicBezTo>
                    <a:pt x="401" y="236"/>
                    <a:pt x="395" y="228"/>
                    <a:pt x="398" y="228"/>
                  </a:cubicBezTo>
                  <a:cubicBezTo>
                    <a:pt x="399" y="228"/>
                    <a:pt x="399" y="228"/>
                    <a:pt x="399" y="228"/>
                  </a:cubicBezTo>
                  <a:cubicBezTo>
                    <a:pt x="400" y="228"/>
                    <a:pt x="399" y="227"/>
                    <a:pt x="399" y="227"/>
                  </a:cubicBezTo>
                  <a:lnTo>
                    <a:pt x="404" y="227"/>
                  </a:lnTo>
                  <a:lnTo>
                    <a:pt x="409" y="231"/>
                  </a:lnTo>
                  <a:cubicBezTo>
                    <a:pt x="410" y="232"/>
                    <a:pt x="411" y="235"/>
                    <a:pt x="412" y="236"/>
                  </a:cubicBezTo>
                  <a:cubicBezTo>
                    <a:pt x="416" y="238"/>
                    <a:pt x="416" y="238"/>
                    <a:pt x="419" y="240"/>
                  </a:cubicBezTo>
                  <a:cubicBezTo>
                    <a:pt x="420" y="241"/>
                    <a:pt x="421" y="242"/>
                    <a:pt x="423" y="243"/>
                  </a:cubicBezTo>
                  <a:lnTo>
                    <a:pt x="423" y="243"/>
                  </a:lnTo>
                  <a:lnTo>
                    <a:pt x="415" y="235"/>
                  </a:lnTo>
                  <a:cubicBezTo>
                    <a:pt x="412" y="232"/>
                    <a:pt x="410" y="230"/>
                    <a:pt x="404" y="226"/>
                  </a:cubicBezTo>
                  <a:cubicBezTo>
                    <a:pt x="405" y="226"/>
                    <a:pt x="406" y="225"/>
                    <a:pt x="407" y="225"/>
                  </a:cubicBezTo>
                  <a:cubicBezTo>
                    <a:pt x="408" y="225"/>
                    <a:pt x="410" y="226"/>
                    <a:pt x="414" y="228"/>
                  </a:cubicBezTo>
                  <a:cubicBezTo>
                    <a:pt x="419" y="230"/>
                    <a:pt x="422" y="232"/>
                    <a:pt x="423" y="232"/>
                  </a:cubicBezTo>
                  <a:cubicBezTo>
                    <a:pt x="424" y="232"/>
                    <a:pt x="424" y="231"/>
                    <a:pt x="424" y="231"/>
                  </a:cubicBezTo>
                  <a:cubicBezTo>
                    <a:pt x="424" y="230"/>
                    <a:pt x="424" y="230"/>
                    <a:pt x="425" y="230"/>
                  </a:cubicBezTo>
                  <a:cubicBezTo>
                    <a:pt x="426" y="230"/>
                    <a:pt x="427" y="230"/>
                    <a:pt x="427" y="230"/>
                  </a:cubicBezTo>
                  <a:cubicBezTo>
                    <a:pt x="428" y="230"/>
                    <a:pt x="428" y="229"/>
                    <a:pt x="422" y="222"/>
                  </a:cubicBezTo>
                  <a:cubicBezTo>
                    <a:pt x="420" y="220"/>
                    <a:pt x="419" y="218"/>
                    <a:pt x="419" y="218"/>
                  </a:cubicBezTo>
                  <a:lnTo>
                    <a:pt x="419" y="218"/>
                  </a:lnTo>
                  <a:cubicBezTo>
                    <a:pt x="420" y="218"/>
                    <a:pt x="427" y="224"/>
                    <a:pt x="440" y="233"/>
                  </a:cubicBezTo>
                  <a:cubicBezTo>
                    <a:pt x="430" y="224"/>
                    <a:pt x="429" y="223"/>
                    <a:pt x="430" y="223"/>
                  </a:cubicBezTo>
                  <a:lnTo>
                    <a:pt x="430" y="223"/>
                  </a:lnTo>
                  <a:cubicBezTo>
                    <a:pt x="430" y="223"/>
                    <a:pt x="431" y="223"/>
                    <a:pt x="432" y="223"/>
                  </a:cubicBezTo>
                  <a:cubicBezTo>
                    <a:pt x="432" y="223"/>
                    <a:pt x="432" y="222"/>
                    <a:pt x="426" y="217"/>
                  </a:cubicBezTo>
                  <a:lnTo>
                    <a:pt x="426" y="217"/>
                  </a:lnTo>
                  <a:cubicBezTo>
                    <a:pt x="437" y="226"/>
                    <a:pt x="442" y="230"/>
                    <a:pt x="443" y="230"/>
                  </a:cubicBezTo>
                  <a:cubicBezTo>
                    <a:pt x="444" y="230"/>
                    <a:pt x="443" y="229"/>
                    <a:pt x="441" y="227"/>
                  </a:cubicBezTo>
                  <a:cubicBezTo>
                    <a:pt x="439" y="223"/>
                    <a:pt x="439" y="222"/>
                    <a:pt x="440" y="222"/>
                  </a:cubicBezTo>
                  <a:cubicBezTo>
                    <a:pt x="441" y="222"/>
                    <a:pt x="441" y="222"/>
                    <a:pt x="441" y="222"/>
                  </a:cubicBezTo>
                  <a:cubicBezTo>
                    <a:pt x="442" y="222"/>
                    <a:pt x="443" y="222"/>
                    <a:pt x="442" y="221"/>
                  </a:cubicBezTo>
                  <a:cubicBezTo>
                    <a:pt x="441" y="219"/>
                    <a:pt x="445" y="221"/>
                    <a:pt x="438" y="214"/>
                  </a:cubicBezTo>
                  <a:cubicBezTo>
                    <a:pt x="437" y="213"/>
                    <a:pt x="437" y="213"/>
                    <a:pt x="438" y="213"/>
                  </a:cubicBezTo>
                  <a:lnTo>
                    <a:pt x="438" y="213"/>
                  </a:lnTo>
                  <a:cubicBezTo>
                    <a:pt x="438" y="213"/>
                    <a:pt x="440" y="214"/>
                    <a:pt x="441" y="214"/>
                  </a:cubicBezTo>
                  <a:cubicBezTo>
                    <a:pt x="442" y="214"/>
                    <a:pt x="443" y="212"/>
                    <a:pt x="445" y="212"/>
                  </a:cubicBezTo>
                  <a:lnTo>
                    <a:pt x="445" y="211"/>
                  </a:lnTo>
                  <a:cubicBezTo>
                    <a:pt x="445" y="211"/>
                    <a:pt x="446" y="211"/>
                    <a:pt x="446" y="211"/>
                  </a:cubicBezTo>
                  <a:cubicBezTo>
                    <a:pt x="447" y="211"/>
                    <a:pt x="451" y="213"/>
                    <a:pt x="453" y="213"/>
                  </a:cubicBezTo>
                  <a:cubicBezTo>
                    <a:pt x="453" y="213"/>
                    <a:pt x="453" y="212"/>
                    <a:pt x="452" y="210"/>
                  </a:cubicBezTo>
                  <a:cubicBezTo>
                    <a:pt x="450" y="207"/>
                    <a:pt x="449" y="205"/>
                    <a:pt x="450" y="205"/>
                  </a:cubicBezTo>
                  <a:cubicBezTo>
                    <a:pt x="452" y="205"/>
                    <a:pt x="455" y="207"/>
                    <a:pt x="462" y="212"/>
                  </a:cubicBezTo>
                  <a:cubicBezTo>
                    <a:pt x="463" y="213"/>
                    <a:pt x="464" y="214"/>
                    <a:pt x="464" y="214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3" y="212"/>
                    <a:pt x="460" y="208"/>
                    <a:pt x="461" y="208"/>
                  </a:cubicBezTo>
                  <a:lnTo>
                    <a:pt x="461" y="208"/>
                  </a:lnTo>
                  <a:cubicBezTo>
                    <a:pt x="462" y="208"/>
                    <a:pt x="462" y="208"/>
                    <a:pt x="464" y="209"/>
                  </a:cubicBezTo>
                  <a:lnTo>
                    <a:pt x="464" y="209"/>
                  </a:lnTo>
                  <a:cubicBezTo>
                    <a:pt x="454" y="200"/>
                    <a:pt x="461" y="205"/>
                    <a:pt x="459" y="201"/>
                  </a:cubicBezTo>
                  <a:cubicBezTo>
                    <a:pt x="458" y="200"/>
                    <a:pt x="459" y="200"/>
                    <a:pt x="457" y="198"/>
                  </a:cubicBezTo>
                  <a:cubicBezTo>
                    <a:pt x="452" y="194"/>
                    <a:pt x="451" y="192"/>
                    <a:pt x="451" y="192"/>
                  </a:cubicBezTo>
                  <a:lnTo>
                    <a:pt x="451" y="192"/>
                  </a:lnTo>
                  <a:cubicBezTo>
                    <a:pt x="452" y="192"/>
                    <a:pt x="454" y="194"/>
                    <a:pt x="457" y="196"/>
                  </a:cubicBezTo>
                  <a:cubicBezTo>
                    <a:pt x="460" y="198"/>
                    <a:pt x="463" y="201"/>
                    <a:pt x="463" y="201"/>
                  </a:cubicBezTo>
                  <a:cubicBezTo>
                    <a:pt x="463" y="201"/>
                    <a:pt x="461" y="199"/>
                    <a:pt x="454" y="193"/>
                  </a:cubicBezTo>
                  <a:lnTo>
                    <a:pt x="451" y="189"/>
                  </a:lnTo>
                  <a:cubicBezTo>
                    <a:pt x="452" y="189"/>
                    <a:pt x="453" y="189"/>
                    <a:pt x="457" y="191"/>
                  </a:cubicBezTo>
                  <a:cubicBezTo>
                    <a:pt x="461" y="194"/>
                    <a:pt x="462" y="195"/>
                    <a:pt x="463" y="195"/>
                  </a:cubicBezTo>
                  <a:cubicBezTo>
                    <a:pt x="465" y="195"/>
                    <a:pt x="464" y="192"/>
                    <a:pt x="465" y="192"/>
                  </a:cubicBezTo>
                  <a:cubicBezTo>
                    <a:pt x="466" y="192"/>
                    <a:pt x="466" y="193"/>
                    <a:pt x="467" y="193"/>
                  </a:cubicBezTo>
                  <a:lnTo>
                    <a:pt x="467" y="191"/>
                  </a:lnTo>
                  <a:cubicBezTo>
                    <a:pt x="463" y="187"/>
                    <a:pt x="459" y="183"/>
                    <a:pt x="460" y="183"/>
                  </a:cubicBezTo>
                  <a:lnTo>
                    <a:pt x="460" y="183"/>
                  </a:lnTo>
                  <a:cubicBezTo>
                    <a:pt x="460" y="183"/>
                    <a:pt x="461" y="183"/>
                    <a:pt x="462" y="184"/>
                  </a:cubicBezTo>
                  <a:cubicBezTo>
                    <a:pt x="463" y="184"/>
                    <a:pt x="464" y="185"/>
                    <a:pt x="464" y="185"/>
                  </a:cubicBezTo>
                  <a:cubicBezTo>
                    <a:pt x="465" y="185"/>
                    <a:pt x="463" y="183"/>
                    <a:pt x="463" y="183"/>
                  </a:cubicBezTo>
                  <a:cubicBezTo>
                    <a:pt x="463" y="183"/>
                    <a:pt x="463" y="180"/>
                    <a:pt x="461" y="178"/>
                  </a:cubicBezTo>
                  <a:cubicBezTo>
                    <a:pt x="457" y="174"/>
                    <a:pt x="455" y="171"/>
                    <a:pt x="455" y="171"/>
                  </a:cubicBezTo>
                  <a:lnTo>
                    <a:pt x="455" y="171"/>
                  </a:lnTo>
                  <a:cubicBezTo>
                    <a:pt x="455" y="171"/>
                    <a:pt x="458" y="173"/>
                    <a:pt x="463" y="177"/>
                  </a:cubicBezTo>
                  <a:cubicBezTo>
                    <a:pt x="467" y="181"/>
                    <a:pt x="471" y="183"/>
                    <a:pt x="472" y="183"/>
                  </a:cubicBezTo>
                  <a:cubicBezTo>
                    <a:pt x="473" y="183"/>
                    <a:pt x="473" y="182"/>
                    <a:pt x="472" y="180"/>
                  </a:cubicBezTo>
                  <a:cubicBezTo>
                    <a:pt x="467" y="176"/>
                    <a:pt x="466" y="174"/>
                    <a:pt x="467" y="174"/>
                  </a:cubicBezTo>
                  <a:lnTo>
                    <a:pt x="467" y="174"/>
                  </a:lnTo>
                  <a:cubicBezTo>
                    <a:pt x="468" y="174"/>
                    <a:pt x="471" y="177"/>
                    <a:pt x="474" y="178"/>
                  </a:cubicBezTo>
                  <a:cubicBezTo>
                    <a:pt x="478" y="181"/>
                    <a:pt x="483" y="184"/>
                    <a:pt x="484" y="184"/>
                  </a:cubicBezTo>
                  <a:cubicBezTo>
                    <a:pt x="485" y="184"/>
                    <a:pt x="484" y="181"/>
                    <a:pt x="477" y="173"/>
                  </a:cubicBezTo>
                  <a:lnTo>
                    <a:pt x="477" y="173"/>
                  </a:lnTo>
                  <a:cubicBezTo>
                    <a:pt x="479" y="174"/>
                    <a:pt x="480" y="173"/>
                    <a:pt x="485" y="175"/>
                  </a:cubicBezTo>
                  <a:cubicBezTo>
                    <a:pt x="487" y="176"/>
                    <a:pt x="488" y="177"/>
                    <a:pt x="488" y="177"/>
                  </a:cubicBezTo>
                  <a:cubicBezTo>
                    <a:pt x="489" y="177"/>
                    <a:pt x="488" y="176"/>
                    <a:pt x="484" y="172"/>
                  </a:cubicBezTo>
                  <a:cubicBezTo>
                    <a:pt x="477" y="165"/>
                    <a:pt x="475" y="161"/>
                    <a:pt x="476" y="161"/>
                  </a:cubicBezTo>
                  <a:cubicBezTo>
                    <a:pt x="477" y="161"/>
                    <a:pt x="478" y="162"/>
                    <a:pt x="479" y="163"/>
                  </a:cubicBezTo>
                  <a:cubicBezTo>
                    <a:pt x="481" y="164"/>
                    <a:pt x="482" y="164"/>
                    <a:pt x="483" y="164"/>
                  </a:cubicBezTo>
                  <a:cubicBezTo>
                    <a:pt x="485" y="164"/>
                    <a:pt x="481" y="159"/>
                    <a:pt x="483" y="159"/>
                  </a:cubicBezTo>
                  <a:cubicBezTo>
                    <a:pt x="484" y="159"/>
                    <a:pt x="484" y="159"/>
                    <a:pt x="484" y="160"/>
                  </a:cubicBezTo>
                  <a:cubicBezTo>
                    <a:pt x="485" y="160"/>
                    <a:pt x="485" y="160"/>
                    <a:pt x="486" y="160"/>
                  </a:cubicBezTo>
                  <a:cubicBezTo>
                    <a:pt x="487" y="160"/>
                    <a:pt x="486" y="157"/>
                    <a:pt x="487" y="156"/>
                  </a:cubicBezTo>
                  <a:cubicBezTo>
                    <a:pt x="488" y="154"/>
                    <a:pt x="490" y="153"/>
                    <a:pt x="494" y="152"/>
                  </a:cubicBezTo>
                  <a:lnTo>
                    <a:pt x="490" y="149"/>
                  </a:lnTo>
                  <a:cubicBezTo>
                    <a:pt x="485" y="144"/>
                    <a:pt x="482" y="142"/>
                    <a:pt x="477" y="136"/>
                  </a:cubicBezTo>
                  <a:lnTo>
                    <a:pt x="477" y="136"/>
                  </a:lnTo>
                  <a:cubicBezTo>
                    <a:pt x="483" y="141"/>
                    <a:pt x="491" y="146"/>
                    <a:pt x="496" y="149"/>
                  </a:cubicBezTo>
                  <a:lnTo>
                    <a:pt x="496" y="149"/>
                  </a:lnTo>
                  <a:cubicBezTo>
                    <a:pt x="494" y="148"/>
                    <a:pt x="491" y="145"/>
                    <a:pt x="487" y="142"/>
                  </a:cubicBezTo>
                  <a:lnTo>
                    <a:pt x="487" y="142"/>
                  </a:lnTo>
                  <a:cubicBezTo>
                    <a:pt x="489" y="143"/>
                    <a:pt x="490" y="145"/>
                    <a:pt x="494" y="145"/>
                  </a:cubicBezTo>
                  <a:lnTo>
                    <a:pt x="477" y="127"/>
                  </a:lnTo>
                  <a:lnTo>
                    <a:pt x="477" y="127"/>
                  </a:lnTo>
                  <a:cubicBezTo>
                    <a:pt x="477" y="127"/>
                    <a:pt x="478" y="128"/>
                    <a:pt x="479" y="128"/>
                  </a:cubicBezTo>
                  <a:cubicBezTo>
                    <a:pt x="480" y="128"/>
                    <a:pt x="480" y="127"/>
                    <a:pt x="478" y="125"/>
                  </a:cubicBezTo>
                  <a:cubicBezTo>
                    <a:pt x="464" y="111"/>
                    <a:pt x="469" y="115"/>
                    <a:pt x="465" y="110"/>
                  </a:cubicBezTo>
                  <a:cubicBezTo>
                    <a:pt x="462" y="106"/>
                    <a:pt x="461" y="104"/>
                    <a:pt x="462" y="104"/>
                  </a:cubicBezTo>
                  <a:cubicBezTo>
                    <a:pt x="463" y="104"/>
                    <a:pt x="466" y="106"/>
                    <a:pt x="469" y="108"/>
                  </a:cubicBezTo>
                  <a:cubicBezTo>
                    <a:pt x="472" y="109"/>
                    <a:pt x="473" y="109"/>
                    <a:pt x="474" y="109"/>
                  </a:cubicBezTo>
                  <a:lnTo>
                    <a:pt x="474" y="109"/>
                  </a:lnTo>
                  <a:cubicBezTo>
                    <a:pt x="467" y="105"/>
                    <a:pt x="458" y="97"/>
                    <a:pt x="449" y="88"/>
                  </a:cubicBezTo>
                  <a:cubicBezTo>
                    <a:pt x="447" y="85"/>
                    <a:pt x="446" y="84"/>
                    <a:pt x="445" y="83"/>
                  </a:cubicBezTo>
                  <a:cubicBezTo>
                    <a:pt x="445" y="83"/>
                    <a:pt x="445" y="82"/>
                    <a:pt x="446" y="82"/>
                  </a:cubicBezTo>
                  <a:cubicBezTo>
                    <a:pt x="447" y="82"/>
                    <a:pt x="450" y="84"/>
                    <a:pt x="455" y="88"/>
                  </a:cubicBezTo>
                  <a:cubicBezTo>
                    <a:pt x="453" y="85"/>
                    <a:pt x="449" y="83"/>
                    <a:pt x="446" y="80"/>
                  </a:cubicBezTo>
                  <a:cubicBezTo>
                    <a:pt x="446" y="79"/>
                    <a:pt x="447" y="79"/>
                    <a:pt x="447" y="78"/>
                  </a:cubicBezTo>
                  <a:cubicBezTo>
                    <a:pt x="446" y="74"/>
                    <a:pt x="441" y="67"/>
                    <a:pt x="439" y="63"/>
                  </a:cubicBezTo>
                  <a:cubicBezTo>
                    <a:pt x="438" y="59"/>
                    <a:pt x="442" y="59"/>
                    <a:pt x="443" y="57"/>
                  </a:cubicBezTo>
                  <a:lnTo>
                    <a:pt x="431" y="51"/>
                  </a:lnTo>
                  <a:cubicBezTo>
                    <a:pt x="425" y="45"/>
                    <a:pt x="420" y="41"/>
                    <a:pt x="415" y="36"/>
                  </a:cubicBezTo>
                  <a:cubicBezTo>
                    <a:pt x="402" y="30"/>
                    <a:pt x="394" y="25"/>
                    <a:pt x="384" y="19"/>
                  </a:cubicBezTo>
                  <a:cubicBezTo>
                    <a:pt x="381" y="17"/>
                    <a:pt x="381" y="16"/>
                    <a:pt x="380" y="14"/>
                  </a:cubicBezTo>
                  <a:cubicBezTo>
                    <a:pt x="375" y="12"/>
                    <a:pt x="371" y="12"/>
                    <a:pt x="365" y="9"/>
                  </a:cubicBezTo>
                  <a:cubicBezTo>
                    <a:pt x="357" y="4"/>
                    <a:pt x="352" y="3"/>
                    <a:pt x="348" y="3"/>
                  </a:cubicBezTo>
                  <a:lnTo>
                    <a:pt x="347" y="1"/>
                  </a:lnTo>
                  <a:cubicBezTo>
                    <a:pt x="344" y="1"/>
                    <a:pt x="341" y="0"/>
                    <a:pt x="3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1"/>
            <p:cNvSpPr/>
            <p:nvPr/>
          </p:nvSpPr>
          <p:spPr>
            <a:xfrm>
              <a:off x="-103029" y="-961462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0"/>
                  </a:moveTo>
                  <a:lnTo>
                    <a:pt x="1" y="4"/>
                  </a:lnTo>
                  <a:cubicBezTo>
                    <a:pt x="2" y="5"/>
                    <a:pt x="4" y="6"/>
                    <a:pt x="6" y="8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4" y="3"/>
                    <a:pt x="2" y="3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1"/>
            <p:cNvSpPr/>
            <p:nvPr/>
          </p:nvSpPr>
          <p:spPr>
            <a:xfrm>
              <a:off x="-103141" y="-962802"/>
              <a:ext cx="1341" cy="1117"/>
            </a:xfrm>
            <a:custGeom>
              <a:avLst/>
              <a:gdLst/>
              <a:ahLst/>
              <a:cxnLst/>
              <a:rect l="l" t="t" r="r" b="b"/>
              <a:pathLst>
                <a:path w="24" h="20" extrusionOk="0">
                  <a:moveTo>
                    <a:pt x="19" y="0"/>
                  </a:moveTo>
                  <a:cubicBezTo>
                    <a:pt x="11" y="6"/>
                    <a:pt x="1" y="8"/>
                    <a:pt x="3" y="19"/>
                  </a:cubicBezTo>
                  <a:cubicBezTo>
                    <a:pt x="6" y="18"/>
                    <a:pt x="9" y="17"/>
                    <a:pt x="11" y="14"/>
                  </a:cubicBezTo>
                  <a:cubicBezTo>
                    <a:pt x="14" y="13"/>
                    <a:pt x="18" y="12"/>
                    <a:pt x="20" y="11"/>
                  </a:cubicBezTo>
                  <a:cubicBezTo>
                    <a:pt x="24" y="9"/>
                    <a:pt x="24" y="4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1"/>
            <p:cNvSpPr/>
            <p:nvPr/>
          </p:nvSpPr>
          <p:spPr>
            <a:xfrm>
              <a:off x="-101800" y="-961015"/>
              <a:ext cx="391" cy="168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1" y="1"/>
                  </a:moveTo>
                  <a:cubicBezTo>
                    <a:pt x="3" y="2"/>
                    <a:pt x="4" y="2"/>
                    <a:pt x="5" y="3"/>
                  </a:cubicBezTo>
                  <a:cubicBezTo>
                    <a:pt x="5" y="3"/>
                    <a:pt x="5" y="2"/>
                    <a:pt x="6" y="2"/>
                  </a:cubicBezTo>
                  <a:cubicBezTo>
                    <a:pt x="6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1"/>
            <p:cNvSpPr/>
            <p:nvPr/>
          </p:nvSpPr>
          <p:spPr>
            <a:xfrm>
              <a:off x="-101241" y="-962076"/>
              <a:ext cx="670" cy="391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0" y="1"/>
                  </a:moveTo>
                  <a:cubicBezTo>
                    <a:pt x="1" y="4"/>
                    <a:pt x="5" y="5"/>
                    <a:pt x="7" y="6"/>
                  </a:cubicBezTo>
                  <a:lnTo>
                    <a:pt x="12" y="6"/>
                  </a:lnTo>
                  <a:cubicBezTo>
                    <a:pt x="10" y="5"/>
                    <a:pt x="7" y="3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-100906" y="-962914"/>
              <a:ext cx="950" cy="1117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7" y="1"/>
                  </a:moveTo>
                  <a:cubicBezTo>
                    <a:pt x="3" y="1"/>
                    <a:pt x="6" y="5"/>
                    <a:pt x="4" y="6"/>
                  </a:cubicBezTo>
                  <a:cubicBezTo>
                    <a:pt x="1" y="8"/>
                    <a:pt x="3" y="11"/>
                    <a:pt x="3" y="15"/>
                  </a:cubicBezTo>
                  <a:cubicBezTo>
                    <a:pt x="4" y="16"/>
                    <a:pt x="6" y="18"/>
                    <a:pt x="8" y="19"/>
                  </a:cubicBezTo>
                  <a:cubicBezTo>
                    <a:pt x="15" y="18"/>
                    <a:pt x="16" y="11"/>
                    <a:pt x="16" y="3"/>
                  </a:cubicBez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-100459" y="-963361"/>
              <a:ext cx="894" cy="61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7" y="1"/>
                  </a:moveTo>
                  <a:cubicBezTo>
                    <a:pt x="3" y="2"/>
                    <a:pt x="0" y="2"/>
                    <a:pt x="3" y="7"/>
                  </a:cubicBezTo>
                  <a:cubicBezTo>
                    <a:pt x="8" y="9"/>
                    <a:pt x="11" y="10"/>
                    <a:pt x="13" y="10"/>
                  </a:cubicBezTo>
                  <a:cubicBezTo>
                    <a:pt x="16" y="10"/>
                    <a:pt x="13" y="7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-100068" y="-963808"/>
              <a:ext cx="391" cy="279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1"/>
                  </a:moveTo>
                  <a:cubicBezTo>
                    <a:pt x="0" y="1"/>
                    <a:pt x="3" y="3"/>
                    <a:pt x="6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6" y="3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-100236" y="-964311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2" y="0"/>
                  </a:moveTo>
                  <a:cubicBezTo>
                    <a:pt x="0" y="0"/>
                    <a:pt x="2" y="2"/>
                    <a:pt x="9" y="7"/>
                  </a:cubicBezTo>
                  <a:cubicBezTo>
                    <a:pt x="9" y="6"/>
                    <a:pt x="10" y="4"/>
                    <a:pt x="12" y="3"/>
                  </a:cubicBezTo>
                  <a:cubicBezTo>
                    <a:pt x="8" y="2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-99063" y="-965931"/>
              <a:ext cx="391" cy="559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"/>
                  </a:moveTo>
                  <a:lnTo>
                    <a:pt x="0" y="6"/>
                  </a:lnTo>
                  <a:cubicBezTo>
                    <a:pt x="3" y="6"/>
                    <a:pt x="4" y="7"/>
                    <a:pt x="6" y="9"/>
                  </a:cubicBezTo>
                  <a:lnTo>
                    <a:pt x="6" y="5"/>
                  </a:lnTo>
                  <a:cubicBezTo>
                    <a:pt x="4" y="4"/>
                    <a:pt x="2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-98616" y="-966322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2" y="2"/>
                    <a:pt x="2" y="3"/>
                    <a:pt x="1" y="4"/>
                  </a:cubicBezTo>
                  <a:cubicBezTo>
                    <a:pt x="2" y="6"/>
                    <a:pt x="5" y="7"/>
                    <a:pt x="6" y="8"/>
                  </a:cubicBezTo>
                  <a:cubicBezTo>
                    <a:pt x="6" y="7"/>
                    <a:pt x="5" y="4"/>
                    <a:pt x="6" y="2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-97442" y="-963808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4" y="5"/>
                    <a:pt x="5" y="6"/>
                    <a:pt x="7" y="8"/>
                  </a:cubicBezTo>
                  <a:cubicBezTo>
                    <a:pt x="7" y="6"/>
                    <a:pt x="6" y="5"/>
                    <a:pt x="5" y="5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5" y="3"/>
                    <a:pt x="4" y="3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-92079" y="-973306"/>
              <a:ext cx="447" cy="33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1" y="0"/>
                  </a:moveTo>
                  <a:cubicBezTo>
                    <a:pt x="0" y="0"/>
                    <a:pt x="1" y="1"/>
                    <a:pt x="7" y="6"/>
                  </a:cubicBezTo>
                  <a:cubicBezTo>
                    <a:pt x="5" y="3"/>
                    <a:pt x="5" y="2"/>
                    <a:pt x="4" y="1"/>
                  </a:cubicBezTo>
                  <a:lnTo>
                    <a:pt x="4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-96828" y="-973138"/>
              <a:ext cx="615" cy="50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2" y="0"/>
                  </a:moveTo>
                  <a:cubicBezTo>
                    <a:pt x="1" y="0"/>
                    <a:pt x="1" y="2"/>
                    <a:pt x="9" y="8"/>
                  </a:cubicBezTo>
                  <a:cubicBezTo>
                    <a:pt x="9" y="7"/>
                    <a:pt x="10" y="7"/>
                    <a:pt x="10" y="5"/>
                  </a:cubicBezTo>
                  <a:cubicBezTo>
                    <a:pt x="9" y="4"/>
                    <a:pt x="6" y="3"/>
                    <a:pt x="5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-96604" y="-964367"/>
              <a:ext cx="168" cy="223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lnTo>
                    <a:pt x="1" y="2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2" y="3"/>
                  </a:lnTo>
                  <a:cubicBezTo>
                    <a:pt x="2" y="3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-97498" y="-969786"/>
              <a:ext cx="1341" cy="950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23" y="16"/>
                  </a:moveTo>
                  <a:cubicBezTo>
                    <a:pt x="23" y="16"/>
                    <a:pt x="23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lose/>
                  <a:moveTo>
                    <a:pt x="7" y="1"/>
                  </a:moveTo>
                  <a:cubicBezTo>
                    <a:pt x="5" y="2"/>
                    <a:pt x="3" y="2"/>
                    <a:pt x="0" y="3"/>
                  </a:cubicBezTo>
                  <a:cubicBezTo>
                    <a:pt x="12" y="11"/>
                    <a:pt x="19" y="15"/>
                    <a:pt x="23" y="16"/>
                  </a:cubicBezTo>
                  <a:lnTo>
                    <a:pt x="23" y="16"/>
                  </a:lnTo>
                  <a:cubicBezTo>
                    <a:pt x="22" y="16"/>
                    <a:pt x="22" y="16"/>
                    <a:pt x="22" y="15"/>
                  </a:cubicBezTo>
                  <a:lnTo>
                    <a:pt x="22" y="15"/>
                  </a:lnTo>
                  <a:cubicBezTo>
                    <a:pt x="22" y="16"/>
                    <a:pt x="24" y="16"/>
                    <a:pt x="24" y="16"/>
                  </a:cubicBezTo>
                  <a:cubicBezTo>
                    <a:pt x="24" y="15"/>
                    <a:pt x="22" y="13"/>
                    <a:pt x="22" y="11"/>
                  </a:cubicBezTo>
                  <a:cubicBezTo>
                    <a:pt x="18" y="8"/>
                    <a:pt x="12" y="5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1"/>
            <p:cNvSpPr/>
            <p:nvPr/>
          </p:nvSpPr>
          <p:spPr>
            <a:xfrm>
              <a:off x="-97386" y="-970345"/>
              <a:ext cx="2011" cy="1285"/>
            </a:xfrm>
            <a:custGeom>
              <a:avLst/>
              <a:gdLst/>
              <a:ahLst/>
              <a:cxnLst/>
              <a:rect l="l" t="t" r="r" b="b"/>
              <a:pathLst>
                <a:path w="36" h="23" extrusionOk="0">
                  <a:moveTo>
                    <a:pt x="1" y="0"/>
                  </a:moveTo>
                  <a:cubicBezTo>
                    <a:pt x="27" y="18"/>
                    <a:pt x="14" y="13"/>
                    <a:pt x="13" y="15"/>
                  </a:cubicBezTo>
                  <a:cubicBezTo>
                    <a:pt x="23" y="21"/>
                    <a:pt x="27" y="23"/>
                    <a:pt x="28" y="23"/>
                  </a:cubicBezTo>
                  <a:cubicBezTo>
                    <a:pt x="29" y="23"/>
                    <a:pt x="29" y="22"/>
                    <a:pt x="29" y="22"/>
                  </a:cubicBezTo>
                  <a:cubicBezTo>
                    <a:pt x="31" y="20"/>
                    <a:pt x="32" y="17"/>
                    <a:pt x="35" y="15"/>
                  </a:cubicBezTo>
                  <a:cubicBezTo>
                    <a:pt x="35" y="15"/>
                    <a:pt x="32" y="12"/>
                    <a:pt x="30" y="11"/>
                  </a:cubicBezTo>
                  <a:lnTo>
                    <a:pt x="20" y="11"/>
                  </a:lnTo>
                  <a:cubicBezTo>
                    <a:pt x="15" y="7"/>
                    <a:pt x="10" y="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1"/>
            <p:cNvSpPr/>
            <p:nvPr/>
          </p:nvSpPr>
          <p:spPr>
            <a:xfrm>
              <a:off x="-96548" y="-970513"/>
              <a:ext cx="1285" cy="61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0" y="0"/>
                  </a:moveTo>
                  <a:cubicBezTo>
                    <a:pt x="12" y="8"/>
                    <a:pt x="18" y="10"/>
                    <a:pt x="20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7"/>
                    <a:pt x="22" y="5"/>
                    <a:pt x="21" y="3"/>
                  </a:cubicBezTo>
                  <a:cubicBezTo>
                    <a:pt x="20" y="3"/>
                    <a:pt x="19" y="2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1"/>
            <p:cNvSpPr/>
            <p:nvPr/>
          </p:nvSpPr>
          <p:spPr>
            <a:xfrm>
              <a:off x="-95990" y="-971015"/>
              <a:ext cx="1453" cy="503"/>
            </a:xfrm>
            <a:custGeom>
              <a:avLst/>
              <a:gdLst/>
              <a:ahLst/>
              <a:cxnLst/>
              <a:rect l="l" t="t" r="r" b="b"/>
              <a:pathLst>
                <a:path w="26" h="9" extrusionOk="0">
                  <a:moveTo>
                    <a:pt x="25" y="8"/>
                  </a:move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lose/>
                  <a:moveTo>
                    <a:pt x="2" y="1"/>
                  </a:moveTo>
                  <a:cubicBezTo>
                    <a:pt x="1" y="1"/>
                    <a:pt x="6" y="4"/>
                    <a:pt x="9" y="7"/>
                  </a:cubicBezTo>
                  <a:cubicBezTo>
                    <a:pt x="13" y="8"/>
                    <a:pt x="15" y="9"/>
                    <a:pt x="16" y="9"/>
                  </a:cubicBezTo>
                  <a:cubicBezTo>
                    <a:pt x="19" y="9"/>
                    <a:pt x="17" y="6"/>
                    <a:pt x="20" y="6"/>
                  </a:cubicBezTo>
                  <a:cubicBezTo>
                    <a:pt x="21" y="6"/>
                    <a:pt x="22" y="6"/>
                    <a:pt x="25" y="8"/>
                  </a:cubicBezTo>
                  <a:lnTo>
                    <a:pt x="25" y="8"/>
                  </a:lnTo>
                  <a:cubicBezTo>
                    <a:pt x="20" y="5"/>
                    <a:pt x="15" y="2"/>
                    <a:pt x="14" y="2"/>
                  </a:cubicBezTo>
                  <a:cubicBezTo>
                    <a:pt x="9" y="1"/>
                    <a:pt x="5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1"/>
            <p:cNvSpPr/>
            <p:nvPr/>
          </p:nvSpPr>
          <p:spPr>
            <a:xfrm>
              <a:off x="-96046" y="-972189"/>
              <a:ext cx="1900" cy="1229"/>
            </a:xfrm>
            <a:custGeom>
              <a:avLst/>
              <a:gdLst/>
              <a:ahLst/>
              <a:cxnLst/>
              <a:rect l="l" t="t" r="r" b="b"/>
              <a:pathLst>
                <a:path w="34" h="22" extrusionOk="0">
                  <a:moveTo>
                    <a:pt x="6" y="1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1" y="3"/>
                    <a:pt x="5" y="7"/>
                    <a:pt x="16" y="14"/>
                  </a:cubicBezTo>
                  <a:lnTo>
                    <a:pt x="8" y="14"/>
                  </a:lnTo>
                  <a:cubicBezTo>
                    <a:pt x="18" y="20"/>
                    <a:pt x="22" y="22"/>
                    <a:pt x="24" y="22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8" y="18"/>
                    <a:pt x="31" y="16"/>
                    <a:pt x="33" y="14"/>
                  </a:cubicBezTo>
                  <a:cubicBezTo>
                    <a:pt x="33" y="13"/>
                    <a:pt x="31" y="12"/>
                    <a:pt x="31" y="12"/>
                  </a:cubicBezTo>
                  <a:cubicBezTo>
                    <a:pt x="24" y="9"/>
                    <a:pt x="17" y="6"/>
                    <a:pt x="12" y="3"/>
                  </a:cubicBezTo>
                  <a:cubicBezTo>
                    <a:pt x="10" y="2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1"/>
            <p:cNvSpPr/>
            <p:nvPr/>
          </p:nvSpPr>
          <p:spPr>
            <a:xfrm>
              <a:off x="-95375" y="-972747"/>
              <a:ext cx="2291" cy="1062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5" y="0"/>
                  </a:moveTo>
                  <a:cubicBezTo>
                    <a:pt x="2" y="0"/>
                    <a:pt x="2" y="2"/>
                    <a:pt x="0" y="3"/>
                  </a:cubicBezTo>
                  <a:cubicBezTo>
                    <a:pt x="15" y="12"/>
                    <a:pt x="26" y="18"/>
                    <a:pt x="31" y="18"/>
                  </a:cubicBezTo>
                  <a:cubicBezTo>
                    <a:pt x="37" y="18"/>
                    <a:pt x="40" y="16"/>
                    <a:pt x="38" y="11"/>
                  </a:cubicBezTo>
                  <a:cubicBezTo>
                    <a:pt x="32" y="9"/>
                    <a:pt x="30" y="11"/>
                    <a:pt x="19" y="5"/>
                  </a:cubicBezTo>
                  <a:cubicBezTo>
                    <a:pt x="11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1"/>
            <p:cNvSpPr/>
            <p:nvPr/>
          </p:nvSpPr>
          <p:spPr>
            <a:xfrm>
              <a:off x="-93643" y="-971295"/>
              <a:ext cx="726" cy="447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2" y="0"/>
                  </a:moveTo>
                  <a:cubicBezTo>
                    <a:pt x="1" y="0"/>
                    <a:pt x="3" y="2"/>
                    <a:pt x="12" y="8"/>
                  </a:cubicBezTo>
                  <a:cubicBezTo>
                    <a:pt x="11" y="7"/>
                    <a:pt x="10" y="4"/>
                    <a:pt x="9" y="2"/>
                  </a:cubicBezTo>
                  <a:cubicBezTo>
                    <a:pt x="6" y="2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1"/>
            <p:cNvSpPr/>
            <p:nvPr/>
          </p:nvSpPr>
          <p:spPr>
            <a:xfrm>
              <a:off x="-93084" y="-971462"/>
              <a:ext cx="559" cy="39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6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2" y="4"/>
                    <a:pt x="4" y="5"/>
                    <a:pt x="6" y="7"/>
                  </a:cubicBezTo>
                  <a:cubicBezTo>
                    <a:pt x="7" y="5"/>
                    <a:pt x="9" y="3"/>
                    <a:pt x="9" y="1"/>
                  </a:cubicBezTo>
                  <a:cubicBezTo>
                    <a:pt x="7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1"/>
            <p:cNvSpPr/>
            <p:nvPr/>
          </p:nvSpPr>
          <p:spPr>
            <a:xfrm>
              <a:off x="-92973" y="-973027"/>
              <a:ext cx="1453" cy="1006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9" y="1"/>
                  </a:moveTo>
                  <a:cubicBezTo>
                    <a:pt x="9" y="3"/>
                    <a:pt x="2" y="8"/>
                    <a:pt x="0" y="18"/>
                  </a:cubicBezTo>
                  <a:cubicBezTo>
                    <a:pt x="9" y="13"/>
                    <a:pt x="18" y="8"/>
                    <a:pt x="25" y="5"/>
                  </a:cubicBezTo>
                  <a:cubicBezTo>
                    <a:pt x="23" y="3"/>
                    <a:pt x="21" y="2"/>
                    <a:pt x="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1"/>
            <p:cNvSpPr/>
            <p:nvPr/>
          </p:nvSpPr>
          <p:spPr>
            <a:xfrm>
              <a:off x="-85989" y="-966434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1"/>
                  </a:moveTo>
                  <a:cubicBezTo>
                    <a:pt x="0" y="1"/>
                    <a:pt x="1" y="3"/>
                    <a:pt x="4" y="8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6" y="7"/>
                    <a:pt x="8" y="8"/>
                    <a:pt x="9" y="8"/>
                  </a:cubicBezTo>
                  <a:cubicBezTo>
                    <a:pt x="10" y="8"/>
                    <a:pt x="9" y="7"/>
                    <a:pt x="6" y="2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1"/>
            <p:cNvSpPr/>
            <p:nvPr/>
          </p:nvSpPr>
          <p:spPr>
            <a:xfrm>
              <a:off x="-86045" y="-964702"/>
              <a:ext cx="1229" cy="782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2" y="2"/>
                    <a:pt x="3" y="3"/>
                  </a:cubicBezTo>
                  <a:lnTo>
                    <a:pt x="3" y="3"/>
                  </a:lnTo>
                  <a:cubicBezTo>
                    <a:pt x="2" y="2"/>
                    <a:pt x="2" y="1"/>
                    <a:pt x="1" y="1"/>
                  </a:cubicBezTo>
                  <a:close/>
                  <a:moveTo>
                    <a:pt x="3" y="3"/>
                  </a:moveTo>
                  <a:cubicBezTo>
                    <a:pt x="7" y="6"/>
                    <a:pt x="10" y="9"/>
                    <a:pt x="11" y="9"/>
                  </a:cubicBezTo>
                  <a:cubicBezTo>
                    <a:pt x="16" y="10"/>
                    <a:pt x="20" y="11"/>
                    <a:pt x="22" y="13"/>
                  </a:cubicBezTo>
                  <a:lnTo>
                    <a:pt x="16" y="6"/>
                  </a:lnTo>
                  <a:cubicBezTo>
                    <a:pt x="11" y="4"/>
                    <a:pt x="9" y="3"/>
                    <a:pt x="8" y="3"/>
                  </a:cubicBezTo>
                  <a:cubicBezTo>
                    <a:pt x="7" y="3"/>
                    <a:pt x="7" y="5"/>
                    <a:pt x="6" y="5"/>
                  </a:cubicBezTo>
                  <a:cubicBezTo>
                    <a:pt x="6" y="5"/>
                    <a:pt x="5" y="4"/>
                    <a:pt x="3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1"/>
            <p:cNvSpPr/>
            <p:nvPr/>
          </p:nvSpPr>
          <p:spPr>
            <a:xfrm>
              <a:off x="-86771" y="-965596"/>
              <a:ext cx="447" cy="39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0"/>
                  </a:moveTo>
                  <a:cubicBezTo>
                    <a:pt x="0" y="0"/>
                    <a:pt x="2" y="2"/>
                    <a:pt x="4" y="6"/>
                  </a:cubicBezTo>
                  <a:lnTo>
                    <a:pt x="8" y="4"/>
                  </a:lnTo>
                  <a:cubicBezTo>
                    <a:pt x="4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1"/>
            <p:cNvSpPr/>
            <p:nvPr/>
          </p:nvSpPr>
          <p:spPr>
            <a:xfrm>
              <a:off x="-87497" y="-964981"/>
              <a:ext cx="670" cy="61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"/>
                  </a:moveTo>
                  <a:cubicBezTo>
                    <a:pt x="2" y="3"/>
                    <a:pt x="4" y="5"/>
                    <a:pt x="5" y="6"/>
                  </a:cubicBezTo>
                  <a:cubicBezTo>
                    <a:pt x="8" y="8"/>
                    <a:pt x="11" y="11"/>
                    <a:pt x="11" y="11"/>
                  </a:cubicBezTo>
                  <a:cubicBezTo>
                    <a:pt x="11" y="11"/>
                    <a:pt x="9" y="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1"/>
            <p:cNvSpPr/>
            <p:nvPr/>
          </p:nvSpPr>
          <p:spPr>
            <a:xfrm>
              <a:off x="-88503" y="-963585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2" y="2"/>
                    <a:pt x="2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6"/>
                    <a:pt x="6" y="6"/>
                  </a:cubicBezTo>
                  <a:cubicBezTo>
                    <a:pt x="7" y="6"/>
                    <a:pt x="6" y="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1"/>
            <p:cNvSpPr/>
            <p:nvPr/>
          </p:nvSpPr>
          <p:spPr>
            <a:xfrm>
              <a:off x="-88615" y="-963976"/>
              <a:ext cx="1229" cy="447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0"/>
                  </a:moveTo>
                  <a:lnTo>
                    <a:pt x="22" y="0"/>
                  </a:lnTo>
                  <a:cubicBezTo>
                    <a:pt x="15" y="1"/>
                    <a:pt x="8" y="1"/>
                    <a:pt x="1" y="3"/>
                  </a:cubicBezTo>
                  <a:lnTo>
                    <a:pt x="6" y="8"/>
                  </a:lnTo>
                  <a:cubicBezTo>
                    <a:pt x="8" y="8"/>
                    <a:pt x="9" y="8"/>
                    <a:pt x="10" y="8"/>
                  </a:cubicBezTo>
                  <a:cubicBezTo>
                    <a:pt x="17" y="8"/>
                    <a:pt x="21" y="6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1"/>
            <p:cNvSpPr/>
            <p:nvPr/>
          </p:nvSpPr>
          <p:spPr>
            <a:xfrm>
              <a:off x="-87777" y="-964814"/>
              <a:ext cx="503" cy="335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4" y="1"/>
                  </a:moveTo>
                  <a:cubicBezTo>
                    <a:pt x="1" y="1"/>
                    <a:pt x="1" y="2"/>
                    <a:pt x="0" y="3"/>
                  </a:cubicBezTo>
                  <a:lnTo>
                    <a:pt x="4" y="6"/>
                  </a:lnTo>
                  <a:lnTo>
                    <a:pt x="9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1"/>
            <p:cNvSpPr/>
            <p:nvPr/>
          </p:nvSpPr>
          <p:spPr>
            <a:xfrm>
              <a:off x="-87162" y="-964032"/>
              <a:ext cx="1955" cy="1229"/>
            </a:xfrm>
            <a:custGeom>
              <a:avLst/>
              <a:gdLst/>
              <a:ahLst/>
              <a:cxnLst/>
              <a:rect l="l" t="t" r="r" b="b"/>
              <a:pathLst>
                <a:path w="35" h="22" extrusionOk="0">
                  <a:moveTo>
                    <a:pt x="2" y="0"/>
                  </a:moveTo>
                  <a:cubicBezTo>
                    <a:pt x="0" y="0"/>
                    <a:pt x="0" y="1"/>
                    <a:pt x="1" y="5"/>
                  </a:cubicBezTo>
                  <a:cubicBezTo>
                    <a:pt x="8" y="8"/>
                    <a:pt x="9" y="8"/>
                    <a:pt x="19" y="14"/>
                  </a:cubicBezTo>
                  <a:cubicBezTo>
                    <a:pt x="27" y="20"/>
                    <a:pt x="30" y="22"/>
                    <a:pt x="31" y="22"/>
                  </a:cubicBezTo>
                  <a:cubicBezTo>
                    <a:pt x="33" y="22"/>
                    <a:pt x="33" y="21"/>
                    <a:pt x="35" y="20"/>
                  </a:cubicBezTo>
                  <a:cubicBezTo>
                    <a:pt x="21" y="12"/>
                    <a:pt x="10" y="2"/>
                    <a:pt x="8" y="1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1"/>
            <p:cNvSpPr/>
            <p:nvPr/>
          </p:nvSpPr>
          <p:spPr>
            <a:xfrm>
              <a:off x="-86380" y="-964367"/>
              <a:ext cx="1620" cy="1397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7" y="0"/>
                  </a:moveTo>
                  <a:cubicBezTo>
                    <a:pt x="5" y="2"/>
                    <a:pt x="2" y="3"/>
                    <a:pt x="1" y="4"/>
                  </a:cubicBezTo>
                  <a:lnTo>
                    <a:pt x="3" y="6"/>
                  </a:lnTo>
                  <a:cubicBezTo>
                    <a:pt x="10" y="13"/>
                    <a:pt x="15" y="16"/>
                    <a:pt x="21" y="20"/>
                  </a:cubicBezTo>
                  <a:cubicBezTo>
                    <a:pt x="23" y="21"/>
                    <a:pt x="27" y="24"/>
                    <a:pt x="27" y="24"/>
                  </a:cubicBezTo>
                  <a:cubicBezTo>
                    <a:pt x="28" y="24"/>
                    <a:pt x="28" y="23"/>
                    <a:pt x="28" y="21"/>
                  </a:cubicBezTo>
                  <a:cubicBezTo>
                    <a:pt x="29" y="21"/>
                    <a:pt x="26" y="18"/>
                    <a:pt x="15" y="8"/>
                  </a:cubicBezTo>
                  <a:lnTo>
                    <a:pt x="15" y="8"/>
                  </a:lnTo>
                  <a:cubicBezTo>
                    <a:pt x="17" y="10"/>
                    <a:pt x="21" y="10"/>
                    <a:pt x="23" y="11"/>
                  </a:cubicBezTo>
                  <a:cubicBezTo>
                    <a:pt x="11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1"/>
            <p:cNvSpPr/>
            <p:nvPr/>
          </p:nvSpPr>
          <p:spPr>
            <a:xfrm>
              <a:off x="-84536" y="-962523"/>
              <a:ext cx="559" cy="503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1"/>
                  </a:moveTo>
                  <a:lnTo>
                    <a:pt x="0" y="2"/>
                  </a:lnTo>
                  <a:cubicBezTo>
                    <a:pt x="1" y="4"/>
                    <a:pt x="4" y="6"/>
                    <a:pt x="5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8" y="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1"/>
            <p:cNvSpPr/>
            <p:nvPr/>
          </p:nvSpPr>
          <p:spPr>
            <a:xfrm>
              <a:off x="-85430" y="-964870"/>
              <a:ext cx="1117" cy="782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lnTo>
                    <a:pt x="0" y="4"/>
                  </a:lnTo>
                  <a:lnTo>
                    <a:pt x="5" y="8"/>
                  </a:lnTo>
                  <a:cubicBezTo>
                    <a:pt x="10" y="9"/>
                    <a:pt x="15" y="12"/>
                    <a:pt x="19" y="13"/>
                  </a:cubicBezTo>
                  <a:cubicBezTo>
                    <a:pt x="7" y="4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1"/>
            <p:cNvSpPr/>
            <p:nvPr/>
          </p:nvSpPr>
          <p:spPr>
            <a:xfrm>
              <a:off x="-85263" y="-965372"/>
              <a:ext cx="1620" cy="14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2" y="2"/>
                    <a:pt x="1" y="4"/>
                  </a:cubicBezTo>
                  <a:lnTo>
                    <a:pt x="4" y="8"/>
                  </a:lnTo>
                  <a:cubicBezTo>
                    <a:pt x="7" y="10"/>
                    <a:pt x="9" y="10"/>
                    <a:pt x="12" y="11"/>
                  </a:cubicBezTo>
                  <a:cubicBezTo>
                    <a:pt x="15" y="13"/>
                    <a:pt x="18" y="15"/>
                    <a:pt x="22" y="18"/>
                  </a:cubicBezTo>
                  <a:lnTo>
                    <a:pt x="22" y="18"/>
                  </a:lnTo>
                  <a:cubicBezTo>
                    <a:pt x="15" y="11"/>
                    <a:pt x="14" y="10"/>
                    <a:pt x="15" y="10"/>
                  </a:cubicBezTo>
                  <a:lnTo>
                    <a:pt x="15" y="10"/>
                  </a:lnTo>
                  <a:cubicBezTo>
                    <a:pt x="15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8" y="1"/>
                    <a:pt x="6" y="0"/>
                    <a:pt x="6" y="0"/>
                  </a:cubicBezTo>
                  <a:close/>
                  <a:moveTo>
                    <a:pt x="22" y="18"/>
                  </a:moveTo>
                  <a:lnTo>
                    <a:pt x="22" y="18"/>
                  </a:lnTo>
                  <a:cubicBezTo>
                    <a:pt x="24" y="20"/>
                    <a:pt x="26" y="23"/>
                    <a:pt x="29" y="25"/>
                  </a:cubicBezTo>
                  <a:cubicBezTo>
                    <a:pt x="26" y="22"/>
                    <a:pt x="24" y="20"/>
                    <a:pt x="22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1"/>
            <p:cNvSpPr/>
            <p:nvPr/>
          </p:nvSpPr>
          <p:spPr>
            <a:xfrm>
              <a:off x="-84704" y="-965596"/>
              <a:ext cx="1229" cy="1117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5"/>
                    <a:pt x="2" y="6"/>
                  </a:cubicBezTo>
                  <a:cubicBezTo>
                    <a:pt x="6" y="11"/>
                    <a:pt x="11" y="15"/>
                    <a:pt x="17" y="20"/>
                  </a:cubicBezTo>
                  <a:cubicBezTo>
                    <a:pt x="18" y="20"/>
                    <a:pt x="20" y="20"/>
                    <a:pt x="22" y="19"/>
                  </a:cubicBezTo>
                  <a:cubicBezTo>
                    <a:pt x="8" y="6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1"/>
            <p:cNvSpPr/>
            <p:nvPr/>
          </p:nvSpPr>
          <p:spPr>
            <a:xfrm>
              <a:off x="-83978" y="-969228"/>
              <a:ext cx="112" cy="168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1"/>
            <p:cNvSpPr/>
            <p:nvPr/>
          </p:nvSpPr>
          <p:spPr>
            <a:xfrm>
              <a:off x="-82916" y="-967216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0" y="1"/>
                  </a:moveTo>
                  <a:cubicBezTo>
                    <a:pt x="0" y="2"/>
                    <a:pt x="1" y="4"/>
                    <a:pt x="1" y="6"/>
                  </a:cubicBezTo>
                  <a:lnTo>
                    <a:pt x="3" y="7"/>
                  </a:lnTo>
                  <a:cubicBezTo>
                    <a:pt x="3" y="6"/>
                    <a:pt x="4" y="6"/>
                    <a:pt x="6" y="6"/>
                  </a:cubicBezTo>
                  <a:cubicBezTo>
                    <a:pt x="4" y="3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1"/>
            <p:cNvSpPr/>
            <p:nvPr/>
          </p:nvSpPr>
          <p:spPr>
            <a:xfrm>
              <a:off x="-82581" y="-967384"/>
              <a:ext cx="335" cy="503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1"/>
                  </a:moveTo>
                  <a:lnTo>
                    <a:pt x="1" y="5"/>
                  </a:lnTo>
                  <a:cubicBezTo>
                    <a:pt x="2" y="6"/>
                    <a:pt x="5" y="7"/>
                    <a:pt x="6" y="9"/>
                  </a:cubicBezTo>
                  <a:cubicBezTo>
                    <a:pt x="6" y="7"/>
                    <a:pt x="5" y="6"/>
                    <a:pt x="4" y="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1"/>
            <p:cNvSpPr/>
            <p:nvPr/>
          </p:nvSpPr>
          <p:spPr>
            <a:xfrm>
              <a:off x="-81855" y="-968334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3" y="1"/>
                  </a:moveTo>
                  <a:cubicBezTo>
                    <a:pt x="2" y="2"/>
                    <a:pt x="0" y="2"/>
                    <a:pt x="0" y="3"/>
                  </a:cubicBezTo>
                  <a:cubicBezTo>
                    <a:pt x="3" y="5"/>
                    <a:pt x="8" y="8"/>
                    <a:pt x="9" y="8"/>
                  </a:cubicBezTo>
                  <a:cubicBezTo>
                    <a:pt x="9" y="8"/>
                    <a:pt x="8" y="6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1"/>
            <p:cNvSpPr/>
            <p:nvPr/>
          </p:nvSpPr>
          <p:spPr>
            <a:xfrm>
              <a:off x="-81855" y="-968669"/>
              <a:ext cx="447" cy="39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2" y="1"/>
                  </a:moveTo>
                  <a:lnTo>
                    <a:pt x="0" y="2"/>
                  </a:lnTo>
                  <a:lnTo>
                    <a:pt x="3" y="4"/>
                  </a:lnTo>
                  <a:cubicBezTo>
                    <a:pt x="4" y="5"/>
                    <a:pt x="5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1"/>
            <p:cNvSpPr/>
            <p:nvPr/>
          </p:nvSpPr>
          <p:spPr>
            <a:xfrm>
              <a:off x="-81855" y="-969116"/>
              <a:ext cx="726" cy="559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1"/>
                  </a:moveTo>
                  <a:lnTo>
                    <a:pt x="2" y="1"/>
                  </a:lnTo>
                  <a:cubicBezTo>
                    <a:pt x="0" y="1"/>
                    <a:pt x="2" y="4"/>
                    <a:pt x="8" y="10"/>
                  </a:cubicBezTo>
                  <a:cubicBezTo>
                    <a:pt x="10" y="10"/>
                    <a:pt x="13" y="10"/>
                    <a:pt x="10" y="5"/>
                  </a:cubicBezTo>
                  <a:cubicBezTo>
                    <a:pt x="5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1"/>
            <p:cNvSpPr/>
            <p:nvPr/>
          </p:nvSpPr>
          <p:spPr>
            <a:xfrm>
              <a:off x="-81575" y="-969786"/>
              <a:ext cx="838" cy="894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7" y="1"/>
                  </a:moveTo>
                  <a:cubicBezTo>
                    <a:pt x="1" y="1"/>
                    <a:pt x="1" y="5"/>
                    <a:pt x="1" y="10"/>
                  </a:cubicBezTo>
                  <a:cubicBezTo>
                    <a:pt x="6" y="14"/>
                    <a:pt x="9" y="15"/>
                    <a:pt x="10" y="15"/>
                  </a:cubicBezTo>
                  <a:cubicBezTo>
                    <a:pt x="12" y="15"/>
                    <a:pt x="10" y="12"/>
                    <a:pt x="11" y="12"/>
                  </a:cubicBezTo>
                  <a:cubicBezTo>
                    <a:pt x="14" y="12"/>
                    <a:pt x="13" y="8"/>
                    <a:pt x="13" y="5"/>
                  </a:cubicBezTo>
                  <a:lnTo>
                    <a:pt x="9" y="1"/>
                  </a:lnTo>
                  <a:cubicBezTo>
                    <a:pt x="8" y="1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1"/>
            <p:cNvSpPr/>
            <p:nvPr/>
          </p:nvSpPr>
          <p:spPr>
            <a:xfrm>
              <a:off x="-81184" y="-969842"/>
              <a:ext cx="726" cy="447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cubicBezTo>
                    <a:pt x="3" y="3"/>
                    <a:pt x="6" y="4"/>
                    <a:pt x="8" y="7"/>
                  </a:cubicBezTo>
                  <a:cubicBezTo>
                    <a:pt x="9" y="8"/>
                    <a:pt x="11" y="8"/>
                    <a:pt x="12" y="8"/>
                  </a:cubicBezTo>
                  <a:cubicBezTo>
                    <a:pt x="9" y="7"/>
                    <a:pt x="8" y="4"/>
                    <a:pt x="6" y="3"/>
                  </a:cubicBezTo>
                  <a:cubicBezTo>
                    <a:pt x="3" y="2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1"/>
            <p:cNvSpPr/>
            <p:nvPr/>
          </p:nvSpPr>
          <p:spPr>
            <a:xfrm>
              <a:off x="-80402" y="-970121"/>
              <a:ext cx="335" cy="112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1" y="0"/>
                  </a:moveTo>
                  <a:cubicBezTo>
                    <a:pt x="4" y="1"/>
                    <a:pt x="5" y="1"/>
                    <a:pt x="6" y="1"/>
                  </a:cubicBez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1"/>
            <p:cNvSpPr/>
            <p:nvPr/>
          </p:nvSpPr>
          <p:spPr>
            <a:xfrm>
              <a:off x="-80123" y="-969116"/>
              <a:ext cx="1341" cy="67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20" y="0"/>
                  </a:moveTo>
                  <a:lnTo>
                    <a:pt x="20" y="0"/>
                  </a:lnTo>
                  <a:cubicBezTo>
                    <a:pt x="16" y="1"/>
                    <a:pt x="14" y="1"/>
                    <a:pt x="11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1" y="4"/>
                    <a:pt x="3" y="9"/>
                    <a:pt x="6" y="12"/>
                  </a:cubicBezTo>
                  <a:cubicBezTo>
                    <a:pt x="14" y="11"/>
                    <a:pt x="24" y="11"/>
                    <a:pt x="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1"/>
            <p:cNvSpPr/>
            <p:nvPr/>
          </p:nvSpPr>
          <p:spPr>
            <a:xfrm>
              <a:off x="-79285" y="-969563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2"/>
                    <a:pt x="1" y="3"/>
                  </a:cubicBezTo>
                  <a:cubicBezTo>
                    <a:pt x="4" y="3"/>
                    <a:pt x="5" y="4"/>
                    <a:pt x="6" y="6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1"/>
            <p:cNvSpPr/>
            <p:nvPr/>
          </p:nvSpPr>
          <p:spPr>
            <a:xfrm>
              <a:off x="-314497" y="-966825"/>
              <a:ext cx="40226" cy="33243"/>
            </a:xfrm>
            <a:custGeom>
              <a:avLst/>
              <a:gdLst/>
              <a:ahLst/>
              <a:cxnLst/>
              <a:rect l="l" t="t" r="r" b="b"/>
              <a:pathLst>
                <a:path w="720" h="595" extrusionOk="0">
                  <a:moveTo>
                    <a:pt x="169" y="373"/>
                  </a:moveTo>
                  <a:cubicBezTo>
                    <a:pt x="171" y="373"/>
                    <a:pt x="175" y="374"/>
                    <a:pt x="178" y="376"/>
                  </a:cubicBezTo>
                  <a:cubicBezTo>
                    <a:pt x="175" y="377"/>
                    <a:pt x="173" y="378"/>
                    <a:pt x="168" y="378"/>
                  </a:cubicBezTo>
                  <a:cubicBezTo>
                    <a:pt x="165" y="378"/>
                    <a:pt x="164" y="379"/>
                    <a:pt x="166" y="384"/>
                  </a:cubicBezTo>
                  <a:cubicBezTo>
                    <a:pt x="165" y="384"/>
                    <a:pt x="165" y="384"/>
                    <a:pt x="164" y="385"/>
                  </a:cubicBezTo>
                  <a:cubicBezTo>
                    <a:pt x="164" y="385"/>
                    <a:pt x="164" y="385"/>
                    <a:pt x="164" y="385"/>
                  </a:cubicBezTo>
                  <a:lnTo>
                    <a:pt x="164" y="385"/>
                  </a:lnTo>
                  <a:cubicBezTo>
                    <a:pt x="164" y="385"/>
                    <a:pt x="163" y="384"/>
                    <a:pt x="163" y="384"/>
                  </a:cubicBezTo>
                  <a:lnTo>
                    <a:pt x="143" y="376"/>
                  </a:lnTo>
                  <a:cubicBezTo>
                    <a:pt x="143" y="376"/>
                    <a:pt x="143" y="374"/>
                    <a:pt x="144" y="374"/>
                  </a:cubicBezTo>
                  <a:cubicBezTo>
                    <a:pt x="149" y="376"/>
                    <a:pt x="155" y="376"/>
                    <a:pt x="161" y="377"/>
                  </a:cubicBezTo>
                  <a:cubicBezTo>
                    <a:pt x="164" y="377"/>
                    <a:pt x="165" y="377"/>
                    <a:pt x="168" y="376"/>
                  </a:cubicBezTo>
                  <a:cubicBezTo>
                    <a:pt x="169" y="376"/>
                    <a:pt x="166" y="373"/>
                    <a:pt x="169" y="373"/>
                  </a:cubicBezTo>
                  <a:close/>
                  <a:moveTo>
                    <a:pt x="588" y="409"/>
                  </a:moveTo>
                  <a:cubicBezTo>
                    <a:pt x="588" y="409"/>
                    <a:pt x="588" y="409"/>
                    <a:pt x="588" y="409"/>
                  </a:cubicBezTo>
                  <a:cubicBezTo>
                    <a:pt x="589" y="409"/>
                    <a:pt x="589" y="409"/>
                    <a:pt x="588" y="409"/>
                  </a:cubicBezTo>
                  <a:close/>
                  <a:moveTo>
                    <a:pt x="479" y="505"/>
                  </a:moveTo>
                  <a:cubicBezTo>
                    <a:pt x="482" y="507"/>
                    <a:pt x="485" y="508"/>
                    <a:pt x="489" y="509"/>
                  </a:cubicBezTo>
                  <a:lnTo>
                    <a:pt x="484" y="509"/>
                  </a:lnTo>
                  <a:cubicBezTo>
                    <a:pt x="483" y="508"/>
                    <a:pt x="480" y="507"/>
                    <a:pt x="479" y="505"/>
                  </a:cubicBezTo>
                  <a:close/>
                  <a:moveTo>
                    <a:pt x="483" y="1"/>
                  </a:moveTo>
                  <a:cubicBezTo>
                    <a:pt x="481" y="1"/>
                    <a:pt x="480" y="1"/>
                    <a:pt x="478" y="1"/>
                  </a:cubicBezTo>
                  <a:cubicBezTo>
                    <a:pt x="470" y="2"/>
                    <a:pt x="461" y="7"/>
                    <a:pt x="453" y="7"/>
                  </a:cubicBezTo>
                  <a:cubicBezTo>
                    <a:pt x="438" y="7"/>
                    <a:pt x="425" y="5"/>
                    <a:pt x="411" y="5"/>
                  </a:cubicBezTo>
                  <a:cubicBezTo>
                    <a:pt x="405" y="5"/>
                    <a:pt x="398" y="6"/>
                    <a:pt x="391" y="7"/>
                  </a:cubicBezTo>
                  <a:cubicBezTo>
                    <a:pt x="380" y="11"/>
                    <a:pt x="368" y="15"/>
                    <a:pt x="357" y="18"/>
                  </a:cubicBezTo>
                  <a:cubicBezTo>
                    <a:pt x="356" y="18"/>
                    <a:pt x="355" y="18"/>
                    <a:pt x="355" y="18"/>
                  </a:cubicBezTo>
                  <a:cubicBezTo>
                    <a:pt x="353" y="18"/>
                    <a:pt x="351" y="14"/>
                    <a:pt x="348" y="4"/>
                  </a:cubicBezTo>
                  <a:lnTo>
                    <a:pt x="343" y="9"/>
                  </a:lnTo>
                  <a:cubicBezTo>
                    <a:pt x="339" y="13"/>
                    <a:pt x="336" y="17"/>
                    <a:pt x="331" y="18"/>
                  </a:cubicBezTo>
                  <a:cubicBezTo>
                    <a:pt x="321" y="22"/>
                    <a:pt x="309" y="23"/>
                    <a:pt x="299" y="28"/>
                  </a:cubicBezTo>
                  <a:cubicBezTo>
                    <a:pt x="289" y="34"/>
                    <a:pt x="283" y="42"/>
                    <a:pt x="276" y="48"/>
                  </a:cubicBezTo>
                  <a:lnTo>
                    <a:pt x="269" y="57"/>
                  </a:lnTo>
                  <a:cubicBezTo>
                    <a:pt x="262" y="62"/>
                    <a:pt x="258" y="68"/>
                    <a:pt x="250" y="72"/>
                  </a:cubicBezTo>
                  <a:cubicBezTo>
                    <a:pt x="242" y="73"/>
                    <a:pt x="236" y="73"/>
                    <a:pt x="228" y="73"/>
                  </a:cubicBezTo>
                  <a:cubicBezTo>
                    <a:pt x="220" y="73"/>
                    <a:pt x="221" y="84"/>
                    <a:pt x="215" y="85"/>
                  </a:cubicBezTo>
                  <a:cubicBezTo>
                    <a:pt x="210" y="86"/>
                    <a:pt x="206" y="89"/>
                    <a:pt x="201" y="93"/>
                  </a:cubicBezTo>
                  <a:cubicBezTo>
                    <a:pt x="194" y="89"/>
                    <a:pt x="189" y="88"/>
                    <a:pt x="186" y="86"/>
                  </a:cubicBezTo>
                  <a:cubicBezTo>
                    <a:pt x="184" y="86"/>
                    <a:pt x="183" y="86"/>
                    <a:pt x="182" y="86"/>
                  </a:cubicBezTo>
                  <a:cubicBezTo>
                    <a:pt x="175" y="86"/>
                    <a:pt x="171" y="88"/>
                    <a:pt x="169" y="90"/>
                  </a:cubicBezTo>
                  <a:cubicBezTo>
                    <a:pt x="163" y="96"/>
                    <a:pt x="157" y="104"/>
                    <a:pt x="150" y="111"/>
                  </a:cubicBezTo>
                  <a:cubicBezTo>
                    <a:pt x="147" y="116"/>
                    <a:pt x="144" y="121"/>
                    <a:pt x="142" y="127"/>
                  </a:cubicBezTo>
                  <a:cubicBezTo>
                    <a:pt x="139" y="132"/>
                    <a:pt x="138" y="138"/>
                    <a:pt x="134" y="146"/>
                  </a:cubicBezTo>
                  <a:cubicBezTo>
                    <a:pt x="133" y="151"/>
                    <a:pt x="131" y="154"/>
                    <a:pt x="129" y="158"/>
                  </a:cubicBezTo>
                  <a:cubicBezTo>
                    <a:pt x="129" y="159"/>
                    <a:pt x="130" y="164"/>
                    <a:pt x="129" y="165"/>
                  </a:cubicBezTo>
                  <a:cubicBezTo>
                    <a:pt x="128" y="167"/>
                    <a:pt x="122" y="167"/>
                    <a:pt x="122" y="169"/>
                  </a:cubicBezTo>
                  <a:cubicBezTo>
                    <a:pt x="121" y="174"/>
                    <a:pt x="124" y="182"/>
                    <a:pt x="118" y="183"/>
                  </a:cubicBezTo>
                  <a:cubicBezTo>
                    <a:pt x="116" y="183"/>
                    <a:pt x="113" y="186"/>
                    <a:pt x="113" y="189"/>
                  </a:cubicBezTo>
                  <a:cubicBezTo>
                    <a:pt x="112" y="191"/>
                    <a:pt x="112" y="194"/>
                    <a:pt x="112" y="195"/>
                  </a:cubicBezTo>
                  <a:cubicBezTo>
                    <a:pt x="112" y="198"/>
                    <a:pt x="111" y="200"/>
                    <a:pt x="111" y="201"/>
                  </a:cubicBezTo>
                  <a:cubicBezTo>
                    <a:pt x="111" y="204"/>
                    <a:pt x="110" y="207"/>
                    <a:pt x="108" y="209"/>
                  </a:cubicBezTo>
                  <a:cubicBezTo>
                    <a:pt x="108" y="209"/>
                    <a:pt x="107" y="209"/>
                    <a:pt x="106" y="209"/>
                  </a:cubicBezTo>
                  <a:cubicBezTo>
                    <a:pt x="106" y="209"/>
                    <a:pt x="105" y="209"/>
                    <a:pt x="105" y="210"/>
                  </a:cubicBezTo>
                  <a:cubicBezTo>
                    <a:pt x="103" y="214"/>
                    <a:pt x="106" y="217"/>
                    <a:pt x="105" y="221"/>
                  </a:cubicBezTo>
                  <a:cubicBezTo>
                    <a:pt x="103" y="224"/>
                    <a:pt x="100" y="224"/>
                    <a:pt x="97" y="225"/>
                  </a:cubicBezTo>
                  <a:cubicBezTo>
                    <a:pt x="95" y="226"/>
                    <a:pt x="92" y="226"/>
                    <a:pt x="90" y="226"/>
                  </a:cubicBezTo>
                  <a:cubicBezTo>
                    <a:pt x="88" y="226"/>
                    <a:pt x="86" y="226"/>
                    <a:pt x="85" y="226"/>
                  </a:cubicBezTo>
                  <a:cubicBezTo>
                    <a:pt x="80" y="230"/>
                    <a:pt x="80" y="235"/>
                    <a:pt x="71" y="235"/>
                  </a:cubicBezTo>
                  <a:cubicBezTo>
                    <a:pt x="64" y="235"/>
                    <a:pt x="58" y="235"/>
                    <a:pt x="58" y="240"/>
                  </a:cubicBezTo>
                  <a:cubicBezTo>
                    <a:pt x="58" y="242"/>
                    <a:pt x="61" y="247"/>
                    <a:pt x="60" y="248"/>
                  </a:cubicBezTo>
                  <a:cubicBezTo>
                    <a:pt x="58" y="252"/>
                    <a:pt x="53" y="253"/>
                    <a:pt x="49" y="256"/>
                  </a:cubicBezTo>
                  <a:cubicBezTo>
                    <a:pt x="48" y="257"/>
                    <a:pt x="47" y="258"/>
                    <a:pt x="47" y="259"/>
                  </a:cubicBezTo>
                  <a:cubicBezTo>
                    <a:pt x="45" y="262"/>
                    <a:pt x="44" y="264"/>
                    <a:pt x="43" y="268"/>
                  </a:cubicBezTo>
                  <a:cubicBezTo>
                    <a:pt x="43" y="268"/>
                    <a:pt x="40" y="268"/>
                    <a:pt x="29" y="261"/>
                  </a:cubicBezTo>
                  <a:lnTo>
                    <a:pt x="29" y="261"/>
                  </a:lnTo>
                  <a:cubicBezTo>
                    <a:pt x="29" y="262"/>
                    <a:pt x="30" y="263"/>
                    <a:pt x="30" y="263"/>
                  </a:cubicBezTo>
                  <a:cubicBezTo>
                    <a:pt x="32" y="266"/>
                    <a:pt x="33" y="268"/>
                    <a:pt x="33" y="269"/>
                  </a:cubicBezTo>
                  <a:cubicBezTo>
                    <a:pt x="30" y="273"/>
                    <a:pt x="26" y="273"/>
                    <a:pt x="24" y="275"/>
                  </a:cubicBezTo>
                  <a:cubicBezTo>
                    <a:pt x="23" y="278"/>
                    <a:pt x="26" y="282"/>
                    <a:pt x="26" y="285"/>
                  </a:cubicBezTo>
                  <a:lnTo>
                    <a:pt x="26" y="289"/>
                  </a:lnTo>
                  <a:cubicBezTo>
                    <a:pt x="26" y="292"/>
                    <a:pt x="26" y="295"/>
                    <a:pt x="24" y="296"/>
                  </a:cubicBezTo>
                  <a:cubicBezTo>
                    <a:pt x="24" y="296"/>
                    <a:pt x="23" y="297"/>
                    <a:pt x="23" y="297"/>
                  </a:cubicBezTo>
                  <a:cubicBezTo>
                    <a:pt x="21" y="297"/>
                    <a:pt x="17" y="295"/>
                    <a:pt x="14" y="295"/>
                  </a:cubicBezTo>
                  <a:cubicBezTo>
                    <a:pt x="13" y="294"/>
                    <a:pt x="13" y="294"/>
                    <a:pt x="13" y="294"/>
                  </a:cubicBezTo>
                  <a:cubicBezTo>
                    <a:pt x="10" y="294"/>
                    <a:pt x="16" y="299"/>
                    <a:pt x="12" y="299"/>
                  </a:cubicBezTo>
                  <a:cubicBezTo>
                    <a:pt x="11" y="299"/>
                    <a:pt x="10" y="299"/>
                    <a:pt x="9" y="299"/>
                  </a:cubicBezTo>
                  <a:cubicBezTo>
                    <a:pt x="5" y="299"/>
                    <a:pt x="5" y="301"/>
                    <a:pt x="2" y="303"/>
                  </a:cubicBezTo>
                  <a:cubicBezTo>
                    <a:pt x="1" y="303"/>
                    <a:pt x="0" y="304"/>
                    <a:pt x="1" y="305"/>
                  </a:cubicBezTo>
                  <a:cubicBezTo>
                    <a:pt x="3" y="309"/>
                    <a:pt x="9" y="314"/>
                    <a:pt x="11" y="317"/>
                  </a:cubicBezTo>
                  <a:cubicBezTo>
                    <a:pt x="12" y="320"/>
                    <a:pt x="9" y="320"/>
                    <a:pt x="8" y="322"/>
                  </a:cubicBezTo>
                  <a:cubicBezTo>
                    <a:pt x="14" y="326"/>
                    <a:pt x="18" y="327"/>
                    <a:pt x="19" y="329"/>
                  </a:cubicBezTo>
                  <a:cubicBezTo>
                    <a:pt x="24" y="334"/>
                    <a:pt x="30" y="338"/>
                    <a:pt x="35" y="343"/>
                  </a:cubicBezTo>
                  <a:cubicBezTo>
                    <a:pt x="45" y="350"/>
                    <a:pt x="55" y="355"/>
                    <a:pt x="66" y="362"/>
                  </a:cubicBezTo>
                  <a:cubicBezTo>
                    <a:pt x="68" y="363"/>
                    <a:pt x="68" y="364"/>
                    <a:pt x="69" y="366"/>
                  </a:cubicBezTo>
                  <a:cubicBezTo>
                    <a:pt x="75" y="368"/>
                    <a:pt x="77" y="368"/>
                    <a:pt x="85" y="372"/>
                  </a:cubicBezTo>
                  <a:cubicBezTo>
                    <a:pt x="96" y="377"/>
                    <a:pt x="101" y="379"/>
                    <a:pt x="103" y="379"/>
                  </a:cubicBezTo>
                  <a:cubicBezTo>
                    <a:pt x="112" y="382"/>
                    <a:pt x="121" y="383"/>
                    <a:pt x="129" y="384"/>
                  </a:cubicBezTo>
                  <a:cubicBezTo>
                    <a:pt x="131" y="384"/>
                    <a:pt x="135" y="385"/>
                    <a:pt x="137" y="385"/>
                  </a:cubicBezTo>
                  <a:cubicBezTo>
                    <a:pt x="137" y="385"/>
                    <a:pt x="138" y="385"/>
                    <a:pt x="138" y="385"/>
                  </a:cubicBezTo>
                  <a:cubicBezTo>
                    <a:pt x="137" y="384"/>
                    <a:pt x="138" y="384"/>
                    <a:pt x="139" y="384"/>
                  </a:cubicBezTo>
                  <a:cubicBezTo>
                    <a:pt x="141" y="384"/>
                    <a:pt x="146" y="385"/>
                    <a:pt x="149" y="385"/>
                  </a:cubicBezTo>
                  <a:cubicBezTo>
                    <a:pt x="152" y="385"/>
                    <a:pt x="154" y="387"/>
                    <a:pt x="158" y="387"/>
                  </a:cubicBezTo>
                  <a:cubicBezTo>
                    <a:pt x="163" y="388"/>
                    <a:pt x="165" y="388"/>
                    <a:pt x="169" y="389"/>
                  </a:cubicBezTo>
                  <a:cubicBezTo>
                    <a:pt x="169" y="389"/>
                    <a:pt x="167" y="388"/>
                    <a:pt x="165" y="387"/>
                  </a:cubicBezTo>
                  <a:lnTo>
                    <a:pt x="165" y="387"/>
                  </a:lnTo>
                  <a:cubicBezTo>
                    <a:pt x="166" y="387"/>
                    <a:pt x="167" y="387"/>
                    <a:pt x="168" y="387"/>
                  </a:cubicBezTo>
                  <a:cubicBezTo>
                    <a:pt x="176" y="394"/>
                    <a:pt x="178" y="398"/>
                    <a:pt x="171" y="398"/>
                  </a:cubicBezTo>
                  <a:cubicBezTo>
                    <a:pt x="171" y="398"/>
                    <a:pt x="170" y="398"/>
                    <a:pt x="170" y="398"/>
                  </a:cubicBezTo>
                  <a:cubicBezTo>
                    <a:pt x="161" y="398"/>
                    <a:pt x="169" y="408"/>
                    <a:pt x="163" y="408"/>
                  </a:cubicBezTo>
                  <a:cubicBezTo>
                    <a:pt x="157" y="409"/>
                    <a:pt x="158" y="414"/>
                    <a:pt x="155" y="418"/>
                  </a:cubicBezTo>
                  <a:cubicBezTo>
                    <a:pt x="153" y="421"/>
                    <a:pt x="148" y="426"/>
                    <a:pt x="145" y="431"/>
                  </a:cubicBezTo>
                  <a:cubicBezTo>
                    <a:pt x="145" y="431"/>
                    <a:pt x="147" y="434"/>
                    <a:pt x="147" y="435"/>
                  </a:cubicBezTo>
                  <a:cubicBezTo>
                    <a:pt x="153" y="439"/>
                    <a:pt x="157" y="441"/>
                    <a:pt x="164" y="445"/>
                  </a:cubicBezTo>
                  <a:cubicBezTo>
                    <a:pt x="154" y="444"/>
                    <a:pt x="142" y="441"/>
                    <a:pt x="135" y="441"/>
                  </a:cubicBezTo>
                  <a:cubicBezTo>
                    <a:pt x="128" y="441"/>
                    <a:pt x="127" y="444"/>
                    <a:pt x="138" y="456"/>
                  </a:cubicBezTo>
                  <a:cubicBezTo>
                    <a:pt x="140" y="455"/>
                    <a:pt x="139" y="452"/>
                    <a:pt x="139" y="450"/>
                  </a:cubicBezTo>
                  <a:cubicBezTo>
                    <a:pt x="139" y="449"/>
                    <a:pt x="139" y="448"/>
                    <a:pt x="141" y="448"/>
                  </a:cubicBezTo>
                  <a:cubicBezTo>
                    <a:pt x="143" y="448"/>
                    <a:pt x="147" y="450"/>
                    <a:pt x="154" y="453"/>
                  </a:cubicBezTo>
                  <a:lnTo>
                    <a:pt x="147" y="453"/>
                  </a:lnTo>
                  <a:cubicBezTo>
                    <a:pt x="153" y="458"/>
                    <a:pt x="158" y="463"/>
                    <a:pt x="166" y="469"/>
                  </a:cubicBezTo>
                  <a:cubicBezTo>
                    <a:pt x="165" y="471"/>
                    <a:pt x="160" y="471"/>
                    <a:pt x="164" y="474"/>
                  </a:cubicBezTo>
                  <a:cubicBezTo>
                    <a:pt x="178" y="486"/>
                    <a:pt x="171" y="484"/>
                    <a:pt x="175" y="492"/>
                  </a:cubicBezTo>
                  <a:cubicBezTo>
                    <a:pt x="182" y="498"/>
                    <a:pt x="179" y="501"/>
                    <a:pt x="173" y="501"/>
                  </a:cubicBezTo>
                  <a:cubicBezTo>
                    <a:pt x="172" y="501"/>
                    <a:pt x="170" y="500"/>
                    <a:pt x="168" y="500"/>
                  </a:cubicBezTo>
                  <a:lnTo>
                    <a:pt x="160" y="500"/>
                  </a:lnTo>
                  <a:cubicBezTo>
                    <a:pt x="166" y="502"/>
                    <a:pt x="175" y="507"/>
                    <a:pt x="185" y="514"/>
                  </a:cubicBezTo>
                  <a:cubicBezTo>
                    <a:pt x="185" y="515"/>
                    <a:pt x="184" y="515"/>
                    <a:pt x="184" y="516"/>
                  </a:cubicBezTo>
                  <a:cubicBezTo>
                    <a:pt x="185" y="519"/>
                    <a:pt x="186" y="523"/>
                    <a:pt x="187" y="525"/>
                  </a:cubicBezTo>
                  <a:cubicBezTo>
                    <a:pt x="185" y="525"/>
                    <a:pt x="184" y="524"/>
                    <a:pt x="179" y="523"/>
                  </a:cubicBezTo>
                  <a:lnTo>
                    <a:pt x="179" y="523"/>
                  </a:lnTo>
                  <a:cubicBezTo>
                    <a:pt x="184" y="525"/>
                    <a:pt x="186" y="526"/>
                    <a:pt x="190" y="529"/>
                  </a:cubicBezTo>
                  <a:lnTo>
                    <a:pt x="190" y="530"/>
                  </a:lnTo>
                  <a:cubicBezTo>
                    <a:pt x="190" y="535"/>
                    <a:pt x="187" y="535"/>
                    <a:pt x="186" y="537"/>
                  </a:cubicBezTo>
                  <a:cubicBezTo>
                    <a:pt x="192" y="541"/>
                    <a:pt x="196" y="542"/>
                    <a:pt x="197" y="544"/>
                  </a:cubicBezTo>
                  <a:cubicBezTo>
                    <a:pt x="203" y="549"/>
                    <a:pt x="207" y="554"/>
                    <a:pt x="212" y="560"/>
                  </a:cubicBezTo>
                  <a:cubicBezTo>
                    <a:pt x="222" y="566"/>
                    <a:pt x="233" y="571"/>
                    <a:pt x="243" y="578"/>
                  </a:cubicBezTo>
                  <a:cubicBezTo>
                    <a:pt x="244" y="579"/>
                    <a:pt x="244" y="581"/>
                    <a:pt x="247" y="583"/>
                  </a:cubicBezTo>
                  <a:cubicBezTo>
                    <a:pt x="252" y="584"/>
                    <a:pt x="255" y="586"/>
                    <a:pt x="262" y="588"/>
                  </a:cubicBezTo>
                  <a:cubicBezTo>
                    <a:pt x="273" y="593"/>
                    <a:pt x="279" y="594"/>
                    <a:pt x="281" y="594"/>
                  </a:cubicBezTo>
                  <a:cubicBezTo>
                    <a:pt x="292" y="594"/>
                    <a:pt x="301" y="593"/>
                    <a:pt x="312" y="593"/>
                  </a:cubicBezTo>
                  <a:cubicBezTo>
                    <a:pt x="314" y="593"/>
                    <a:pt x="317" y="595"/>
                    <a:pt x="318" y="595"/>
                  </a:cubicBezTo>
                  <a:cubicBezTo>
                    <a:pt x="319" y="595"/>
                    <a:pt x="320" y="594"/>
                    <a:pt x="320" y="593"/>
                  </a:cubicBezTo>
                  <a:cubicBezTo>
                    <a:pt x="320" y="591"/>
                    <a:pt x="321" y="591"/>
                    <a:pt x="324" y="591"/>
                  </a:cubicBezTo>
                  <a:cubicBezTo>
                    <a:pt x="326" y="591"/>
                    <a:pt x="328" y="591"/>
                    <a:pt x="330" y="591"/>
                  </a:cubicBezTo>
                  <a:cubicBezTo>
                    <a:pt x="331" y="591"/>
                    <a:pt x="332" y="591"/>
                    <a:pt x="332" y="591"/>
                  </a:cubicBezTo>
                  <a:cubicBezTo>
                    <a:pt x="339" y="591"/>
                    <a:pt x="348" y="592"/>
                    <a:pt x="354" y="592"/>
                  </a:cubicBezTo>
                  <a:cubicBezTo>
                    <a:pt x="357" y="592"/>
                    <a:pt x="351" y="588"/>
                    <a:pt x="349" y="587"/>
                  </a:cubicBezTo>
                  <a:cubicBezTo>
                    <a:pt x="343" y="586"/>
                    <a:pt x="336" y="583"/>
                    <a:pt x="328" y="581"/>
                  </a:cubicBezTo>
                  <a:cubicBezTo>
                    <a:pt x="328" y="579"/>
                    <a:pt x="328" y="578"/>
                    <a:pt x="330" y="578"/>
                  </a:cubicBezTo>
                  <a:cubicBezTo>
                    <a:pt x="337" y="578"/>
                    <a:pt x="343" y="578"/>
                    <a:pt x="349" y="577"/>
                  </a:cubicBezTo>
                  <a:cubicBezTo>
                    <a:pt x="353" y="577"/>
                    <a:pt x="354" y="573"/>
                    <a:pt x="358" y="572"/>
                  </a:cubicBezTo>
                  <a:cubicBezTo>
                    <a:pt x="359" y="571"/>
                    <a:pt x="358" y="568"/>
                    <a:pt x="359" y="568"/>
                  </a:cubicBezTo>
                  <a:cubicBezTo>
                    <a:pt x="364" y="568"/>
                    <a:pt x="370" y="570"/>
                    <a:pt x="374" y="570"/>
                  </a:cubicBezTo>
                  <a:cubicBezTo>
                    <a:pt x="380" y="570"/>
                    <a:pt x="379" y="565"/>
                    <a:pt x="378" y="560"/>
                  </a:cubicBezTo>
                  <a:cubicBezTo>
                    <a:pt x="375" y="556"/>
                    <a:pt x="380" y="554"/>
                    <a:pt x="381" y="552"/>
                  </a:cubicBezTo>
                  <a:cubicBezTo>
                    <a:pt x="384" y="549"/>
                    <a:pt x="386" y="546"/>
                    <a:pt x="389" y="542"/>
                  </a:cubicBezTo>
                  <a:cubicBezTo>
                    <a:pt x="383" y="539"/>
                    <a:pt x="380" y="537"/>
                    <a:pt x="375" y="536"/>
                  </a:cubicBezTo>
                  <a:cubicBezTo>
                    <a:pt x="379" y="536"/>
                    <a:pt x="386" y="540"/>
                    <a:pt x="389" y="540"/>
                  </a:cubicBezTo>
                  <a:cubicBezTo>
                    <a:pt x="392" y="540"/>
                    <a:pt x="395" y="541"/>
                    <a:pt x="398" y="541"/>
                  </a:cubicBezTo>
                  <a:cubicBezTo>
                    <a:pt x="400" y="541"/>
                    <a:pt x="403" y="540"/>
                    <a:pt x="405" y="540"/>
                  </a:cubicBezTo>
                  <a:cubicBezTo>
                    <a:pt x="415" y="537"/>
                    <a:pt x="425" y="531"/>
                    <a:pt x="435" y="529"/>
                  </a:cubicBezTo>
                  <a:cubicBezTo>
                    <a:pt x="436" y="529"/>
                    <a:pt x="438" y="529"/>
                    <a:pt x="440" y="529"/>
                  </a:cubicBezTo>
                  <a:cubicBezTo>
                    <a:pt x="441" y="529"/>
                    <a:pt x="444" y="529"/>
                    <a:pt x="446" y="528"/>
                  </a:cubicBezTo>
                  <a:cubicBezTo>
                    <a:pt x="448" y="531"/>
                    <a:pt x="451" y="534"/>
                    <a:pt x="450" y="534"/>
                  </a:cubicBezTo>
                  <a:cubicBezTo>
                    <a:pt x="450" y="534"/>
                    <a:pt x="449" y="534"/>
                    <a:pt x="449" y="534"/>
                  </a:cubicBezTo>
                  <a:cubicBezTo>
                    <a:pt x="447" y="533"/>
                    <a:pt x="446" y="533"/>
                    <a:pt x="445" y="533"/>
                  </a:cubicBezTo>
                  <a:cubicBezTo>
                    <a:pt x="442" y="533"/>
                    <a:pt x="446" y="539"/>
                    <a:pt x="442" y="539"/>
                  </a:cubicBezTo>
                  <a:cubicBezTo>
                    <a:pt x="440" y="539"/>
                    <a:pt x="438" y="538"/>
                    <a:pt x="435" y="537"/>
                  </a:cubicBezTo>
                  <a:cubicBezTo>
                    <a:pt x="432" y="539"/>
                    <a:pt x="428" y="541"/>
                    <a:pt x="426" y="542"/>
                  </a:cubicBezTo>
                  <a:cubicBezTo>
                    <a:pt x="423" y="544"/>
                    <a:pt x="416" y="545"/>
                    <a:pt x="417" y="549"/>
                  </a:cubicBezTo>
                  <a:cubicBezTo>
                    <a:pt x="417" y="552"/>
                    <a:pt x="415" y="552"/>
                    <a:pt x="412" y="554"/>
                  </a:cubicBezTo>
                  <a:cubicBezTo>
                    <a:pt x="411" y="554"/>
                    <a:pt x="412" y="557"/>
                    <a:pt x="412" y="558"/>
                  </a:cubicBezTo>
                  <a:cubicBezTo>
                    <a:pt x="419" y="562"/>
                    <a:pt x="425" y="565"/>
                    <a:pt x="425" y="565"/>
                  </a:cubicBezTo>
                  <a:cubicBezTo>
                    <a:pt x="427" y="563"/>
                    <a:pt x="428" y="562"/>
                    <a:pt x="431" y="560"/>
                  </a:cubicBezTo>
                  <a:cubicBezTo>
                    <a:pt x="435" y="556"/>
                    <a:pt x="438" y="551"/>
                    <a:pt x="444" y="547"/>
                  </a:cubicBezTo>
                  <a:cubicBezTo>
                    <a:pt x="444" y="547"/>
                    <a:pt x="444" y="547"/>
                    <a:pt x="445" y="547"/>
                  </a:cubicBezTo>
                  <a:cubicBezTo>
                    <a:pt x="447" y="547"/>
                    <a:pt x="449" y="548"/>
                    <a:pt x="451" y="548"/>
                  </a:cubicBezTo>
                  <a:cubicBezTo>
                    <a:pt x="452" y="548"/>
                    <a:pt x="452" y="548"/>
                    <a:pt x="452" y="547"/>
                  </a:cubicBezTo>
                  <a:cubicBezTo>
                    <a:pt x="453" y="541"/>
                    <a:pt x="458" y="540"/>
                    <a:pt x="468" y="539"/>
                  </a:cubicBezTo>
                  <a:cubicBezTo>
                    <a:pt x="470" y="539"/>
                    <a:pt x="472" y="536"/>
                    <a:pt x="465" y="529"/>
                  </a:cubicBezTo>
                  <a:cubicBezTo>
                    <a:pt x="461" y="529"/>
                    <a:pt x="457" y="528"/>
                    <a:pt x="453" y="528"/>
                  </a:cubicBezTo>
                  <a:cubicBezTo>
                    <a:pt x="452" y="526"/>
                    <a:pt x="451" y="525"/>
                    <a:pt x="449" y="525"/>
                  </a:cubicBezTo>
                  <a:cubicBezTo>
                    <a:pt x="453" y="524"/>
                    <a:pt x="457" y="524"/>
                    <a:pt x="459" y="523"/>
                  </a:cubicBezTo>
                  <a:cubicBezTo>
                    <a:pt x="463" y="525"/>
                    <a:pt x="463" y="525"/>
                    <a:pt x="465" y="526"/>
                  </a:cubicBezTo>
                  <a:cubicBezTo>
                    <a:pt x="468" y="528"/>
                    <a:pt x="469" y="530"/>
                    <a:pt x="473" y="535"/>
                  </a:cubicBezTo>
                  <a:cubicBezTo>
                    <a:pt x="474" y="531"/>
                    <a:pt x="475" y="530"/>
                    <a:pt x="477" y="529"/>
                  </a:cubicBezTo>
                  <a:cubicBezTo>
                    <a:pt x="475" y="528"/>
                    <a:pt x="473" y="526"/>
                    <a:pt x="472" y="525"/>
                  </a:cubicBezTo>
                  <a:cubicBezTo>
                    <a:pt x="468" y="524"/>
                    <a:pt x="463" y="523"/>
                    <a:pt x="458" y="521"/>
                  </a:cubicBezTo>
                  <a:cubicBezTo>
                    <a:pt x="461" y="519"/>
                    <a:pt x="463" y="518"/>
                    <a:pt x="467" y="516"/>
                  </a:cubicBezTo>
                  <a:cubicBezTo>
                    <a:pt x="468" y="516"/>
                    <a:pt x="473" y="519"/>
                    <a:pt x="477" y="520"/>
                  </a:cubicBezTo>
                  <a:lnTo>
                    <a:pt x="482" y="523"/>
                  </a:lnTo>
                  <a:cubicBezTo>
                    <a:pt x="485" y="523"/>
                    <a:pt x="489" y="521"/>
                    <a:pt x="491" y="521"/>
                  </a:cubicBezTo>
                  <a:cubicBezTo>
                    <a:pt x="491" y="521"/>
                    <a:pt x="491" y="520"/>
                    <a:pt x="490" y="520"/>
                  </a:cubicBezTo>
                  <a:cubicBezTo>
                    <a:pt x="484" y="516"/>
                    <a:pt x="480" y="514"/>
                    <a:pt x="473" y="508"/>
                  </a:cubicBezTo>
                  <a:lnTo>
                    <a:pt x="473" y="508"/>
                  </a:lnTo>
                  <a:cubicBezTo>
                    <a:pt x="478" y="509"/>
                    <a:pt x="480" y="510"/>
                    <a:pt x="485" y="513"/>
                  </a:cubicBezTo>
                  <a:cubicBezTo>
                    <a:pt x="489" y="514"/>
                    <a:pt x="493" y="515"/>
                    <a:pt x="494" y="515"/>
                  </a:cubicBezTo>
                  <a:cubicBezTo>
                    <a:pt x="496" y="515"/>
                    <a:pt x="495" y="514"/>
                    <a:pt x="490" y="509"/>
                  </a:cubicBezTo>
                  <a:lnTo>
                    <a:pt x="489" y="509"/>
                  </a:lnTo>
                  <a:cubicBezTo>
                    <a:pt x="485" y="507"/>
                    <a:pt x="480" y="503"/>
                    <a:pt x="480" y="503"/>
                  </a:cubicBezTo>
                  <a:cubicBezTo>
                    <a:pt x="479" y="502"/>
                    <a:pt x="480" y="500"/>
                    <a:pt x="482" y="500"/>
                  </a:cubicBezTo>
                  <a:cubicBezTo>
                    <a:pt x="484" y="499"/>
                    <a:pt x="484" y="497"/>
                    <a:pt x="487" y="497"/>
                  </a:cubicBezTo>
                  <a:cubicBezTo>
                    <a:pt x="489" y="497"/>
                    <a:pt x="492" y="497"/>
                    <a:pt x="496" y="499"/>
                  </a:cubicBezTo>
                  <a:cubicBezTo>
                    <a:pt x="498" y="500"/>
                    <a:pt x="500" y="500"/>
                    <a:pt x="501" y="500"/>
                  </a:cubicBezTo>
                  <a:cubicBezTo>
                    <a:pt x="504" y="500"/>
                    <a:pt x="504" y="498"/>
                    <a:pt x="504" y="497"/>
                  </a:cubicBezTo>
                  <a:lnTo>
                    <a:pt x="504" y="495"/>
                  </a:lnTo>
                  <a:cubicBezTo>
                    <a:pt x="505" y="493"/>
                    <a:pt x="505" y="489"/>
                    <a:pt x="508" y="489"/>
                  </a:cubicBezTo>
                  <a:cubicBezTo>
                    <a:pt x="509" y="489"/>
                    <a:pt x="509" y="489"/>
                    <a:pt x="510" y="490"/>
                  </a:cubicBezTo>
                  <a:cubicBezTo>
                    <a:pt x="512" y="490"/>
                    <a:pt x="512" y="487"/>
                    <a:pt x="512" y="486"/>
                  </a:cubicBezTo>
                  <a:cubicBezTo>
                    <a:pt x="512" y="486"/>
                    <a:pt x="511" y="484"/>
                    <a:pt x="506" y="482"/>
                  </a:cubicBezTo>
                  <a:cubicBezTo>
                    <a:pt x="499" y="476"/>
                    <a:pt x="496" y="473"/>
                    <a:pt x="497" y="473"/>
                  </a:cubicBezTo>
                  <a:lnTo>
                    <a:pt x="497" y="473"/>
                  </a:lnTo>
                  <a:cubicBezTo>
                    <a:pt x="498" y="473"/>
                    <a:pt x="501" y="474"/>
                    <a:pt x="505" y="477"/>
                  </a:cubicBezTo>
                  <a:cubicBezTo>
                    <a:pt x="508" y="478"/>
                    <a:pt x="510" y="478"/>
                    <a:pt x="511" y="478"/>
                  </a:cubicBezTo>
                  <a:cubicBezTo>
                    <a:pt x="511" y="478"/>
                    <a:pt x="511" y="478"/>
                    <a:pt x="511" y="478"/>
                  </a:cubicBezTo>
                  <a:cubicBezTo>
                    <a:pt x="508" y="476"/>
                    <a:pt x="508" y="475"/>
                    <a:pt x="510" y="475"/>
                  </a:cubicBezTo>
                  <a:cubicBezTo>
                    <a:pt x="512" y="475"/>
                    <a:pt x="519" y="478"/>
                    <a:pt x="526" y="481"/>
                  </a:cubicBezTo>
                  <a:cubicBezTo>
                    <a:pt x="508" y="466"/>
                    <a:pt x="500" y="458"/>
                    <a:pt x="504" y="458"/>
                  </a:cubicBezTo>
                  <a:cubicBezTo>
                    <a:pt x="505" y="458"/>
                    <a:pt x="505" y="458"/>
                    <a:pt x="505" y="458"/>
                  </a:cubicBezTo>
                  <a:cubicBezTo>
                    <a:pt x="506" y="458"/>
                    <a:pt x="505" y="456"/>
                    <a:pt x="505" y="456"/>
                  </a:cubicBezTo>
                  <a:cubicBezTo>
                    <a:pt x="506" y="455"/>
                    <a:pt x="510" y="455"/>
                    <a:pt x="512" y="455"/>
                  </a:cubicBezTo>
                  <a:cubicBezTo>
                    <a:pt x="514" y="456"/>
                    <a:pt x="515" y="457"/>
                    <a:pt x="517" y="457"/>
                  </a:cubicBezTo>
                  <a:cubicBezTo>
                    <a:pt x="519" y="458"/>
                    <a:pt x="520" y="461"/>
                    <a:pt x="521" y="462"/>
                  </a:cubicBezTo>
                  <a:cubicBezTo>
                    <a:pt x="525" y="465"/>
                    <a:pt x="525" y="463"/>
                    <a:pt x="527" y="465"/>
                  </a:cubicBezTo>
                  <a:cubicBezTo>
                    <a:pt x="530" y="466"/>
                    <a:pt x="535" y="469"/>
                    <a:pt x="537" y="471"/>
                  </a:cubicBezTo>
                  <a:cubicBezTo>
                    <a:pt x="533" y="466"/>
                    <a:pt x="530" y="463"/>
                    <a:pt x="524" y="460"/>
                  </a:cubicBezTo>
                  <a:cubicBezTo>
                    <a:pt x="521" y="458"/>
                    <a:pt x="519" y="456"/>
                    <a:pt x="514" y="452"/>
                  </a:cubicBezTo>
                  <a:cubicBezTo>
                    <a:pt x="516" y="452"/>
                    <a:pt x="517" y="450"/>
                    <a:pt x="521" y="450"/>
                  </a:cubicBezTo>
                  <a:cubicBezTo>
                    <a:pt x="522" y="450"/>
                    <a:pt x="523" y="451"/>
                    <a:pt x="524" y="451"/>
                  </a:cubicBezTo>
                  <a:cubicBezTo>
                    <a:pt x="527" y="452"/>
                    <a:pt x="530" y="452"/>
                    <a:pt x="532" y="452"/>
                  </a:cubicBezTo>
                  <a:cubicBezTo>
                    <a:pt x="535" y="452"/>
                    <a:pt x="536" y="451"/>
                    <a:pt x="537" y="450"/>
                  </a:cubicBezTo>
                  <a:cubicBezTo>
                    <a:pt x="537" y="448"/>
                    <a:pt x="537" y="447"/>
                    <a:pt x="540" y="447"/>
                  </a:cubicBezTo>
                  <a:cubicBezTo>
                    <a:pt x="540" y="447"/>
                    <a:pt x="541" y="447"/>
                    <a:pt x="541" y="447"/>
                  </a:cubicBezTo>
                  <a:cubicBezTo>
                    <a:pt x="543" y="447"/>
                    <a:pt x="545" y="446"/>
                    <a:pt x="538" y="439"/>
                  </a:cubicBezTo>
                  <a:cubicBezTo>
                    <a:pt x="535" y="436"/>
                    <a:pt x="534" y="434"/>
                    <a:pt x="535" y="434"/>
                  </a:cubicBezTo>
                  <a:cubicBezTo>
                    <a:pt x="537" y="434"/>
                    <a:pt x="544" y="439"/>
                    <a:pt x="557" y="447"/>
                  </a:cubicBezTo>
                  <a:cubicBezTo>
                    <a:pt x="544" y="438"/>
                    <a:pt x="545" y="437"/>
                    <a:pt x="546" y="437"/>
                  </a:cubicBezTo>
                  <a:cubicBezTo>
                    <a:pt x="546" y="437"/>
                    <a:pt x="547" y="437"/>
                    <a:pt x="547" y="437"/>
                  </a:cubicBezTo>
                  <a:cubicBezTo>
                    <a:pt x="548" y="437"/>
                    <a:pt x="549" y="437"/>
                    <a:pt x="542" y="431"/>
                  </a:cubicBezTo>
                  <a:lnTo>
                    <a:pt x="542" y="431"/>
                  </a:lnTo>
                  <a:cubicBezTo>
                    <a:pt x="554" y="437"/>
                    <a:pt x="560" y="441"/>
                    <a:pt x="561" y="441"/>
                  </a:cubicBezTo>
                  <a:cubicBezTo>
                    <a:pt x="562" y="441"/>
                    <a:pt x="561" y="440"/>
                    <a:pt x="559" y="437"/>
                  </a:cubicBezTo>
                  <a:cubicBezTo>
                    <a:pt x="554" y="430"/>
                    <a:pt x="563" y="434"/>
                    <a:pt x="562" y="430"/>
                  </a:cubicBezTo>
                  <a:cubicBezTo>
                    <a:pt x="561" y="427"/>
                    <a:pt x="566" y="429"/>
                    <a:pt x="558" y="420"/>
                  </a:cubicBezTo>
                  <a:cubicBezTo>
                    <a:pt x="557" y="420"/>
                    <a:pt x="557" y="419"/>
                    <a:pt x="557" y="419"/>
                  </a:cubicBezTo>
                  <a:cubicBezTo>
                    <a:pt x="558" y="419"/>
                    <a:pt x="559" y="420"/>
                    <a:pt x="559" y="420"/>
                  </a:cubicBezTo>
                  <a:cubicBezTo>
                    <a:pt x="560" y="420"/>
                    <a:pt x="560" y="420"/>
                    <a:pt x="561" y="419"/>
                  </a:cubicBezTo>
                  <a:lnTo>
                    <a:pt x="564" y="415"/>
                  </a:lnTo>
                  <a:lnTo>
                    <a:pt x="564" y="414"/>
                  </a:lnTo>
                  <a:cubicBezTo>
                    <a:pt x="565" y="413"/>
                    <a:pt x="566" y="413"/>
                    <a:pt x="568" y="413"/>
                  </a:cubicBezTo>
                  <a:cubicBezTo>
                    <a:pt x="569" y="413"/>
                    <a:pt x="570" y="413"/>
                    <a:pt x="571" y="413"/>
                  </a:cubicBezTo>
                  <a:cubicBezTo>
                    <a:pt x="574" y="413"/>
                    <a:pt x="575" y="412"/>
                    <a:pt x="572" y="409"/>
                  </a:cubicBezTo>
                  <a:cubicBezTo>
                    <a:pt x="569" y="405"/>
                    <a:pt x="569" y="403"/>
                    <a:pt x="572" y="403"/>
                  </a:cubicBezTo>
                  <a:cubicBezTo>
                    <a:pt x="574" y="403"/>
                    <a:pt x="578" y="404"/>
                    <a:pt x="585" y="408"/>
                  </a:cubicBezTo>
                  <a:cubicBezTo>
                    <a:pt x="586" y="408"/>
                    <a:pt x="588" y="409"/>
                    <a:pt x="588" y="409"/>
                  </a:cubicBezTo>
                  <a:lnTo>
                    <a:pt x="588" y="409"/>
                  </a:lnTo>
                  <a:cubicBezTo>
                    <a:pt x="586" y="406"/>
                    <a:pt x="582" y="402"/>
                    <a:pt x="585" y="402"/>
                  </a:cubicBezTo>
                  <a:cubicBezTo>
                    <a:pt x="585" y="402"/>
                    <a:pt x="587" y="402"/>
                    <a:pt x="589" y="404"/>
                  </a:cubicBezTo>
                  <a:lnTo>
                    <a:pt x="588" y="403"/>
                  </a:lnTo>
                  <a:cubicBezTo>
                    <a:pt x="578" y="393"/>
                    <a:pt x="584" y="397"/>
                    <a:pt x="583" y="394"/>
                  </a:cubicBezTo>
                  <a:cubicBezTo>
                    <a:pt x="582" y="393"/>
                    <a:pt x="583" y="393"/>
                    <a:pt x="580" y="390"/>
                  </a:cubicBezTo>
                  <a:cubicBezTo>
                    <a:pt x="575" y="386"/>
                    <a:pt x="574" y="385"/>
                    <a:pt x="575" y="385"/>
                  </a:cubicBezTo>
                  <a:lnTo>
                    <a:pt x="575" y="385"/>
                  </a:lnTo>
                  <a:cubicBezTo>
                    <a:pt x="575" y="385"/>
                    <a:pt x="578" y="386"/>
                    <a:pt x="582" y="388"/>
                  </a:cubicBezTo>
                  <a:cubicBezTo>
                    <a:pt x="585" y="390"/>
                    <a:pt x="588" y="391"/>
                    <a:pt x="588" y="391"/>
                  </a:cubicBezTo>
                  <a:cubicBezTo>
                    <a:pt x="589" y="391"/>
                    <a:pt x="587" y="389"/>
                    <a:pt x="579" y="383"/>
                  </a:cubicBezTo>
                  <a:cubicBezTo>
                    <a:pt x="577" y="382"/>
                    <a:pt x="575" y="378"/>
                    <a:pt x="575" y="378"/>
                  </a:cubicBezTo>
                  <a:cubicBezTo>
                    <a:pt x="576" y="378"/>
                    <a:pt x="576" y="378"/>
                    <a:pt x="578" y="378"/>
                  </a:cubicBezTo>
                  <a:cubicBezTo>
                    <a:pt x="579" y="378"/>
                    <a:pt x="580" y="378"/>
                    <a:pt x="583" y="379"/>
                  </a:cubicBezTo>
                  <a:cubicBezTo>
                    <a:pt x="587" y="381"/>
                    <a:pt x="589" y="382"/>
                    <a:pt x="590" y="382"/>
                  </a:cubicBezTo>
                  <a:cubicBezTo>
                    <a:pt x="594" y="382"/>
                    <a:pt x="591" y="377"/>
                    <a:pt x="595" y="377"/>
                  </a:cubicBezTo>
                  <a:cubicBezTo>
                    <a:pt x="595" y="377"/>
                    <a:pt x="595" y="377"/>
                    <a:pt x="596" y="377"/>
                  </a:cubicBezTo>
                  <a:lnTo>
                    <a:pt x="596" y="376"/>
                  </a:lnTo>
                  <a:cubicBezTo>
                    <a:pt x="591" y="372"/>
                    <a:pt x="587" y="367"/>
                    <a:pt x="589" y="367"/>
                  </a:cubicBezTo>
                  <a:cubicBezTo>
                    <a:pt x="589" y="367"/>
                    <a:pt x="589" y="368"/>
                    <a:pt x="590" y="368"/>
                  </a:cubicBezTo>
                  <a:cubicBezTo>
                    <a:pt x="591" y="368"/>
                    <a:pt x="592" y="368"/>
                    <a:pt x="592" y="368"/>
                  </a:cubicBezTo>
                  <a:cubicBezTo>
                    <a:pt x="594" y="368"/>
                    <a:pt x="593" y="367"/>
                    <a:pt x="593" y="366"/>
                  </a:cubicBezTo>
                  <a:cubicBezTo>
                    <a:pt x="593" y="364"/>
                    <a:pt x="593" y="363"/>
                    <a:pt x="590" y="362"/>
                  </a:cubicBezTo>
                  <a:cubicBezTo>
                    <a:pt x="586" y="358"/>
                    <a:pt x="584" y="355"/>
                    <a:pt x="586" y="355"/>
                  </a:cubicBezTo>
                  <a:cubicBezTo>
                    <a:pt x="587" y="355"/>
                    <a:pt x="590" y="356"/>
                    <a:pt x="594" y="358"/>
                  </a:cubicBezTo>
                  <a:cubicBezTo>
                    <a:pt x="598" y="361"/>
                    <a:pt x="602" y="362"/>
                    <a:pt x="604" y="362"/>
                  </a:cubicBezTo>
                  <a:cubicBezTo>
                    <a:pt x="605" y="362"/>
                    <a:pt x="606" y="362"/>
                    <a:pt x="604" y="361"/>
                  </a:cubicBezTo>
                  <a:cubicBezTo>
                    <a:pt x="598" y="355"/>
                    <a:pt x="598" y="353"/>
                    <a:pt x="599" y="353"/>
                  </a:cubicBezTo>
                  <a:cubicBezTo>
                    <a:pt x="601" y="353"/>
                    <a:pt x="604" y="354"/>
                    <a:pt x="606" y="355"/>
                  </a:cubicBezTo>
                  <a:cubicBezTo>
                    <a:pt x="610" y="357"/>
                    <a:pt x="614" y="358"/>
                    <a:pt x="617" y="358"/>
                  </a:cubicBezTo>
                  <a:cubicBezTo>
                    <a:pt x="620" y="358"/>
                    <a:pt x="620" y="355"/>
                    <a:pt x="610" y="346"/>
                  </a:cubicBezTo>
                  <a:cubicBezTo>
                    <a:pt x="610" y="346"/>
                    <a:pt x="610" y="345"/>
                    <a:pt x="610" y="345"/>
                  </a:cubicBezTo>
                  <a:lnTo>
                    <a:pt x="610" y="345"/>
                  </a:lnTo>
                  <a:cubicBezTo>
                    <a:pt x="610" y="345"/>
                    <a:pt x="611" y="346"/>
                    <a:pt x="611" y="346"/>
                  </a:cubicBezTo>
                  <a:cubicBezTo>
                    <a:pt x="614" y="346"/>
                    <a:pt x="615" y="345"/>
                    <a:pt x="618" y="345"/>
                  </a:cubicBezTo>
                  <a:cubicBezTo>
                    <a:pt x="619" y="345"/>
                    <a:pt x="620" y="346"/>
                    <a:pt x="622" y="346"/>
                  </a:cubicBezTo>
                  <a:cubicBezTo>
                    <a:pt x="623" y="346"/>
                    <a:pt x="624" y="346"/>
                    <a:pt x="625" y="346"/>
                  </a:cubicBezTo>
                  <a:cubicBezTo>
                    <a:pt x="627" y="346"/>
                    <a:pt x="627" y="345"/>
                    <a:pt x="621" y="341"/>
                  </a:cubicBezTo>
                  <a:cubicBezTo>
                    <a:pt x="612" y="333"/>
                    <a:pt x="610" y="330"/>
                    <a:pt x="613" y="330"/>
                  </a:cubicBezTo>
                  <a:cubicBezTo>
                    <a:pt x="614" y="330"/>
                    <a:pt x="614" y="330"/>
                    <a:pt x="615" y="330"/>
                  </a:cubicBezTo>
                  <a:cubicBezTo>
                    <a:pt x="617" y="331"/>
                    <a:pt x="618" y="331"/>
                    <a:pt x="619" y="331"/>
                  </a:cubicBezTo>
                  <a:cubicBezTo>
                    <a:pt x="623" y="331"/>
                    <a:pt x="618" y="325"/>
                    <a:pt x="621" y="325"/>
                  </a:cubicBezTo>
                  <a:cubicBezTo>
                    <a:pt x="621" y="325"/>
                    <a:pt x="621" y="325"/>
                    <a:pt x="622" y="325"/>
                  </a:cubicBezTo>
                  <a:cubicBezTo>
                    <a:pt x="627" y="325"/>
                    <a:pt x="625" y="320"/>
                    <a:pt x="626" y="319"/>
                  </a:cubicBezTo>
                  <a:lnTo>
                    <a:pt x="634" y="310"/>
                  </a:lnTo>
                  <a:cubicBezTo>
                    <a:pt x="634" y="310"/>
                    <a:pt x="632" y="308"/>
                    <a:pt x="631" y="308"/>
                  </a:cubicBezTo>
                  <a:cubicBezTo>
                    <a:pt x="626" y="304"/>
                    <a:pt x="621" y="301"/>
                    <a:pt x="615" y="296"/>
                  </a:cubicBezTo>
                  <a:lnTo>
                    <a:pt x="615" y="296"/>
                  </a:lnTo>
                  <a:cubicBezTo>
                    <a:pt x="625" y="299"/>
                    <a:pt x="640" y="305"/>
                    <a:pt x="644" y="305"/>
                  </a:cubicBezTo>
                  <a:cubicBezTo>
                    <a:pt x="648" y="305"/>
                    <a:pt x="647" y="302"/>
                    <a:pt x="637" y="294"/>
                  </a:cubicBezTo>
                  <a:cubicBezTo>
                    <a:pt x="635" y="294"/>
                    <a:pt x="637" y="296"/>
                    <a:pt x="637" y="299"/>
                  </a:cubicBezTo>
                  <a:cubicBezTo>
                    <a:pt x="637" y="299"/>
                    <a:pt x="637" y="300"/>
                    <a:pt x="637" y="300"/>
                  </a:cubicBezTo>
                  <a:cubicBezTo>
                    <a:pt x="636" y="300"/>
                    <a:pt x="632" y="297"/>
                    <a:pt x="624" y="292"/>
                  </a:cubicBezTo>
                  <a:cubicBezTo>
                    <a:pt x="626" y="292"/>
                    <a:pt x="629" y="294"/>
                    <a:pt x="631" y="294"/>
                  </a:cubicBezTo>
                  <a:cubicBezTo>
                    <a:pt x="625" y="288"/>
                    <a:pt x="620" y="283"/>
                    <a:pt x="613" y="278"/>
                  </a:cubicBezTo>
                  <a:cubicBezTo>
                    <a:pt x="614" y="277"/>
                    <a:pt x="620" y="278"/>
                    <a:pt x="614" y="274"/>
                  </a:cubicBezTo>
                  <a:cubicBezTo>
                    <a:pt x="600" y="262"/>
                    <a:pt x="606" y="264"/>
                    <a:pt x="601" y="259"/>
                  </a:cubicBezTo>
                  <a:cubicBezTo>
                    <a:pt x="596" y="254"/>
                    <a:pt x="597" y="252"/>
                    <a:pt x="599" y="252"/>
                  </a:cubicBezTo>
                  <a:cubicBezTo>
                    <a:pt x="601" y="252"/>
                    <a:pt x="603" y="253"/>
                    <a:pt x="606" y="254"/>
                  </a:cubicBezTo>
                  <a:cubicBezTo>
                    <a:pt x="609" y="256"/>
                    <a:pt x="610" y="256"/>
                    <a:pt x="613" y="256"/>
                  </a:cubicBezTo>
                  <a:cubicBezTo>
                    <a:pt x="606" y="253"/>
                    <a:pt x="596" y="245"/>
                    <a:pt x="584" y="237"/>
                  </a:cubicBezTo>
                  <a:cubicBezTo>
                    <a:pt x="581" y="233"/>
                    <a:pt x="578" y="230"/>
                    <a:pt x="580" y="230"/>
                  </a:cubicBezTo>
                  <a:cubicBezTo>
                    <a:pt x="582" y="230"/>
                    <a:pt x="585" y="231"/>
                    <a:pt x="592" y="235"/>
                  </a:cubicBezTo>
                  <a:cubicBezTo>
                    <a:pt x="582" y="226"/>
                    <a:pt x="574" y="220"/>
                    <a:pt x="566" y="215"/>
                  </a:cubicBezTo>
                  <a:cubicBezTo>
                    <a:pt x="563" y="214"/>
                    <a:pt x="561" y="211"/>
                    <a:pt x="558" y="210"/>
                  </a:cubicBezTo>
                  <a:cubicBezTo>
                    <a:pt x="561" y="207"/>
                    <a:pt x="562" y="204"/>
                    <a:pt x="566" y="203"/>
                  </a:cubicBezTo>
                  <a:cubicBezTo>
                    <a:pt x="572" y="199"/>
                    <a:pt x="579" y="196"/>
                    <a:pt x="584" y="191"/>
                  </a:cubicBezTo>
                  <a:lnTo>
                    <a:pt x="719" y="59"/>
                  </a:lnTo>
                  <a:lnTo>
                    <a:pt x="496" y="2"/>
                  </a:lnTo>
                  <a:cubicBezTo>
                    <a:pt x="492" y="1"/>
                    <a:pt x="487" y="1"/>
                    <a:pt x="4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1"/>
            <p:cNvSpPr/>
            <p:nvPr/>
          </p:nvSpPr>
          <p:spPr>
            <a:xfrm>
              <a:off x="-302150" y="-949058"/>
              <a:ext cx="112" cy="112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1"/>
            <p:cNvSpPr/>
            <p:nvPr/>
          </p:nvSpPr>
          <p:spPr>
            <a:xfrm>
              <a:off x="-303156" y="-950288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2" y="1"/>
                  </a:moveTo>
                  <a:cubicBezTo>
                    <a:pt x="1" y="1"/>
                    <a:pt x="3" y="3"/>
                    <a:pt x="8" y="7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5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1"/>
            <p:cNvSpPr/>
            <p:nvPr/>
          </p:nvSpPr>
          <p:spPr>
            <a:xfrm>
              <a:off x="-303603" y="-949505"/>
              <a:ext cx="615" cy="50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0" y="0"/>
                  </a:moveTo>
                  <a:cubicBezTo>
                    <a:pt x="1" y="3"/>
                    <a:pt x="2" y="4"/>
                    <a:pt x="4" y="6"/>
                  </a:cubicBezTo>
                  <a:cubicBezTo>
                    <a:pt x="7" y="7"/>
                    <a:pt x="10" y="8"/>
                    <a:pt x="10" y="8"/>
                  </a:cubicBezTo>
                  <a:cubicBezTo>
                    <a:pt x="11" y="8"/>
                    <a:pt x="9" y="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1"/>
            <p:cNvSpPr/>
            <p:nvPr/>
          </p:nvSpPr>
          <p:spPr>
            <a:xfrm>
              <a:off x="-303938" y="-949338"/>
              <a:ext cx="503" cy="335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2" y="0"/>
                  </a:moveTo>
                  <a:cubicBezTo>
                    <a:pt x="2" y="1"/>
                    <a:pt x="1" y="3"/>
                    <a:pt x="1" y="4"/>
                  </a:cubicBezTo>
                  <a:cubicBezTo>
                    <a:pt x="2" y="4"/>
                    <a:pt x="2" y="6"/>
                    <a:pt x="3" y="6"/>
                  </a:cubicBezTo>
                  <a:cubicBezTo>
                    <a:pt x="5" y="6"/>
                    <a:pt x="7" y="4"/>
                    <a:pt x="8" y="4"/>
                  </a:cubicBezTo>
                  <a:cubicBezTo>
                    <a:pt x="6" y="3"/>
                    <a:pt x="5" y="1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1"/>
            <p:cNvSpPr/>
            <p:nvPr/>
          </p:nvSpPr>
          <p:spPr>
            <a:xfrm>
              <a:off x="-304776" y="-947215"/>
              <a:ext cx="1173" cy="615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0" y="0"/>
                  </a:moveTo>
                  <a:cubicBezTo>
                    <a:pt x="4" y="2"/>
                    <a:pt x="6" y="4"/>
                    <a:pt x="13" y="7"/>
                  </a:cubicBezTo>
                  <a:cubicBezTo>
                    <a:pt x="13" y="10"/>
                    <a:pt x="12" y="10"/>
                    <a:pt x="12" y="11"/>
                  </a:cubicBezTo>
                  <a:cubicBezTo>
                    <a:pt x="17" y="11"/>
                    <a:pt x="20" y="11"/>
                    <a:pt x="17" y="6"/>
                  </a:cubicBezTo>
                  <a:lnTo>
                    <a:pt x="15" y="6"/>
                  </a:lnTo>
                  <a:cubicBezTo>
                    <a:pt x="11" y="5"/>
                    <a:pt x="2" y="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1"/>
            <p:cNvSpPr/>
            <p:nvPr/>
          </p:nvSpPr>
          <p:spPr>
            <a:xfrm>
              <a:off x="-304497" y="-948053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3" y="4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5"/>
                    <a:pt x="6" y="5"/>
                  </a:cubicBezTo>
                  <a:cubicBezTo>
                    <a:pt x="6" y="5"/>
                    <a:pt x="5" y="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1"/>
            <p:cNvSpPr/>
            <p:nvPr/>
          </p:nvSpPr>
          <p:spPr>
            <a:xfrm>
              <a:off x="-304720" y="-943024"/>
              <a:ext cx="279" cy="559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0" y="1"/>
                  </a:moveTo>
                  <a:lnTo>
                    <a:pt x="0" y="6"/>
                  </a:lnTo>
                  <a:lnTo>
                    <a:pt x="4" y="9"/>
                  </a:ln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1"/>
            <p:cNvSpPr/>
            <p:nvPr/>
          </p:nvSpPr>
          <p:spPr>
            <a:xfrm>
              <a:off x="-303323" y="-942801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1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6" y="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1"/>
            <p:cNvSpPr/>
            <p:nvPr/>
          </p:nvSpPr>
          <p:spPr>
            <a:xfrm>
              <a:off x="-304552" y="-945036"/>
              <a:ext cx="1508" cy="1732"/>
            </a:xfrm>
            <a:custGeom>
              <a:avLst/>
              <a:gdLst/>
              <a:ahLst/>
              <a:cxnLst/>
              <a:rect l="l" t="t" r="r" b="b"/>
              <a:pathLst>
                <a:path w="27" h="31" extrusionOk="0">
                  <a:moveTo>
                    <a:pt x="27" y="1"/>
                  </a:moveTo>
                  <a:cubicBezTo>
                    <a:pt x="23" y="1"/>
                    <a:pt x="21" y="3"/>
                    <a:pt x="18" y="3"/>
                  </a:cubicBezTo>
                  <a:cubicBezTo>
                    <a:pt x="9" y="9"/>
                    <a:pt x="0" y="17"/>
                    <a:pt x="0" y="30"/>
                  </a:cubicBezTo>
                  <a:lnTo>
                    <a:pt x="12" y="21"/>
                  </a:lnTo>
                  <a:lnTo>
                    <a:pt x="23" y="13"/>
                  </a:lnTo>
                  <a:cubicBezTo>
                    <a:pt x="27" y="9"/>
                    <a:pt x="27" y="4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1"/>
            <p:cNvSpPr/>
            <p:nvPr/>
          </p:nvSpPr>
          <p:spPr>
            <a:xfrm>
              <a:off x="-304664" y="-948556"/>
              <a:ext cx="1229" cy="55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21" y="0"/>
                  </a:moveTo>
                  <a:lnTo>
                    <a:pt x="21" y="0"/>
                  </a:lnTo>
                  <a:cubicBezTo>
                    <a:pt x="15" y="1"/>
                    <a:pt x="8" y="4"/>
                    <a:pt x="0" y="5"/>
                  </a:cubicBezTo>
                  <a:cubicBezTo>
                    <a:pt x="3" y="7"/>
                    <a:pt x="4" y="8"/>
                    <a:pt x="8" y="9"/>
                  </a:cubicBezTo>
                  <a:cubicBezTo>
                    <a:pt x="16" y="9"/>
                    <a:pt x="21" y="7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1"/>
            <p:cNvSpPr/>
            <p:nvPr/>
          </p:nvSpPr>
          <p:spPr>
            <a:xfrm>
              <a:off x="-302485" y="-944309"/>
              <a:ext cx="726" cy="335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5" y="1"/>
                  </a:moveTo>
                  <a:lnTo>
                    <a:pt x="0" y="2"/>
                  </a:lnTo>
                  <a:lnTo>
                    <a:pt x="7" y="6"/>
                  </a:lnTo>
                  <a:lnTo>
                    <a:pt x="13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1"/>
            <p:cNvSpPr/>
            <p:nvPr/>
          </p:nvSpPr>
          <p:spPr>
            <a:xfrm>
              <a:off x="-301927" y="-945650"/>
              <a:ext cx="1229" cy="14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13" y="1"/>
                  </a:moveTo>
                  <a:cubicBezTo>
                    <a:pt x="6" y="1"/>
                    <a:pt x="8" y="6"/>
                    <a:pt x="6" y="9"/>
                  </a:cubicBezTo>
                  <a:cubicBezTo>
                    <a:pt x="1" y="11"/>
                    <a:pt x="2" y="18"/>
                    <a:pt x="1" y="24"/>
                  </a:cubicBezTo>
                  <a:lnTo>
                    <a:pt x="6" y="26"/>
                  </a:lnTo>
                  <a:cubicBezTo>
                    <a:pt x="16" y="20"/>
                    <a:pt x="18" y="11"/>
                    <a:pt x="22" y="3"/>
                  </a:cubicBezTo>
                  <a:cubicBezTo>
                    <a:pt x="17" y="1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1"/>
            <p:cNvSpPr/>
            <p:nvPr/>
          </p:nvSpPr>
          <p:spPr>
            <a:xfrm>
              <a:off x="-300977" y="-946265"/>
              <a:ext cx="670" cy="391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0" y="1"/>
                  </a:moveTo>
                  <a:cubicBezTo>
                    <a:pt x="5" y="1"/>
                    <a:pt x="0" y="1"/>
                    <a:pt x="0" y="5"/>
                  </a:cubicBezTo>
                  <a:cubicBezTo>
                    <a:pt x="3" y="6"/>
                    <a:pt x="5" y="7"/>
                    <a:pt x="6" y="7"/>
                  </a:cubicBezTo>
                  <a:cubicBezTo>
                    <a:pt x="10" y="7"/>
                    <a:pt x="11" y="5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1"/>
            <p:cNvSpPr/>
            <p:nvPr/>
          </p:nvSpPr>
          <p:spPr>
            <a:xfrm>
              <a:off x="-300642" y="-947159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1" y="0"/>
                  </a:moveTo>
                  <a:lnTo>
                    <a:pt x="6" y="5"/>
                  </a:lnTo>
                  <a:cubicBezTo>
                    <a:pt x="7" y="4"/>
                    <a:pt x="7" y="3"/>
                    <a:pt x="7" y="3"/>
                  </a:cubicBezTo>
                  <a:cubicBezTo>
                    <a:pt x="6" y="1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1"/>
            <p:cNvSpPr/>
            <p:nvPr/>
          </p:nvSpPr>
          <p:spPr>
            <a:xfrm>
              <a:off x="-300418" y="-947606"/>
              <a:ext cx="279" cy="168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5" y="3"/>
                  </a:moveTo>
                  <a:cubicBezTo>
                    <a:pt x="3" y="2"/>
                    <a:pt x="2" y="2"/>
                    <a:pt x="1" y="1"/>
                  </a:cubicBezTo>
                  <a:cubicBezTo>
                    <a:pt x="2" y="2"/>
                    <a:pt x="3" y="2"/>
                    <a:pt x="5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1"/>
            <p:cNvSpPr/>
            <p:nvPr/>
          </p:nvSpPr>
          <p:spPr>
            <a:xfrm>
              <a:off x="-300027" y="-947773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1"/>
            <p:cNvSpPr/>
            <p:nvPr/>
          </p:nvSpPr>
          <p:spPr>
            <a:xfrm>
              <a:off x="-301703" y="-953696"/>
              <a:ext cx="279" cy="33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2" y="1"/>
                  </a:moveTo>
                  <a:cubicBezTo>
                    <a:pt x="1" y="1"/>
                    <a:pt x="0" y="1"/>
                    <a:pt x="5" y="5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1"/>
            <p:cNvSpPr/>
            <p:nvPr/>
          </p:nvSpPr>
          <p:spPr>
            <a:xfrm>
              <a:off x="-301535" y="-953919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1"/>
                  </a:moveTo>
                  <a:lnTo>
                    <a:pt x="1" y="2"/>
                  </a:ln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1"/>
            <p:cNvSpPr/>
            <p:nvPr/>
          </p:nvSpPr>
          <p:spPr>
            <a:xfrm>
              <a:off x="-301033" y="-954422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0" y="0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2" y="5"/>
                    <a:pt x="3" y="5"/>
                    <a:pt x="6" y="8"/>
                  </a:cubicBezTo>
                  <a:lnTo>
                    <a:pt x="6" y="4"/>
                  </a:lnTo>
                  <a:cubicBezTo>
                    <a:pt x="3" y="3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1"/>
            <p:cNvSpPr/>
            <p:nvPr/>
          </p:nvSpPr>
          <p:spPr>
            <a:xfrm>
              <a:off x="-297457" y="-947997"/>
              <a:ext cx="391" cy="559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2" y="1"/>
                  </a:moveTo>
                  <a:lnTo>
                    <a:pt x="0" y="6"/>
                  </a:lnTo>
                  <a:lnTo>
                    <a:pt x="7" y="10"/>
                  </a:lnTo>
                  <a:cubicBezTo>
                    <a:pt x="5" y="9"/>
                    <a:pt x="5" y="8"/>
                    <a:pt x="5" y="6"/>
                  </a:cubicBezTo>
                  <a:cubicBezTo>
                    <a:pt x="5" y="5"/>
                    <a:pt x="7" y="4"/>
                    <a:pt x="7" y="4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1"/>
            <p:cNvSpPr/>
            <p:nvPr/>
          </p:nvSpPr>
          <p:spPr>
            <a:xfrm>
              <a:off x="-281031" y="-950120"/>
              <a:ext cx="279" cy="39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2"/>
                    <a:pt x="1" y="4"/>
                  </a:cubicBezTo>
                  <a:cubicBezTo>
                    <a:pt x="2" y="5"/>
                    <a:pt x="4" y="5"/>
                    <a:pt x="5" y="6"/>
                  </a:cubicBezTo>
                  <a:lnTo>
                    <a:pt x="5" y="4"/>
                  </a:lnTo>
                  <a:cubicBezTo>
                    <a:pt x="4" y="2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1"/>
            <p:cNvSpPr/>
            <p:nvPr/>
          </p:nvSpPr>
          <p:spPr>
            <a:xfrm>
              <a:off x="-282316" y="-950455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lnTo>
                    <a:pt x="6" y="3"/>
                  </a:ln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1"/>
            <p:cNvSpPr/>
            <p:nvPr/>
          </p:nvSpPr>
          <p:spPr>
            <a:xfrm>
              <a:off x="-282037" y="-949450"/>
              <a:ext cx="1453" cy="1173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23" y="0"/>
                  </a:moveTo>
                  <a:lnTo>
                    <a:pt x="23" y="0"/>
                  </a:lnTo>
                  <a:cubicBezTo>
                    <a:pt x="20" y="2"/>
                    <a:pt x="17" y="3"/>
                    <a:pt x="13" y="5"/>
                  </a:cubicBezTo>
                  <a:cubicBezTo>
                    <a:pt x="11" y="6"/>
                    <a:pt x="7" y="8"/>
                    <a:pt x="4" y="9"/>
                  </a:cubicBezTo>
                  <a:cubicBezTo>
                    <a:pt x="1" y="11"/>
                    <a:pt x="1" y="15"/>
                    <a:pt x="6" y="20"/>
                  </a:cubicBezTo>
                  <a:cubicBezTo>
                    <a:pt x="13" y="16"/>
                    <a:pt x="25" y="13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1"/>
            <p:cNvSpPr/>
            <p:nvPr/>
          </p:nvSpPr>
          <p:spPr>
            <a:xfrm>
              <a:off x="-283322" y="-949561"/>
              <a:ext cx="782" cy="39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" y="0"/>
                  </a:moveTo>
                  <a:cubicBezTo>
                    <a:pt x="4" y="2"/>
                    <a:pt x="6" y="4"/>
                    <a:pt x="9" y="7"/>
                  </a:cubicBezTo>
                  <a:lnTo>
                    <a:pt x="13" y="7"/>
                  </a:lnTo>
                  <a:cubicBezTo>
                    <a:pt x="10" y="5"/>
                    <a:pt x="9" y="2"/>
                    <a:pt x="6" y="1"/>
                  </a:cubicBezTo>
                  <a:cubicBezTo>
                    <a:pt x="5" y="0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1"/>
            <p:cNvSpPr/>
            <p:nvPr/>
          </p:nvSpPr>
          <p:spPr>
            <a:xfrm>
              <a:off x="-283881" y="-949450"/>
              <a:ext cx="1062" cy="1117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1" y="0"/>
                  </a:moveTo>
                  <a:cubicBezTo>
                    <a:pt x="2" y="2"/>
                    <a:pt x="0" y="9"/>
                    <a:pt x="0" y="16"/>
                  </a:cubicBezTo>
                  <a:cubicBezTo>
                    <a:pt x="6" y="19"/>
                    <a:pt x="8" y="20"/>
                    <a:pt x="10" y="20"/>
                  </a:cubicBezTo>
                  <a:cubicBezTo>
                    <a:pt x="13" y="20"/>
                    <a:pt x="11" y="16"/>
                    <a:pt x="14" y="15"/>
                  </a:cubicBezTo>
                  <a:cubicBezTo>
                    <a:pt x="18" y="14"/>
                    <a:pt x="16" y="9"/>
                    <a:pt x="16" y="5"/>
                  </a:cubicBezTo>
                  <a:cubicBezTo>
                    <a:pt x="15" y="3"/>
                    <a:pt x="13" y="2"/>
                    <a:pt x="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1"/>
            <p:cNvSpPr/>
            <p:nvPr/>
          </p:nvSpPr>
          <p:spPr>
            <a:xfrm>
              <a:off x="-284272" y="-948444"/>
              <a:ext cx="894" cy="670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4" y="1"/>
                  </a:moveTo>
                  <a:cubicBezTo>
                    <a:pt x="0" y="1"/>
                    <a:pt x="2" y="5"/>
                    <a:pt x="7" y="12"/>
                  </a:cubicBezTo>
                  <a:cubicBezTo>
                    <a:pt x="12" y="11"/>
                    <a:pt x="16" y="9"/>
                    <a:pt x="12" y="3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1"/>
            <p:cNvSpPr/>
            <p:nvPr/>
          </p:nvSpPr>
          <p:spPr>
            <a:xfrm>
              <a:off x="-284216" y="-947718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5"/>
                    <a:pt x="3" y="5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6" y="5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1"/>
            <p:cNvSpPr/>
            <p:nvPr/>
          </p:nvSpPr>
          <p:spPr>
            <a:xfrm>
              <a:off x="-284272" y="-947271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3" y="5"/>
                    <a:pt x="7" y="7"/>
                    <a:pt x="8" y="7"/>
                  </a:cubicBezTo>
                  <a:cubicBezTo>
                    <a:pt x="10" y="7"/>
                    <a:pt x="8" y="5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1"/>
            <p:cNvSpPr/>
            <p:nvPr/>
          </p:nvSpPr>
          <p:spPr>
            <a:xfrm>
              <a:off x="-290697" y="-959730"/>
              <a:ext cx="559" cy="559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lnTo>
                    <a:pt x="2" y="5"/>
                  </a:lnTo>
                  <a:cubicBezTo>
                    <a:pt x="4" y="6"/>
                    <a:pt x="5" y="8"/>
                    <a:pt x="9" y="9"/>
                  </a:cubicBezTo>
                  <a:cubicBezTo>
                    <a:pt x="7" y="6"/>
                    <a:pt x="6" y="5"/>
                    <a:pt x="5" y="2"/>
                  </a:cubicBezTo>
                  <a:cubicBezTo>
                    <a:pt x="4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1"/>
            <p:cNvSpPr/>
            <p:nvPr/>
          </p:nvSpPr>
          <p:spPr>
            <a:xfrm>
              <a:off x="-289914" y="-958277"/>
              <a:ext cx="112" cy="503"/>
            </a:xfrm>
            <a:custGeom>
              <a:avLst/>
              <a:gdLst/>
              <a:ahLst/>
              <a:cxnLst/>
              <a:rect l="l" t="t" r="r" b="b"/>
              <a:pathLst>
                <a:path w="2" h="9" extrusionOk="0">
                  <a:moveTo>
                    <a:pt x="1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1"/>
            <p:cNvSpPr/>
            <p:nvPr/>
          </p:nvSpPr>
          <p:spPr>
            <a:xfrm>
              <a:off x="-286953" y="-947885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1"/>
                  </a:moveTo>
                  <a:cubicBezTo>
                    <a:pt x="1" y="2"/>
                    <a:pt x="2" y="3"/>
                    <a:pt x="2" y="4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2" y="7"/>
                    <a:pt x="3" y="7"/>
                    <a:pt x="5" y="8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5" y="3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1"/>
            <p:cNvSpPr/>
            <p:nvPr/>
          </p:nvSpPr>
          <p:spPr>
            <a:xfrm>
              <a:off x="-285836" y="-945371"/>
              <a:ext cx="391" cy="559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1" y="1"/>
                  </a:moveTo>
                  <a:cubicBezTo>
                    <a:pt x="1" y="4"/>
                    <a:pt x="2" y="5"/>
                    <a:pt x="2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8"/>
                    <a:pt x="6" y="6"/>
                    <a:pt x="6" y="5"/>
                  </a:cubicBezTo>
                  <a:cubicBezTo>
                    <a:pt x="4" y="4"/>
                    <a:pt x="2" y="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1"/>
            <p:cNvSpPr/>
            <p:nvPr/>
          </p:nvSpPr>
          <p:spPr>
            <a:xfrm>
              <a:off x="-285333" y="-945706"/>
              <a:ext cx="335" cy="559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0"/>
                  </a:moveTo>
                  <a:lnTo>
                    <a:pt x="0" y="6"/>
                  </a:lnTo>
                  <a:cubicBezTo>
                    <a:pt x="2" y="7"/>
                    <a:pt x="4" y="9"/>
                    <a:pt x="5" y="10"/>
                  </a:cubicBezTo>
                  <a:lnTo>
                    <a:pt x="5" y="5"/>
                  </a:lnTo>
                  <a:cubicBezTo>
                    <a:pt x="3" y="3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1"/>
            <p:cNvSpPr/>
            <p:nvPr/>
          </p:nvSpPr>
          <p:spPr>
            <a:xfrm>
              <a:off x="-289747" y="-958556"/>
              <a:ext cx="1508" cy="950"/>
            </a:xfrm>
            <a:custGeom>
              <a:avLst/>
              <a:gdLst/>
              <a:ahLst/>
              <a:cxnLst/>
              <a:rect l="l" t="t" r="r" b="b"/>
              <a:pathLst>
                <a:path w="27" h="17" extrusionOk="0">
                  <a:moveTo>
                    <a:pt x="1" y="1"/>
                  </a:moveTo>
                  <a:lnTo>
                    <a:pt x="1" y="9"/>
                  </a:lnTo>
                  <a:cubicBezTo>
                    <a:pt x="8" y="13"/>
                    <a:pt x="14" y="16"/>
                    <a:pt x="20" y="17"/>
                  </a:cubicBezTo>
                  <a:cubicBezTo>
                    <a:pt x="24" y="17"/>
                    <a:pt x="25" y="16"/>
                    <a:pt x="26" y="16"/>
                  </a:cubicBezTo>
                  <a:lnTo>
                    <a:pt x="27" y="16"/>
                  </a:lnTo>
                  <a:lnTo>
                    <a:pt x="27" y="13"/>
                  </a:lnTo>
                  <a:cubicBezTo>
                    <a:pt x="19" y="9"/>
                    <a:pt x="10" y="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1"/>
            <p:cNvSpPr/>
            <p:nvPr/>
          </p:nvSpPr>
          <p:spPr>
            <a:xfrm>
              <a:off x="-290026" y="-961294"/>
              <a:ext cx="279" cy="33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3" y="1"/>
                  </a:moveTo>
                  <a:lnTo>
                    <a:pt x="0" y="6"/>
                  </a:lnTo>
                  <a:lnTo>
                    <a:pt x="5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1"/>
            <p:cNvSpPr/>
            <p:nvPr/>
          </p:nvSpPr>
          <p:spPr>
            <a:xfrm>
              <a:off x="-290306" y="-960177"/>
              <a:ext cx="615" cy="50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8" y="1"/>
                  </a:moveTo>
                  <a:lnTo>
                    <a:pt x="0" y="6"/>
                  </a:lnTo>
                  <a:lnTo>
                    <a:pt x="5" y="9"/>
                  </a:lnTo>
                  <a:lnTo>
                    <a:pt x="11" y="2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1"/>
            <p:cNvSpPr/>
            <p:nvPr/>
          </p:nvSpPr>
          <p:spPr>
            <a:xfrm>
              <a:off x="-291367" y="-961070"/>
              <a:ext cx="1062" cy="838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0" y="1"/>
                  </a:moveTo>
                  <a:lnTo>
                    <a:pt x="7" y="14"/>
                  </a:lnTo>
                  <a:lnTo>
                    <a:pt x="8" y="14"/>
                  </a:lnTo>
                  <a:cubicBezTo>
                    <a:pt x="16" y="13"/>
                    <a:pt x="18" y="9"/>
                    <a:pt x="18" y="2"/>
                  </a:cubicBezTo>
                  <a:cubicBezTo>
                    <a:pt x="12" y="2"/>
                    <a:pt x="8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1"/>
            <p:cNvSpPr/>
            <p:nvPr/>
          </p:nvSpPr>
          <p:spPr>
            <a:xfrm>
              <a:off x="-287568" y="-947103"/>
              <a:ext cx="223" cy="279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0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1"/>
            <p:cNvSpPr/>
            <p:nvPr/>
          </p:nvSpPr>
          <p:spPr>
            <a:xfrm>
              <a:off x="-292987" y="-938108"/>
              <a:ext cx="447" cy="39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1"/>
                  </a:moveTo>
                  <a:cubicBezTo>
                    <a:pt x="3" y="4"/>
                    <a:pt x="3" y="5"/>
                    <a:pt x="4" y="6"/>
                  </a:cubicBezTo>
                  <a:lnTo>
                    <a:pt x="4" y="6"/>
                  </a:lnTo>
                  <a:cubicBezTo>
                    <a:pt x="4" y="6"/>
                    <a:pt x="4" y="6"/>
                    <a:pt x="4" y="6"/>
                  </a:cubicBezTo>
                  <a:lnTo>
                    <a:pt x="4" y="6"/>
                  </a:lnTo>
                  <a:cubicBezTo>
                    <a:pt x="4" y="6"/>
                    <a:pt x="6" y="6"/>
                    <a:pt x="7" y="6"/>
                  </a:cubicBezTo>
                  <a:cubicBezTo>
                    <a:pt x="8" y="6"/>
                    <a:pt x="7" y="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1"/>
            <p:cNvSpPr/>
            <p:nvPr/>
          </p:nvSpPr>
          <p:spPr>
            <a:xfrm>
              <a:off x="-291311" y="-939337"/>
              <a:ext cx="2235" cy="1062"/>
            </a:xfrm>
            <a:custGeom>
              <a:avLst/>
              <a:gdLst/>
              <a:ahLst/>
              <a:cxnLst/>
              <a:rect l="l" t="t" r="r" b="b"/>
              <a:pathLst>
                <a:path w="40" h="19" extrusionOk="0">
                  <a:moveTo>
                    <a:pt x="9" y="1"/>
                  </a:moveTo>
                  <a:cubicBezTo>
                    <a:pt x="2" y="1"/>
                    <a:pt x="0" y="3"/>
                    <a:pt x="1" y="8"/>
                  </a:cubicBezTo>
                  <a:cubicBezTo>
                    <a:pt x="8" y="10"/>
                    <a:pt x="11" y="8"/>
                    <a:pt x="21" y="13"/>
                  </a:cubicBezTo>
                  <a:cubicBezTo>
                    <a:pt x="29" y="17"/>
                    <a:pt x="32" y="18"/>
                    <a:pt x="35" y="18"/>
                  </a:cubicBezTo>
                  <a:cubicBezTo>
                    <a:pt x="37" y="18"/>
                    <a:pt x="37" y="17"/>
                    <a:pt x="39" y="16"/>
                  </a:cubicBezTo>
                  <a:cubicBezTo>
                    <a:pt x="25" y="8"/>
                    <a:pt x="13" y="1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1"/>
            <p:cNvSpPr/>
            <p:nvPr/>
          </p:nvSpPr>
          <p:spPr>
            <a:xfrm>
              <a:off x="-291535" y="-940287"/>
              <a:ext cx="670" cy="559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0" y="1"/>
                  </a:moveTo>
                  <a:cubicBezTo>
                    <a:pt x="1" y="2"/>
                    <a:pt x="3" y="4"/>
                    <a:pt x="4" y="6"/>
                  </a:cubicBezTo>
                  <a:cubicBezTo>
                    <a:pt x="7" y="8"/>
                    <a:pt x="10" y="9"/>
                    <a:pt x="11" y="9"/>
                  </a:cubicBezTo>
                  <a:cubicBezTo>
                    <a:pt x="11" y="9"/>
                    <a:pt x="9" y="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1"/>
            <p:cNvSpPr/>
            <p:nvPr/>
          </p:nvSpPr>
          <p:spPr>
            <a:xfrm>
              <a:off x="-290306" y="-940175"/>
              <a:ext cx="1788" cy="1341"/>
            </a:xfrm>
            <a:custGeom>
              <a:avLst/>
              <a:gdLst/>
              <a:ahLst/>
              <a:cxnLst/>
              <a:rect l="l" t="t" r="r" b="b"/>
              <a:pathLst>
                <a:path w="32" h="24" extrusionOk="0">
                  <a:moveTo>
                    <a:pt x="10" y="1"/>
                  </a:moveTo>
                  <a:cubicBezTo>
                    <a:pt x="9" y="1"/>
                    <a:pt x="9" y="1"/>
                    <a:pt x="8" y="1"/>
                  </a:cubicBezTo>
                  <a:lnTo>
                    <a:pt x="0" y="9"/>
                  </a:lnTo>
                  <a:lnTo>
                    <a:pt x="3" y="11"/>
                  </a:lnTo>
                  <a:cubicBezTo>
                    <a:pt x="10" y="16"/>
                    <a:pt x="16" y="20"/>
                    <a:pt x="21" y="22"/>
                  </a:cubicBezTo>
                  <a:cubicBezTo>
                    <a:pt x="23" y="23"/>
                    <a:pt x="26" y="24"/>
                    <a:pt x="27" y="24"/>
                  </a:cubicBezTo>
                  <a:cubicBezTo>
                    <a:pt x="27" y="24"/>
                    <a:pt x="27" y="24"/>
                    <a:pt x="26" y="23"/>
                  </a:cubicBezTo>
                  <a:cubicBezTo>
                    <a:pt x="27" y="23"/>
                    <a:pt x="29" y="22"/>
                    <a:pt x="30" y="21"/>
                  </a:cubicBezTo>
                  <a:cubicBezTo>
                    <a:pt x="32" y="20"/>
                    <a:pt x="27" y="16"/>
                    <a:pt x="16" y="7"/>
                  </a:cubicBezTo>
                  <a:lnTo>
                    <a:pt x="25" y="7"/>
                  </a:lnTo>
                  <a:cubicBezTo>
                    <a:pt x="16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1"/>
            <p:cNvSpPr/>
            <p:nvPr/>
          </p:nvSpPr>
          <p:spPr>
            <a:xfrm>
              <a:off x="-290641" y="-941572"/>
              <a:ext cx="559" cy="39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2" y="1"/>
                  </a:moveTo>
                  <a:cubicBezTo>
                    <a:pt x="1" y="1"/>
                    <a:pt x="2" y="2"/>
                    <a:pt x="6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5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1"/>
            <p:cNvSpPr/>
            <p:nvPr/>
          </p:nvSpPr>
          <p:spPr>
            <a:xfrm>
              <a:off x="-288350" y="-938331"/>
              <a:ext cx="670" cy="50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4" y="0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2" y="5"/>
                    <a:pt x="5" y="6"/>
                    <a:pt x="6" y="8"/>
                  </a:cubicBezTo>
                  <a:cubicBezTo>
                    <a:pt x="7" y="8"/>
                    <a:pt x="9" y="9"/>
                    <a:pt x="10" y="9"/>
                  </a:cubicBezTo>
                  <a:cubicBezTo>
                    <a:pt x="11" y="9"/>
                    <a:pt x="11" y="7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1"/>
            <p:cNvSpPr/>
            <p:nvPr/>
          </p:nvSpPr>
          <p:spPr>
            <a:xfrm>
              <a:off x="-287903" y="-946712"/>
              <a:ext cx="279" cy="33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1" y="0"/>
                  </a:moveTo>
                  <a:cubicBezTo>
                    <a:pt x="0" y="0"/>
                    <a:pt x="0" y="1"/>
                    <a:pt x="4" y="6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1"/>
            <p:cNvSpPr/>
            <p:nvPr/>
          </p:nvSpPr>
          <p:spPr>
            <a:xfrm>
              <a:off x="-292205" y="-961294"/>
              <a:ext cx="1006" cy="950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1" y="1"/>
                  </a:moveTo>
                  <a:lnTo>
                    <a:pt x="6" y="12"/>
                  </a:lnTo>
                  <a:cubicBezTo>
                    <a:pt x="11" y="15"/>
                    <a:pt x="15" y="15"/>
                    <a:pt x="17" y="16"/>
                  </a:cubicBezTo>
                  <a:lnTo>
                    <a:pt x="11" y="3"/>
                  </a:lnTo>
                  <a:cubicBezTo>
                    <a:pt x="6" y="1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1"/>
            <p:cNvSpPr/>
            <p:nvPr/>
          </p:nvSpPr>
          <p:spPr>
            <a:xfrm>
              <a:off x="-292987" y="-962914"/>
              <a:ext cx="782" cy="559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10" y="0"/>
                  </a:moveTo>
                  <a:lnTo>
                    <a:pt x="1" y="2"/>
                  </a:lnTo>
                  <a:lnTo>
                    <a:pt x="5" y="10"/>
                  </a:lnTo>
                  <a:lnTo>
                    <a:pt x="13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1"/>
            <p:cNvSpPr/>
            <p:nvPr/>
          </p:nvSpPr>
          <p:spPr>
            <a:xfrm>
              <a:off x="-292652" y="-962244"/>
              <a:ext cx="168" cy="112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1"/>
                  </a:moveTo>
                  <a:cubicBezTo>
                    <a:pt x="0" y="2"/>
                    <a:pt x="0" y="2"/>
                    <a:pt x="2" y="1"/>
                  </a:cubicBezTo>
                  <a:lnTo>
                    <a:pt x="2" y="1"/>
                  </a:lnTo>
                  <a:cubicBezTo>
                    <a:pt x="0" y="1"/>
                    <a:pt x="0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1"/>
            <p:cNvSpPr/>
            <p:nvPr/>
          </p:nvSpPr>
          <p:spPr>
            <a:xfrm>
              <a:off x="-288127" y="-942242"/>
              <a:ext cx="1341" cy="1006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4"/>
                    <a:pt x="2" y="7"/>
                  </a:cubicBezTo>
                  <a:cubicBezTo>
                    <a:pt x="7" y="10"/>
                    <a:pt x="12" y="13"/>
                    <a:pt x="18" y="17"/>
                  </a:cubicBezTo>
                  <a:cubicBezTo>
                    <a:pt x="19" y="16"/>
                    <a:pt x="22" y="16"/>
                    <a:pt x="24" y="15"/>
                  </a:cubicBezTo>
                  <a:cubicBezTo>
                    <a:pt x="10" y="3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1"/>
            <p:cNvSpPr/>
            <p:nvPr/>
          </p:nvSpPr>
          <p:spPr>
            <a:xfrm>
              <a:off x="-288909" y="-942075"/>
              <a:ext cx="1844" cy="1397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10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5" y="4"/>
                    <a:pt x="3" y="8"/>
                    <a:pt x="0" y="9"/>
                  </a:cubicBezTo>
                  <a:cubicBezTo>
                    <a:pt x="0" y="9"/>
                    <a:pt x="2" y="12"/>
                    <a:pt x="5" y="13"/>
                  </a:cubicBezTo>
                  <a:lnTo>
                    <a:pt x="15" y="13"/>
                  </a:lnTo>
                  <a:cubicBezTo>
                    <a:pt x="19" y="17"/>
                    <a:pt x="24" y="19"/>
                    <a:pt x="33" y="24"/>
                  </a:cubicBezTo>
                  <a:cubicBezTo>
                    <a:pt x="15" y="10"/>
                    <a:pt x="17" y="9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4" y="2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1"/>
            <p:cNvSpPr/>
            <p:nvPr/>
          </p:nvSpPr>
          <p:spPr>
            <a:xfrm>
              <a:off x="-289579" y="-942969"/>
              <a:ext cx="950" cy="61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3" y="1"/>
                  </a:moveTo>
                  <a:cubicBezTo>
                    <a:pt x="0" y="1"/>
                    <a:pt x="0" y="3"/>
                    <a:pt x="3" y="9"/>
                  </a:cubicBezTo>
                  <a:cubicBezTo>
                    <a:pt x="3" y="5"/>
                    <a:pt x="16" y="10"/>
                    <a:pt x="7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1"/>
            <p:cNvSpPr/>
            <p:nvPr/>
          </p:nvSpPr>
          <p:spPr>
            <a:xfrm>
              <a:off x="-289021" y="-941125"/>
              <a:ext cx="1173" cy="55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lnTo>
                    <a:pt x="0" y="6"/>
                  </a:lnTo>
                  <a:cubicBezTo>
                    <a:pt x="1" y="6"/>
                    <a:pt x="2" y="7"/>
                    <a:pt x="3" y="9"/>
                  </a:cubicBezTo>
                  <a:cubicBezTo>
                    <a:pt x="9" y="10"/>
                    <a:pt x="15" y="10"/>
                    <a:pt x="20" y="10"/>
                  </a:cubicBezTo>
                  <a:cubicBezTo>
                    <a:pt x="9" y="3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1"/>
            <p:cNvSpPr/>
            <p:nvPr/>
          </p:nvSpPr>
          <p:spPr>
            <a:xfrm>
              <a:off x="-293267" y="-95559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1"/>
            <p:cNvSpPr/>
            <p:nvPr/>
          </p:nvSpPr>
          <p:spPr>
            <a:xfrm>
              <a:off x="-289859" y="-940566"/>
              <a:ext cx="1341" cy="559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lose/>
                  <a:moveTo>
                    <a:pt x="10" y="0"/>
                  </a:moveTo>
                  <a:cubicBezTo>
                    <a:pt x="7" y="0"/>
                    <a:pt x="9" y="4"/>
                    <a:pt x="7" y="4"/>
                  </a:cubicBezTo>
                  <a:cubicBezTo>
                    <a:pt x="6" y="4"/>
                    <a:pt x="4" y="3"/>
                    <a:pt x="1" y="2"/>
                  </a:cubicBezTo>
                  <a:lnTo>
                    <a:pt x="1" y="2"/>
                  </a:lnTo>
                  <a:cubicBezTo>
                    <a:pt x="6" y="4"/>
                    <a:pt x="11" y="8"/>
                    <a:pt x="12" y="8"/>
                  </a:cubicBezTo>
                  <a:cubicBezTo>
                    <a:pt x="17" y="9"/>
                    <a:pt x="21" y="9"/>
                    <a:pt x="24" y="9"/>
                  </a:cubicBezTo>
                  <a:lnTo>
                    <a:pt x="17" y="3"/>
                  </a:ln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1"/>
            <p:cNvSpPr/>
            <p:nvPr/>
          </p:nvSpPr>
          <p:spPr>
            <a:xfrm>
              <a:off x="-295055" y="-956545"/>
              <a:ext cx="1285" cy="6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1" y="0"/>
                  </a:moveTo>
                  <a:cubicBezTo>
                    <a:pt x="19" y="0"/>
                    <a:pt x="19" y="4"/>
                    <a:pt x="17" y="4"/>
                  </a:cubicBezTo>
                  <a:cubicBezTo>
                    <a:pt x="14" y="5"/>
                    <a:pt x="11" y="5"/>
                    <a:pt x="6" y="5"/>
                  </a:cubicBezTo>
                  <a:cubicBezTo>
                    <a:pt x="5" y="4"/>
                    <a:pt x="3" y="4"/>
                    <a:pt x="1" y="4"/>
                  </a:cubicBezTo>
                  <a:lnTo>
                    <a:pt x="0" y="5"/>
                  </a:lnTo>
                  <a:cubicBezTo>
                    <a:pt x="9" y="11"/>
                    <a:pt x="13" y="12"/>
                    <a:pt x="14" y="12"/>
                  </a:cubicBezTo>
                  <a:cubicBezTo>
                    <a:pt x="15" y="12"/>
                    <a:pt x="16" y="11"/>
                    <a:pt x="16" y="11"/>
                  </a:cubicBezTo>
                  <a:cubicBezTo>
                    <a:pt x="19" y="9"/>
                    <a:pt x="20" y="5"/>
                    <a:pt x="22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1"/>
            <p:cNvSpPr/>
            <p:nvPr/>
          </p:nvSpPr>
          <p:spPr>
            <a:xfrm>
              <a:off x="-295893" y="-956489"/>
              <a:ext cx="1397" cy="1006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5" y="1"/>
                  </a:moveTo>
                  <a:lnTo>
                    <a:pt x="1" y="5"/>
                  </a:lnTo>
                  <a:cubicBezTo>
                    <a:pt x="5" y="6"/>
                    <a:pt x="8" y="9"/>
                    <a:pt x="11" y="10"/>
                  </a:cubicBezTo>
                  <a:cubicBezTo>
                    <a:pt x="10" y="9"/>
                    <a:pt x="9" y="7"/>
                    <a:pt x="8" y="5"/>
                  </a:cubicBezTo>
                  <a:lnTo>
                    <a:pt x="8" y="5"/>
                  </a:lnTo>
                  <a:cubicBezTo>
                    <a:pt x="13" y="9"/>
                    <a:pt x="16" y="11"/>
                    <a:pt x="19" y="14"/>
                  </a:cubicBezTo>
                  <a:cubicBezTo>
                    <a:pt x="20" y="14"/>
                    <a:pt x="21" y="12"/>
                    <a:pt x="24" y="12"/>
                  </a:cubicBezTo>
                  <a:lnTo>
                    <a:pt x="24" y="10"/>
                  </a:lnTo>
                  <a:cubicBezTo>
                    <a:pt x="19" y="9"/>
                    <a:pt x="14" y="5"/>
                    <a:pt x="10" y="3"/>
                  </a:cubicBezTo>
                  <a:cubicBezTo>
                    <a:pt x="9" y="1"/>
                    <a:pt x="6" y="1"/>
                    <a:pt x="5" y="1"/>
                  </a:cubicBezTo>
                  <a:close/>
                  <a:moveTo>
                    <a:pt x="19" y="14"/>
                  </a:moveTo>
                  <a:lnTo>
                    <a:pt x="19" y="14"/>
                  </a:lnTo>
                  <a:cubicBezTo>
                    <a:pt x="20" y="15"/>
                    <a:pt x="21" y="16"/>
                    <a:pt x="23" y="16"/>
                  </a:cubicBezTo>
                  <a:lnTo>
                    <a:pt x="23" y="16"/>
                  </a:lnTo>
                  <a:cubicBezTo>
                    <a:pt x="22" y="15"/>
                    <a:pt x="21" y="15"/>
                    <a:pt x="19" y="14"/>
                  </a:cubicBezTo>
                  <a:close/>
                  <a:moveTo>
                    <a:pt x="23" y="16"/>
                  </a:moveTo>
                  <a:cubicBezTo>
                    <a:pt x="23" y="17"/>
                    <a:pt x="24" y="17"/>
                    <a:pt x="24" y="17"/>
                  </a:cubicBezTo>
                  <a:lnTo>
                    <a:pt x="25" y="17"/>
                  </a:lnTo>
                  <a:lnTo>
                    <a:pt x="25" y="16"/>
                  </a:lnTo>
                  <a:cubicBezTo>
                    <a:pt x="24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1"/>
            <p:cNvSpPr/>
            <p:nvPr/>
          </p:nvSpPr>
          <p:spPr>
            <a:xfrm>
              <a:off x="-291926" y="-940063"/>
              <a:ext cx="615" cy="447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3" y="0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2" y="5"/>
                    <a:pt x="2" y="7"/>
                    <a:pt x="3" y="7"/>
                  </a:cubicBezTo>
                  <a:cubicBezTo>
                    <a:pt x="5" y="7"/>
                    <a:pt x="7" y="5"/>
                    <a:pt x="10" y="4"/>
                  </a:cubicBezTo>
                  <a:cubicBezTo>
                    <a:pt x="7" y="3"/>
                    <a:pt x="6" y="2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1"/>
            <p:cNvSpPr/>
            <p:nvPr/>
          </p:nvSpPr>
          <p:spPr>
            <a:xfrm>
              <a:off x="-293099" y="-939058"/>
              <a:ext cx="1564" cy="1006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6"/>
                    <a:pt x="10" y="10"/>
                    <a:pt x="1" y="13"/>
                  </a:cubicBezTo>
                  <a:cubicBezTo>
                    <a:pt x="3" y="16"/>
                    <a:pt x="5" y="17"/>
                    <a:pt x="7" y="18"/>
                  </a:cubicBezTo>
                  <a:cubicBezTo>
                    <a:pt x="18" y="16"/>
                    <a:pt x="24" y="10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1"/>
            <p:cNvSpPr/>
            <p:nvPr/>
          </p:nvSpPr>
          <p:spPr>
            <a:xfrm>
              <a:off x="-297401" y="-955595"/>
              <a:ext cx="56" cy="168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2"/>
                    <a:pt x="0" y="2"/>
                    <a:pt x="0" y="0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1"/>
            <p:cNvSpPr/>
            <p:nvPr/>
          </p:nvSpPr>
          <p:spPr>
            <a:xfrm>
              <a:off x="-296060" y="-949617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0"/>
                  </a:moveTo>
                  <a:lnTo>
                    <a:pt x="0" y="6"/>
                  </a:lnTo>
                  <a:cubicBezTo>
                    <a:pt x="2" y="6"/>
                    <a:pt x="7" y="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1"/>
            <p:cNvSpPr/>
            <p:nvPr/>
          </p:nvSpPr>
          <p:spPr>
            <a:xfrm>
              <a:off x="-296340" y="-949058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2" y="6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1"/>
            <p:cNvSpPr/>
            <p:nvPr/>
          </p:nvSpPr>
          <p:spPr>
            <a:xfrm>
              <a:off x="-330867" y="-1257517"/>
              <a:ext cx="31622" cy="33745"/>
            </a:xfrm>
            <a:custGeom>
              <a:avLst/>
              <a:gdLst/>
              <a:ahLst/>
              <a:cxnLst/>
              <a:rect l="l" t="t" r="r" b="b"/>
              <a:pathLst>
                <a:path w="566" h="604" extrusionOk="0">
                  <a:moveTo>
                    <a:pt x="49" y="141"/>
                  </a:moveTo>
                  <a:cubicBezTo>
                    <a:pt x="49" y="141"/>
                    <a:pt x="49" y="141"/>
                    <a:pt x="49" y="141"/>
                  </a:cubicBezTo>
                  <a:lnTo>
                    <a:pt x="49" y="141"/>
                  </a:lnTo>
                  <a:cubicBezTo>
                    <a:pt x="49" y="141"/>
                    <a:pt x="49" y="141"/>
                    <a:pt x="49" y="141"/>
                  </a:cubicBezTo>
                  <a:close/>
                  <a:moveTo>
                    <a:pt x="465" y="287"/>
                  </a:moveTo>
                  <a:cubicBezTo>
                    <a:pt x="466" y="288"/>
                    <a:pt x="468" y="288"/>
                    <a:pt x="470" y="289"/>
                  </a:cubicBezTo>
                  <a:cubicBezTo>
                    <a:pt x="469" y="288"/>
                    <a:pt x="467" y="287"/>
                    <a:pt x="465" y="287"/>
                  </a:cubicBezTo>
                  <a:close/>
                  <a:moveTo>
                    <a:pt x="512" y="314"/>
                  </a:moveTo>
                  <a:cubicBezTo>
                    <a:pt x="513" y="314"/>
                    <a:pt x="514" y="315"/>
                    <a:pt x="515" y="315"/>
                  </a:cubicBezTo>
                  <a:cubicBezTo>
                    <a:pt x="514" y="314"/>
                    <a:pt x="513" y="314"/>
                    <a:pt x="512" y="314"/>
                  </a:cubicBezTo>
                  <a:close/>
                  <a:moveTo>
                    <a:pt x="542" y="340"/>
                  </a:moveTo>
                  <a:cubicBezTo>
                    <a:pt x="543" y="340"/>
                    <a:pt x="543" y="341"/>
                    <a:pt x="544" y="341"/>
                  </a:cubicBezTo>
                  <a:cubicBezTo>
                    <a:pt x="543" y="341"/>
                    <a:pt x="543" y="340"/>
                    <a:pt x="542" y="340"/>
                  </a:cubicBezTo>
                  <a:close/>
                  <a:moveTo>
                    <a:pt x="528" y="442"/>
                  </a:moveTo>
                  <a:cubicBezTo>
                    <a:pt x="530" y="443"/>
                    <a:pt x="532" y="443"/>
                    <a:pt x="535" y="445"/>
                  </a:cubicBezTo>
                  <a:cubicBezTo>
                    <a:pt x="533" y="444"/>
                    <a:pt x="530" y="443"/>
                    <a:pt x="528" y="442"/>
                  </a:cubicBezTo>
                  <a:close/>
                  <a:moveTo>
                    <a:pt x="258" y="0"/>
                  </a:moveTo>
                  <a:lnTo>
                    <a:pt x="263" y="6"/>
                  </a:lnTo>
                  <a:cubicBezTo>
                    <a:pt x="269" y="9"/>
                    <a:pt x="275" y="11"/>
                    <a:pt x="284" y="14"/>
                  </a:cubicBezTo>
                  <a:cubicBezTo>
                    <a:pt x="284" y="15"/>
                    <a:pt x="284" y="15"/>
                    <a:pt x="283" y="15"/>
                  </a:cubicBezTo>
                  <a:cubicBezTo>
                    <a:pt x="275" y="15"/>
                    <a:pt x="269" y="14"/>
                    <a:pt x="264" y="14"/>
                  </a:cubicBezTo>
                  <a:cubicBezTo>
                    <a:pt x="260" y="14"/>
                    <a:pt x="259" y="15"/>
                    <a:pt x="258" y="16"/>
                  </a:cubicBezTo>
                  <a:cubicBezTo>
                    <a:pt x="257" y="16"/>
                    <a:pt x="258" y="19"/>
                    <a:pt x="257" y="19"/>
                  </a:cubicBezTo>
                  <a:cubicBezTo>
                    <a:pt x="252" y="19"/>
                    <a:pt x="246" y="16"/>
                    <a:pt x="241" y="16"/>
                  </a:cubicBezTo>
                  <a:cubicBezTo>
                    <a:pt x="236" y="16"/>
                    <a:pt x="237" y="20"/>
                    <a:pt x="238" y="25"/>
                  </a:cubicBezTo>
                  <a:cubicBezTo>
                    <a:pt x="239" y="30"/>
                    <a:pt x="236" y="30"/>
                    <a:pt x="233" y="31"/>
                  </a:cubicBezTo>
                  <a:cubicBezTo>
                    <a:pt x="231" y="33"/>
                    <a:pt x="230" y="36"/>
                    <a:pt x="227" y="40"/>
                  </a:cubicBezTo>
                  <a:cubicBezTo>
                    <a:pt x="233" y="43"/>
                    <a:pt x="237" y="45"/>
                    <a:pt x="241" y="47"/>
                  </a:cubicBezTo>
                  <a:cubicBezTo>
                    <a:pt x="238" y="47"/>
                    <a:pt x="230" y="43"/>
                    <a:pt x="227" y="42"/>
                  </a:cubicBezTo>
                  <a:cubicBezTo>
                    <a:pt x="223" y="41"/>
                    <a:pt x="219" y="41"/>
                    <a:pt x="216" y="41"/>
                  </a:cubicBezTo>
                  <a:cubicBezTo>
                    <a:pt x="215" y="41"/>
                    <a:pt x="214" y="41"/>
                    <a:pt x="213" y="41"/>
                  </a:cubicBezTo>
                  <a:cubicBezTo>
                    <a:pt x="202" y="42"/>
                    <a:pt x="195" y="46"/>
                    <a:pt x="185" y="47"/>
                  </a:cubicBezTo>
                  <a:lnTo>
                    <a:pt x="176" y="47"/>
                  </a:lnTo>
                  <a:cubicBezTo>
                    <a:pt x="173" y="44"/>
                    <a:pt x="171" y="42"/>
                    <a:pt x="172" y="42"/>
                  </a:cubicBezTo>
                  <a:lnTo>
                    <a:pt x="172" y="42"/>
                  </a:lnTo>
                  <a:cubicBezTo>
                    <a:pt x="172" y="42"/>
                    <a:pt x="172" y="42"/>
                    <a:pt x="173" y="42"/>
                  </a:cubicBezTo>
                  <a:cubicBezTo>
                    <a:pt x="175" y="43"/>
                    <a:pt x="176" y="43"/>
                    <a:pt x="176" y="43"/>
                  </a:cubicBezTo>
                  <a:cubicBezTo>
                    <a:pt x="179" y="43"/>
                    <a:pt x="176" y="39"/>
                    <a:pt x="179" y="39"/>
                  </a:cubicBezTo>
                  <a:cubicBezTo>
                    <a:pt x="180" y="39"/>
                    <a:pt x="182" y="39"/>
                    <a:pt x="185" y="41"/>
                  </a:cubicBezTo>
                  <a:lnTo>
                    <a:pt x="194" y="37"/>
                  </a:lnTo>
                  <a:cubicBezTo>
                    <a:pt x="196" y="36"/>
                    <a:pt x="201" y="36"/>
                    <a:pt x="201" y="32"/>
                  </a:cubicBezTo>
                  <a:cubicBezTo>
                    <a:pt x="201" y="30"/>
                    <a:pt x="204" y="28"/>
                    <a:pt x="206" y="27"/>
                  </a:cubicBezTo>
                  <a:cubicBezTo>
                    <a:pt x="207" y="27"/>
                    <a:pt x="206" y="24"/>
                    <a:pt x="206" y="24"/>
                  </a:cubicBezTo>
                  <a:cubicBezTo>
                    <a:pt x="200" y="20"/>
                    <a:pt x="196" y="17"/>
                    <a:pt x="195" y="17"/>
                  </a:cubicBezTo>
                  <a:cubicBezTo>
                    <a:pt x="192" y="19"/>
                    <a:pt x="191" y="20"/>
                    <a:pt x="189" y="21"/>
                  </a:cubicBezTo>
                  <a:cubicBezTo>
                    <a:pt x="185" y="24"/>
                    <a:pt x="183" y="28"/>
                    <a:pt x="177" y="31"/>
                  </a:cubicBezTo>
                  <a:cubicBezTo>
                    <a:pt x="176" y="31"/>
                    <a:pt x="173" y="29"/>
                    <a:pt x="171" y="29"/>
                  </a:cubicBezTo>
                  <a:cubicBezTo>
                    <a:pt x="171" y="29"/>
                    <a:pt x="171" y="29"/>
                    <a:pt x="171" y="30"/>
                  </a:cubicBezTo>
                  <a:cubicBezTo>
                    <a:pt x="171" y="35"/>
                    <a:pt x="164" y="36"/>
                    <a:pt x="157" y="36"/>
                  </a:cubicBezTo>
                  <a:cubicBezTo>
                    <a:pt x="154" y="36"/>
                    <a:pt x="153" y="37"/>
                    <a:pt x="160" y="45"/>
                  </a:cubicBezTo>
                  <a:cubicBezTo>
                    <a:pt x="164" y="45"/>
                    <a:pt x="166" y="46"/>
                    <a:pt x="171" y="47"/>
                  </a:cubicBezTo>
                  <a:cubicBezTo>
                    <a:pt x="172" y="49"/>
                    <a:pt x="174" y="51"/>
                    <a:pt x="175" y="51"/>
                  </a:cubicBezTo>
                  <a:cubicBezTo>
                    <a:pt x="171" y="51"/>
                    <a:pt x="168" y="52"/>
                    <a:pt x="164" y="52"/>
                  </a:cubicBezTo>
                  <a:cubicBezTo>
                    <a:pt x="160" y="49"/>
                    <a:pt x="160" y="47"/>
                    <a:pt x="159" y="47"/>
                  </a:cubicBezTo>
                  <a:cubicBezTo>
                    <a:pt x="156" y="46"/>
                    <a:pt x="155" y="43"/>
                    <a:pt x="151" y="40"/>
                  </a:cubicBezTo>
                  <a:cubicBezTo>
                    <a:pt x="150" y="41"/>
                    <a:pt x="149" y="42"/>
                    <a:pt x="149" y="43"/>
                  </a:cubicBezTo>
                  <a:cubicBezTo>
                    <a:pt x="150" y="45"/>
                    <a:pt x="153" y="46"/>
                    <a:pt x="154" y="47"/>
                  </a:cubicBezTo>
                  <a:cubicBezTo>
                    <a:pt x="158" y="49"/>
                    <a:pt x="161" y="51"/>
                    <a:pt x="166" y="53"/>
                  </a:cubicBezTo>
                  <a:cubicBezTo>
                    <a:pt x="164" y="54"/>
                    <a:pt x="163" y="57"/>
                    <a:pt x="159" y="57"/>
                  </a:cubicBezTo>
                  <a:cubicBezTo>
                    <a:pt x="158" y="57"/>
                    <a:pt x="153" y="54"/>
                    <a:pt x="149" y="53"/>
                  </a:cubicBezTo>
                  <a:cubicBezTo>
                    <a:pt x="148" y="52"/>
                    <a:pt x="143" y="51"/>
                    <a:pt x="143" y="51"/>
                  </a:cubicBezTo>
                  <a:lnTo>
                    <a:pt x="136" y="51"/>
                  </a:lnTo>
                  <a:lnTo>
                    <a:pt x="137" y="52"/>
                  </a:lnTo>
                  <a:cubicBezTo>
                    <a:pt x="142" y="56"/>
                    <a:pt x="146" y="58"/>
                    <a:pt x="154" y="64"/>
                  </a:cubicBezTo>
                  <a:cubicBezTo>
                    <a:pt x="150" y="63"/>
                    <a:pt x="146" y="62"/>
                    <a:pt x="140" y="59"/>
                  </a:cubicBezTo>
                  <a:cubicBezTo>
                    <a:pt x="137" y="57"/>
                    <a:pt x="134" y="56"/>
                    <a:pt x="132" y="56"/>
                  </a:cubicBezTo>
                  <a:cubicBezTo>
                    <a:pt x="131" y="56"/>
                    <a:pt x="132" y="57"/>
                    <a:pt x="137" y="62"/>
                  </a:cubicBezTo>
                  <a:lnTo>
                    <a:pt x="140" y="62"/>
                  </a:lnTo>
                  <a:cubicBezTo>
                    <a:pt x="142" y="63"/>
                    <a:pt x="144" y="64"/>
                    <a:pt x="146" y="66"/>
                  </a:cubicBezTo>
                  <a:cubicBezTo>
                    <a:pt x="143" y="64"/>
                    <a:pt x="139" y="63"/>
                    <a:pt x="137" y="62"/>
                  </a:cubicBezTo>
                  <a:lnTo>
                    <a:pt x="137" y="62"/>
                  </a:lnTo>
                  <a:cubicBezTo>
                    <a:pt x="139" y="64"/>
                    <a:pt x="144" y="68"/>
                    <a:pt x="144" y="68"/>
                  </a:cubicBezTo>
                  <a:cubicBezTo>
                    <a:pt x="145" y="69"/>
                    <a:pt x="144" y="69"/>
                    <a:pt x="143" y="72"/>
                  </a:cubicBezTo>
                  <a:cubicBezTo>
                    <a:pt x="141" y="72"/>
                    <a:pt x="141" y="74"/>
                    <a:pt x="138" y="74"/>
                  </a:cubicBezTo>
                  <a:cubicBezTo>
                    <a:pt x="136" y="74"/>
                    <a:pt x="134" y="73"/>
                    <a:pt x="131" y="72"/>
                  </a:cubicBezTo>
                  <a:cubicBezTo>
                    <a:pt x="128" y="70"/>
                    <a:pt x="127" y="70"/>
                    <a:pt x="126" y="70"/>
                  </a:cubicBezTo>
                  <a:cubicBezTo>
                    <a:pt x="123" y="70"/>
                    <a:pt x="124" y="73"/>
                    <a:pt x="122" y="73"/>
                  </a:cubicBezTo>
                  <a:lnTo>
                    <a:pt x="122" y="74"/>
                  </a:lnTo>
                  <a:cubicBezTo>
                    <a:pt x="121" y="75"/>
                    <a:pt x="122" y="79"/>
                    <a:pt x="118" y="79"/>
                  </a:cubicBezTo>
                  <a:cubicBezTo>
                    <a:pt x="116" y="79"/>
                    <a:pt x="117" y="80"/>
                    <a:pt x="116" y="82"/>
                  </a:cubicBezTo>
                  <a:cubicBezTo>
                    <a:pt x="116" y="82"/>
                    <a:pt x="117" y="83"/>
                    <a:pt x="121" y="85"/>
                  </a:cubicBezTo>
                  <a:cubicBezTo>
                    <a:pt x="128" y="92"/>
                    <a:pt x="131" y="95"/>
                    <a:pt x="131" y="95"/>
                  </a:cubicBezTo>
                  <a:cubicBezTo>
                    <a:pt x="130" y="95"/>
                    <a:pt x="128" y="93"/>
                    <a:pt x="122" y="89"/>
                  </a:cubicBezTo>
                  <a:cubicBezTo>
                    <a:pt x="121" y="89"/>
                    <a:pt x="118" y="87"/>
                    <a:pt x="117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9" y="89"/>
                    <a:pt x="119" y="90"/>
                    <a:pt x="119" y="90"/>
                  </a:cubicBezTo>
                  <a:cubicBezTo>
                    <a:pt x="117" y="90"/>
                    <a:pt x="110" y="87"/>
                    <a:pt x="102" y="83"/>
                  </a:cubicBezTo>
                  <a:lnTo>
                    <a:pt x="102" y="83"/>
                  </a:lnTo>
                  <a:cubicBezTo>
                    <a:pt x="121" y="98"/>
                    <a:pt x="130" y="105"/>
                    <a:pt x="125" y="105"/>
                  </a:cubicBezTo>
                  <a:cubicBezTo>
                    <a:pt x="124" y="105"/>
                    <a:pt x="124" y="105"/>
                    <a:pt x="123" y="105"/>
                  </a:cubicBezTo>
                  <a:cubicBezTo>
                    <a:pt x="122" y="105"/>
                    <a:pt x="123" y="106"/>
                    <a:pt x="123" y="108"/>
                  </a:cubicBezTo>
                  <a:cubicBezTo>
                    <a:pt x="122" y="108"/>
                    <a:pt x="120" y="108"/>
                    <a:pt x="117" y="109"/>
                  </a:cubicBezTo>
                  <a:lnTo>
                    <a:pt x="113" y="105"/>
                  </a:lnTo>
                  <a:cubicBezTo>
                    <a:pt x="112" y="104"/>
                    <a:pt x="111" y="101"/>
                    <a:pt x="110" y="100"/>
                  </a:cubicBezTo>
                  <a:cubicBezTo>
                    <a:pt x="106" y="98"/>
                    <a:pt x="106" y="98"/>
                    <a:pt x="102" y="98"/>
                  </a:cubicBezTo>
                  <a:cubicBezTo>
                    <a:pt x="101" y="96"/>
                    <a:pt x="97" y="94"/>
                    <a:pt x="94" y="93"/>
                  </a:cubicBezTo>
                  <a:lnTo>
                    <a:pt x="94" y="93"/>
                  </a:lnTo>
                  <a:cubicBezTo>
                    <a:pt x="97" y="96"/>
                    <a:pt x="101" y="99"/>
                    <a:pt x="107" y="103"/>
                  </a:cubicBezTo>
                  <a:cubicBezTo>
                    <a:pt x="110" y="104"/>
                    <a:pt x="112" y="106"/>
                    <a:pt x="117" y="110"/>
                  </a:cubicBezTo>
                  <a:cubicBezTo>
                    <a:pt x="115" y="110"/>
                    <a:pt x="114" y="112"/>
                    <a:pt x="111" y="112"/>
                  </a:cubicBezTo>
                  <a:cubicBezTo>
                    <a:pt x="110" y="112"/>
                    <a:pt x="109" y="111"/>
                    <a:pt x="107" y="110"/>
                  </a:cubicBezTo>
                  <a:cubicBezTo>
                    <a:pt x="104" y="109"/>
                    <a:pt x="101" y="108"/>
                    <a:pt x="99" y="108"/>
                  </a:cubicBezTo>
                  <a:cubicBezTo>
                    <a:pt x="97" y="108"/>
                    <a:pt x="95" y="109"/>
                    <a:pt x="95" y="110"/>
                  </a:cubicBezTo>
                  <a:cubicBezTo>
                    <a:pt x="95" y="111"/>
                    <a:pt x="95" y="113"/>
                    <a:pt x="94" y="113"/>
                  </a:cubicBezTo>
                  <a:cubicBezTo>
                    <a:pt x="93" y="113"/>
                    <a:pt x="92" y="113"/>
                    <a:pt x="91" y="113"/>
                  </a:cubicBezTo>
                  <a:cubicBezTo>
                    <a:pt x="90" y="113"/>
                    <a:pt x="90" y="114"/>
                    <a:pt x="96" y="120"/>
                  </a:cubicBezTo>
                  <a:cubicBezTo>
                    <a:pt x="100" y="122"/>
                    <a:pt x="101" y="124"/>
                    <a:pt x="100" y="124"/>
                  </a:cubicBezTo>
                  <a:cubicBezTo>
                    <a:pt x="98" y="124"/>
                    <a:pt x="90" y="120"/>
                    <a:pt x="78" y="110"/>
                  </a:cubicBezTo>
                  <a:lnTo>
                    <a:pt x="78" y="110"/>
                  </a:lnTo>
                  <a:cubicBezTo>
                    <a:pt x="89" y="119"/>
                    <a:pt x="90" y="120"/>
                    <a:pt x="88" y="120"/>
                  </a:cubicBezTo>
                  <a:cubicBezTo>
                    <a:pt x="88" y="120"/>
                    <a:pt x="87" y="120"/>
                    <a:pt x="87" y="120"/>
                  </a:cubicBezTo>
                  <a:cubicBezTo>
                    <a:pt x="86" y="120"/>
                    <a:pt x="86" y="121"/>
                    <a:pt x="92" y="126"/>
                  </a:cubicBezTo>
                  <a:cubicBezTo>
                    <a:pt x="81" y="119"/>
                    <a:pt x="75" y="116"/>
                    <a:pt x="74" y="116"/>
                  </a:cubicBezTo>
                  <a:cubicBezTo>
                    <a:pt x="73" y="116"/>
                    <a:pt x="74" y="117"/>
                    <a:pt x="75" y="119"/>
                  </a:cubicBezTo>
                  <a:cubicBezTo>
                    <a:pt x="80" y="125"/>
                    <a:pt x="72" y="122"/>
                    <a:pt x="74" y="126"/>
                  </a:cubicBezTo>
                  <a:cubicBezTo>
                    <a:pt x="75" y="129"/>
                    <a:pt x="70" y="127"/>
                    <a:pt x="78" y="134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8" y="135"/>
                    <a:pt x="76" y="134"/>
                    <a:pt x="75" y="134"/>
                  </a:cubicBezTo>
                  <a:cubicBezTo>
                    <a:pt x="74" y="136"/>
                    <a:pt x="72" y="136"/>
                    <a:pt x="71" y="137"/>
                  </a:cubicBezTo>
                  <a:lnTo>
                    <a:pt x="71" y="138"/>
                  </a:lnTo>
                  <a:cubicBezTo>
                    <a:pt x="71" y="138"/>
                    <a:pt x="70" y="139"/>
                    <a:pt x="69" y="139"/>
                  </a:cubicBezTo>
                  <a:cubicBezTo>
                    <a:pt x="67" y="139"/>
                    <a:pt x="65" y="138"/>
                    <a:pt x="64" y="138"/>
                  </a:cubicBezTo>
                  <a:cubicBezTo>
                    <a:pt x="62" y="138"/>
                    <a:pt x="62" y="139"/>
                    <a:pt x="64" y="142"/>
                  </a:cubicBezTo>
                  <a:cubicBezTo>
                    <a:pt x="66" y="145"/>
                    <a:pt x="67" y="147"/>
                    <a:pt x="65" y="147"/>
                  </a:cubicBezTo>
                  <a:cubicBezTo>
                    <a:pt x="63" y="147"/>
                    <a:pt x="58" y="146"/>
                    <a:pt x="52" y="142"/>
                  </a:cubicBezTo>
                  <a:cubicBezTo>
                    <a:pt x="51" y="141"/>
                    <a:pt x="50" y="141"/>
                    <a:pt x="49" y="141"/>
                  </a:cubicBezTo>
                  <a:lnTo>
                    <a:pt x="49" y="141"/>
                  </a:lnTo>
                  <a:cubicBezTo>
                    <a:pt x="51" y="142"/>
                    <a:pt x="55" y="147"/>
                    <a:pt x="53" y="147"/>
                  </a:cubicBezTo>
                  <a:cubicBezTo>
                    <a:pt x="52" y="147"/>
                    <a:pt x="51" y="146"/>
                    <a:pt x="48" y="145"/>
                  </a:cubicBezTo>
                  <a:lnTo>
                    <a:pt x="48" y="145"/>
                  </a:lnTo>
                  <a:lnTo>
                    <a:pt x="49" y="146"/>
                  </a:lnTo>
                  <a:cubicBezTo>
                    <a:pt x="59" y="155"/>
                    <a:pt x="53" y="151"/>
                    <a:pt x="54" y="153"/>
                  </a:cubicBezTo>
                  <a:cubicBezTo>
                    <a:pt x="55" y="155"/>
                    <a:pt x="54" y="155"/>
                    <a:pt x="57" y="158"/>
                  </a:cubicBezTo>
                  <a:cubicBezTo>
                    <a:pt x="62" y="162"/>
                    <a:pt x="63" y="163"/>
                    <a:pt x="63" y="163"/>
                  </a:cubicBezTo>
                  <a:cubicBezTo>
                    <a:pt x="62" y="163"/>
                    <a:pt x="59" y="162"/>
                    <a:pt x="55" y="161"/>
                  </a:cubicBezTo>
                  <a:cubicBezTo>
                    <a:pt x="52" y="159"/>
                    <a:pt x="50" y="157"/>
                    <a:pt x="49" y="157"/>
                  </a:cubicBezTo>
                  <a:lnTo>
                    <a:pt x="49" y="157"/>
                  </a:lnTo>
                  <a:cubicBezTo>
                    <a:pt x="48" y="157"/>
                    <a:pt x="51" y="159"/>
                    <a:pt x="58" y="166"/>
                  </a:cubicBezTo>
                  <a:cubicBezTo>
                    <a:pt x="61" y="167"/>
                    <a:pt x="63" y="169"/>
                    <a:pt x="63" y="169"/>
                  </a:cubicBezTo>
                  <a:cubicBezTo>
                    <a:pt x="61" y="169"/>
                    <a:pt x="59" y="169"/>
                    <a:pt x="55" y="168"/>
                  </a:cubicBezTo>
                  <a:cubicBezTo>
                    <a:pt x="52" y="166"/>
                    <a:pt x="50" y="166"/>
                    <a:pt x="49" y="166"/>
                  </a:cubicBezTo>
                  <a:cubicBezTo>
                    <a:pt x="46" y="166"/>
                    <a:pt x="48" y="169"/>
                    <a:pt x="45" y="169"/>
                  </a:cubicBezTo>
                  <a:cubicBezTo>
                    <a:pt x="45" y="169"/>
                    <a:pt x="44" y="169"/>
                    <a:pt x="44" y="169"/>
                  </a:cubicBezTo>
                  <a:lnTo>
                    <a:pt x="44" y="171"/>
                  </a:lnTo>
                  <a:cubicBezTo>
                    <a:pt x="48" y="175"/>
                    <a:pt x="52" y="179"/>
                    <a:pt x="51" y="179"/>
                  </a:cubicBezTo>
                  <a:cubicBezTo>
                    <a:pt x="51" y="179"/>
                    <a:pt x="50" y="179"/>
                    <a:pt x="49" y="178"/>
                  </a:cubicBezTo>
                  <a:cubicBezTo>
                    <a:pt x="48" y="178"/>
                    <a:pt x="48" y="178"/>
                    <a:pt x="47" y="178"/>
                  </a:cubicBezTo>
                  <a:cubicBezTo>
                    <a:pt x="46" y="178"/>
                    <a:pt x="47" y="180"/>
                    <a:pt x="47" y="182"/>
                  </a:cubicBezTo>
                  <a:cubicBezTo>
                    <a:pt x="47" y="183"/>
                    <a:pt x="47" y="183"/>
                    <a:pt x="49" y="185"/>
                  </a:cubicBezTo>
                  <a:cubicBezTo>
                    <a:pt x="54" y="189"/>
                    <a:pt x="56" y="192"/>
                    <a:pt x="55" y="192"/>
                  </a:cubicBezTo>
                  <a:cubicBezTo>
                    <a:pt x="53" y="192"/>
                    <a:pt x="50" y="190"/>
                    <a:pt x="45" y="188"/>
                  </a:cubicBezTo>
                  <a:cubicBezTo>
                    <a:pt x="41" y="186"/>
                    <a:pt x="38" y="184"/>
                    <a:pt x="37" y="184"/>
                  </a:cubicBezTo>
                  <a:cubicBezTo>
                    <a:pt x="36" y="184"/>
                    <a:pt x="36" y="185"/>
                    <a:pt x="37" y="187"/>
                  </a:cubicBezTo>
                  <a:cubicBezTo>
                    <a:pt x="43" y="191"/>
                    <a:pt x="43" y="193"/>
                    <a:pt x="42" y="193"/>
                  </a:cubicBezTo>
                  <a:cubicBezTo>
                    <a:pt x="40" y="193"/>
                    <a:pt x="37" y="192"/>
                    <a:pt x="34" y="190"/>
                  </a:cubicBezTo>
                  <a:cubicBezTo>
                    <a:pt x="31" y="189"/>
                    <a:pt x="27" y="187"/>
                    <a:pt x="25" y="187"/>
                  </a:cubicBezTo>
                  <a:cubicBezTo>
                    <a:pt x="22" y="187"/>
                    <a:pt x="23" y="190"/>
                    <a:pt x="32" y="198"/>
                  </a:cubicBezTo>
                  <a:cubicBezTo>
                    <a:pt x="33" y="199"/>
                    <a:pt x="33" y="199"/>
                    <a:pt x="33" y="199"/>
                  </a:cubicBezTo>
                  <a:cubicBezTo>
                    <a:pt x="33" y="199"/>
                    <a:pt x="32" y="198"/>
                    <a:pt x="31" y="198"/>
                  </a:cubicBezTo>
                  <a:cubicBezTo>
                    <a:pt x="30" y="198"/>
                    <a:pt x="28" y="199"/>
                    <a:pt x="27" y="199"/>
                  </a:cubicBezTo>
                  <a:cubicBezTo>
                    <a:pt x="25" y="199"/>
                    <a:pt x="23" y="198"/>
                    <a:pt x="21" y="197"/>
                  </a:cubicBezTo>
                  <a:cubicBezTo>
                    <a:pt x="20" y="197"/>
                    <a:pt x="19" y="196"/>
                    <a:pt x="18" y="196"/>
                  </a:cubicBezTo>
                  <a:cubicBezTo>
                    <a:pt x="17" y="196"/>
                    <a:pt x="18" y="198"/>
                    <a:pt x="22" y="203"/>
                  </a:cubicBezTo>
                  <a:cubicBezTo>
                    <a:pt x="30" y="209"/>
                    <a:pt x="32" y="212"/>
                    <a:pt x="31" y="212"/>
                  </a:cubicBezTo>
                  <a:cubicBezTo>
                    <a:pt x="30" y="212"/>
                    <a:pt x="29" y="212"/>
                    <a:pt x="28" y="211"/>
                  </a:cubicBezTo>
                  <a:cubicBezTo>
                    <a:pt x="27" y="210"/>
                    <a:pt x="26" y="210"/>
                    <a:pt x="25" y="210"/>
                  </a:cubicBezTo>
                  <a:cubicBezTo>
                    <a:pt x="22" y="210"/>
                    <a:pt x="26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18" y="215"/>
                    <a:pt x="21" y="219"/>
                    <a:pt x="19" y="220"/>
                  </a:cubicBezTo>
                  <a:cubicBezTo>
                    <a:pt x="17" y="224"/>
                    <a:pt x="13" y="225"/>
                    <a:pt x="12" y="227"/>
                  </a:cubicBezTo>
                  <a:cubicBezTo>
                    <a:pt x="12" y="227"/>
                    <a:pt x="13" y="230"/>
                    <a:pt x="15" y="230"/>
                  </a:cubicBezTo>
                  <a:lnTo>
                    <a:pt x="31" y="241"/>
                  </a:lnTo>
                  <a:cubicBezTo>
                    <a:pt x="22" y="238"/>
                    <a:pt x="7" y="230"/>
                    <a:pt x="3" y="230"/>
                  </a:cubicBezTo>
                  <a:cubicBezTo>
                    <a:pt x="0" y="230"/>
                    <a:pt x="1" y="233"/>
                    <a:pt x="10" y="241"/>
                  </a:cubicBezTo>
                  <a:cubicBezTo>
                    <a:pt x="11" y="241"/>
                    <a:pt x="10" y="239"/>
                    <a:pt x="10" y="237"/>
                  </a:cubicBezTo>
                  <a:cubicBezTo>
                    <a:pt x="10" y="237"/>
                    <a:pt x="10" y="237"/>
                    <a:pt x="11" y="237"/>
                  </a:cubicBezTo>
                  <a:cubicBezTo>
                    <a:pt x="12" y="237"/>
                    <a:pt x="15" y="239"/>
                    <a:pt x="24" y="245"/>
                  </a:cubicBezTo>
                  <a:cubicBezTo>
                    <a:pt x="22" y="245"/>
                    <a:pt x="19" y="242"/>
                    <a:pt x="18" y="242"/>
                  </a:cubicBezTo>
                  <a:lnTo>
                    <a:pt x="18" y="242"/>
                  </a:lnTo>
                  <a:cubicBezTo>
                    <a:pt x="24" y="248"/>
                    <a:pt x="29" y="253"/>
                    <a:pt x="36" y="258"/>
                  </a:cubicBezTo>
                  <a:cubicBezTo>
                    <a:pt x="36" y="259"/>
                    <a:pt x="36" y="259"/>
                    <a:pt x="35" y="259"/>
                  </a:cubicBezTo>
                  <a:cubicBezTo>
                    <a:pt x="35" y="259"/>
                    <a:pt x="35" y="259"/>
                    <a:pt x="34" y="259"/>
                  </a:cubicBezTo>
                  <a:cubicBezTo>
                    <a:pt x="33" y="259"/>
                    <a:pt x="33" y="259"/>
                    <a:pt x="34" y="261"/>
                  </a:cubicBezTo>
                  <a:cubicBezTo>
                    <a:pt x="49" y="273"/>
                    <a:pt x="43" y="271"/>
                    <a:pt x="48" y="276"/>
                  </a:cubicBezTo>
                  <a:cubicBezTo>
                    <a:pt x="52" y="280"/>
                    <a:pt x="53" y="282"/>
                    <a:pt x="51" y="282"/>
                  </a:cubicBezTo>
                  <a:cubicBezTo>
                    <a:pt x="50" y="282"/>
                    <a:pt x="47" y="281"/>
                    <a:pt x="43" y="279"/>
                  </a:cubicBezTo>
                  <a:cubicBezTo>
                    <a:pt x="40" y="278"/>
                    <a:pt x="39" y="278"/>
                    <a:pt x="36" y="278"/>
                  </a:cubicBezTo>
                  <a:cubicBezTo>
                    <a:pt x="43" y="281"/>
                    <a:pt x="53" y="289"/>
                    <a:pt x="64" y="297"/>
                  </a:cubicBezTo>
                  <a:cubicBezTo>
                    <a:pt x="67" y="301"/>
                    <a:pt x="70" y="304"/>
                    <a:pt x="67" y="304"/>
                  </a:cubicBezTo>
                  <a:cubicBezTo>
                    <a:pt x="66" y="304"/>
                    <a:pt x="62" y="303"/>
                    <a:pt x="55" y="299"/>
                  </a:cubicBezTo>
                  <a:lnTo>
                    <a:pt x="55" y="299"/>
                  </a:lnTo>
                  <a:cubicBezTo>
                    <a:pt x="66" y="307"/>
                    <a:pt x="74" y="314"/>
                    <a:pt x="82" y="319"/>
                  </a:cubicBezTo>
                  <a:cubicBezTo>
                    <a:pt x="94" y="328"/>
                    <a:pt x="110" y="339"/>
                    <a:pt x="118" y="344"/>
                  </a:cubicBezTo>
                  <a:cubicBezTo>
                    <a:pt x="122" y="346"/>
                    <a:pt x="127" y="349"/>
                    <a:pt x="131" y="350"/>
                  </a:cubicBezTo>
                  <a:cubicBezTo>
                    <a:pt x="129" y="351"/>
                    <a:pt x="128" y="351"/>
                    <a:pt x="127" y="352"/>
                  </a:cubicBezTo>
                  <a:cubicBezTo>
                    <a:pt x="126" y="352"/>
                    <a:pt x="123" y="355"/>
                    <a:pt x="126" y="356"/>
                  </a:cubicBezTo>
                  <a:lnTo>
                    <a:pt x="129" y="363"/>
                  </a:lnTo>
                  <a:cubicBezTo>
                    <a:pt x="122" y="368"/>
                    <a:pt x="121" y="378"/>
                    <a:pt x="111" y="382"/>
                  </a:cubicBezTo>
                  <a:cubicBezTo>
                    <a:pt x="101" y="386"/>
                    <a:pt x="92" y="389"/>
                    <a:pt x="91" y="398"/>
                  </a:cubicBezTo>
                  <a:cubicBezTo>
                    <a:pt x="91" y="402"/>
                    <a:pt x="94" y="408"/>
                    <a:pt x="91" y="410"/>
                  </a:cubicBezTo>
                  <a:cubicBezTo>
                    <a:pt x="87" y="415"/>
                    <a:pt x="80" y="420"/>
                    <a:pt x="76" y="425"/>
                  </a:cubicBezTo>
                  <a:cubicBezTo>
                    <a:pt x="74" y="428"/>
                    <a:pt x="73" y="430"/>
                    <a:pt x="71" y="433"/>
                  </a:cubicBezTo>
                  <a:lnTo>
                    <a:pt x="64" y="449"/>
                  </a:lnTo>
                  <a:cubicBezTo>
                    <a:pt x="64" y="449"/>
                    <a:pt x="64" y="449"/>
                    <a:pt x="63" y="449"/>
                  </a:cubicBezTo>
                  <a:cubicBezTo>
                    <a:pt x="62" y="449"/>
                    <a:pt x="58" y="447"/>
                    <a:pt x="49" y="442"/>
                  </a:cubicBezTo>
                  <a:lnTo>
                    <a:pt x="49" y="442"/>
                  </a:lnTo>
                  <a:cubicBezTo>
                    <a:pt x="49" y="444"/>
                    <a:pt x="50" y="445"/>
                    <a:pt x="50" y="446"/>
                  </a:cubicBezTo>
                  <a:cubicBezTo>
                    <a:pt x="50" y="449"/>
                    <a:pt x="53" y="452"/>
                    <a:pt x="52" y="455"/>
                  </a:cubicBezTo>
                  <a:cubicBezTo>
                    <a:pt x="49" y="459"/>
                    <a:pt x="43" y="463"/>
                    <a:pt x="40" y="467"/>
                  </a:cubicBezTo>
                  <a:cubicBezTo>
                    <a:pt x="37" y="471"/>
                    <a:pt x="39" y="477"/>
                    <a:pt x="39" y="482"/>
                  </a:cubicBezTo>
                  <a:cubicBezTo>
                    <a:pt x="39" y="485"/>
                    <a:pt x="39" y="487"/>
                    <a:pt x="37" y="488"/>
                  </a:cubicBezTo>
                  <a:cubicBezTo>
                    <a:pt x="36" y="492"/>
                    <a:pt x="36" y="496"/>
                    <a:pt x="33" y="498"/>
                  </a:cubicBezTo>
                  <a:cubicBezTo>
                    <a:pt x="31" y="501"/>
                    <a:pt x="27" y="501"/>
                    <a:pt x="22" y="501"/>
                  </a:cubicBezTo>
                  <a:cubicBezTo>
                    <a:pt x="17" y="501"/>
                    <a:pt x="22" y="508"/>
                    <a:pt x="18" y="509"/>
                  </a:cubicBezTo>
                  <a:cubicBezTo>
                    <a:pt x="10" y="510"/>
                    <a:pt x="8" y="515"/>
                    <a:pt x="5" y="520"/>
                  </a:cubicBezTo>
                  <a:cubicBezTo>
                    <a:pt x="3" y="522"/>
                    <a:pt x="2" y="523"/>
                    <a:pt x="2" y="525"/>
                  </a:cubicBezTo>
                  <a:cubicBezTo>
                    <a:pt x="3" y="531"/>
                    <a:pt x="8" y="538"/>
                    <a:pt x="8" y="541"/>
                  </a:cubicBezTo>
                  <a:cubicBezTo>
                    <a:pt x="13" y="550"/>
                    <a:pt x="10" y="551"/>
                    <a:pt x="8" y="555"/>
                  </a:cubicBezTo>
                  <a:cubicBezTo>
                    <a:pt x="17" y="557"/>
                    <a:pt x="19" y="559"/>
                    <a:pt x="22" y="560"/>
                  </a:cubicBezTo>
                  <a:cubicBezTo>
                    <a:pt x="27" y="565"/>
                    <a:pt x="32" y="569"/>
                    <a:pt x="37" y="575"/>
                  </a:cubicBezTo>
                  <a:cubicBezTo>
                    <a:pt x="49" y="580"/>
                    <a:pt x="58" y="585"/>
                    <a:pt x="70" y="589"/>
                  </a:cubicBezTo>
                  <a:cubicBezTo>
                    <a:pt x="71" y="591"/>
                    <a:pt x="71" y="592"/>
                    <a:pt x="73" y="596"/>
                  </a:cubicBezTo>
                  <a:cubicBezTo>
                    <a:pt x="79" y="597"/>
                    <a:pt x="82" y="597"/>
                    <a:pt x="90" y="599"/>
                  </a:cubicBezTo>
                  <a:cubicBezTo>
                    <a:pt x="98" y="602"/>
                    <a:pt x="103" y="603"/>
                    <a:pt x="108" y="603"/>
                  </a:cubicBezTo>
                  <a:cubicBezTo>
                    <a:pt x="109" y="603"/>
                    <a:pt x="110" y="603"/>
                    <a:pt x="111" y="603"/>
                  </a:cubicBezTo>
                  <a:cubicBezTo>
                    <a:pt x="121" y="602"/>
                    <a:pt x="132" y="599"/>
                    <a:pt x="142" y="598"/>
                  </a:cubicBezTo>
                  <a:cubicBezTo>
                    <a:pt x="143" y="598"/>
                    <a:pt x="146" y="598"/>
                    <a:pt x="148" y="598"/>
                  </a:cubicBezTo>
                  <a:cubicBezTo>
                    <a:pt x="150" y="598"/>
                    <a:pt x="152" y="598"/>
                    <a:pt x="152" y="597"/>
                  </a:cubicBezTo>
                  <a:cubicBezTo>
                    <a:pt x="152" y="591"/>
                    <a:pt x="160" y="592"/>
                    <a:pt x="165" y="591"/>
                  </a:cubicBezTo>
                  <a:cubicBezTo>
                    <a:pt x="173" y="590"/>
                    <a:pt x="181" y="590"/>
                    <a:pt x="189" y="588"/>
                  </a:cubicBezTo>
                  <a:cubicBezTo>
                    <a:pt x="191" y="588"/>
                    <a:pt x="185" y="585"/>
                    <a:pt x="183" y="583"/>
                  </a:cubicBezTo>
                  <a:cubicBezTo>
                    <a:pt x="175" y="582"/>
                    <a:pt x="168" y="581"/>
                    <a:pt x="160" y="581"/>
                  </a:cubicBezTo>
                  <a:cubicBezTo>
                    <a:pt x="160" y="580"/>
                    <a:pt x="160" y="578"/>
                    <a:pt x="161" y="578"/>
                  </a:cubicBezTo>
                  <a:cubicBezTo>
                    <a:pt x="168" y="577"/>
                    <a:pt x="176" y="576"/>
                    <a:pt x="182" y="575"/>
                  </a:cubicBezTo>
                  <a:cubicBezTo>
                    <a:pt x="186" y="573"/>
                    <a:pt x="187" y="572"/>
                    <a:pt x="191" y="569"/>
                  </a:cubicBezTo>
                  <a:cubicBezTo>
                    <a:pt x="192" y="567"/>
                    <a:pt x="191" y="565"/>
                    <a:pt x="192" y="565"/>
                  </a:cubicBezTo>
                  <a:cubicBezTo>
                    <a:pt x="194" y="565"/>
                    <a:pt x="197" y="565"/>
                    <a:pt x="200" y="565"/>
                  </a:cubicBezTo>
                  <a:cubicBezTo>
                    <a:pt x="203" y="565"/>
                    <a:pt x="206" y="565"/>
                    <a:pt x="208" y="564"/>
                  </a:cubicBezTo>
                  <a:cubicBezTo>
                    <a:pt x="214" y="562"/>
                    <a:pt x="213" y="557"/>
                    <a:pt x="211" y="552"/>
                  </a:cubicBezTo>
                  <a:cubicBezTo>
                    <a:pt x="210" y="548"/>
                    <a:pt x="214" y="546"/>
                    <a:pt x="216" y="544"/>
                  </a:cubicBezTo>
                  <a:cubicBezTo>
                    <a:pt x="218" y="540"/>
                    <a:pt x="221" y="536"/>
                    <a:pt x="223" y="531"/>
                  </a:cubicBezTo>
                  <a:cubicBezTo>
                    <a:pt x="217" y="529"/>
                    <a:pt x="213" y="527"/>
                    <a:pt x="208" y="525"/>
                  </a:cubicBezTo>
                  <a:cubicBezTo>
                    <a:pt x="211" y="525"/>
                    <a:pt x="219" y="529"/>
                    <a:pt x="223" y="529"/>
                  </a:cubicBezTo>
                  <a:cubicBezTo>
                    <a:pt x="229" y="529"/>
                    <a:pt x="235" y="529"/>
                    <a:pt x="239" y="525"/>
                  </a:cubicBezTo>
                  <a:cubicBezTo>
                    <a:pt x="248" y="522"/>
                    <a:pt x="255" y="517"/>
                    <a:pt x="264" y="513"/>
                  </a:cubicBezTo>
                  <a:cubicBezTo>
                    <a:pt x="265" y="514"/>
                    <a:pt x="266" y="514"/>
                    <a:pt x="268" y="515"/>
                  </a:cubicBezTo>
                  <a:cubicBezTo>
                    <a:pt x="271" y="517"/>
                    <a:pt x="274" y="518"/>
                    <a:pt x="279" y="519"/>
                  </a:cubicBezTo>
                  <a:cubicBezTo>
                    <a:pt x="277" y="520"/>
                    <a:pt x="277" y="520"/>
                    <a:pt x="276" y="520"/>
                  </a:cubicBezTo>
                  <a:cubicBezTo>
                    <a:pt x="274" y="520"/>
                    <a:pt x="273" y="520"/>
                    <a:pt x="270" y="519"/>
                  </a:cubicBezTo>
                  <a:cubicBezTo>
                    <a:pt x="268" y="522"/>
                    <a:pt x="264" y="524"/>
                    <a:pt x="261" y="527"/>
                  </a:cubicBezTo>
                  <a:cubicBezTo>
                    <a:pt x="259" y="530"/>
                    <a:pt x="252" y="531"/>
                    <a:pt x="252" y="535"/>
                  </a:cubicBezTo>
                  <a:cubicBezTo>
                    <a:pt x="252" y="539"/>
                    <a:pt x="249" y="540"/>
                    <a:pt x="247" y="543"/>
                  </a:cubicBezTo>
                  <a:cubicBezTo>
                    <a:pt x="245" y="544"/>
                    <a:pt x="247" y="545"/>
                    <a:pt x="247" y="546"/>
                  </a:cubicBezTo>
                  <a:cubicBezTo>
                    <a:pt x="254" y="551"/>
                    <a:pt x="259" y="552"/>
                    <a:pt x="260" y="552"/>
                  </a:cubicBezTo>
                  <a:cubicBezTo>
                    <a:pt x="263" y="551"/>
                    <a:pt x="264" y="548"/>
                    <a:pt x="266" y="545"/>
                  </a:cubicBezTo>
                  <a:cubicBezTo>
                    <a:pt x="270" y="540"/>
                    <a:pt x="274" y="535"/>
                    <a:pt x="280" y="530"/>
                  </a:cubicBezTo>
                  <a:cubicBezTo>
                    <a:pt x="280" y="529"/>
                    <a:pt x="280" y="529"/>
                    <a:pt x="281" y="529"/>
                  </a:cubicBezTo>
                  <a:cubicBezTo>
                    <a:pt x="282" y="529"/>
                    <a:pt x="285" y="530"/>
                    <a:pt x="286" y="530"/>
                  </a:cubicBezTo>
                  <a:cubicBezTo>
                    <a:pt x="287" y="530"/>
                    <a:pt x="287" y="530"/>
                    <a:pt x="287" y="530"/>
                  </a:cubicBezTo>
                  <a:cubicBezTo>
                    <a:pt x="287" y="527"/>
                    <a:pt x="290" y="525"/>
                    <a:pt x="291" y="523"/>
                  </a:cubicBezTo>
                  <a:lnTo>
                    <a:pt x="303" y="527"/>
                  </a:lnTo>
                  <a:lnTo>
                    <a:pt x="307" y="531"/>
                  </a:lnTo>
                  <a:cubicBezTo>
                    <a:pt x="312" y="533"/>
                    <a:pt x="316" y="533"/>
                    <a:pt x="323" y="535"/>
                  </a:cubicBezTo>
                  <a:cubicBezTo>
                    <a:pt x="333" y="538"/>
                    <a:pt x="339" y="539"/>
                    <a:pt x="342" y="539"/>
                  </a:cubicBezTo>
                  <a:lnTo>
                    <a:pt x="369" y="539"/>
                  </a:lnTo>
                  <a:cubicBezTo>
                    <a:pt x="370" y="539"/>
                    <a:pt x="373" y="539"/>
                    <a:pt x="375" y="539"/>
                  </a:cubicBezTo>
                  <a:cubicBezTo>
                    <a:pt x="375" y="539"/>
                    <a:pt x="376" y="539"/>
                    <a:pt x="376" y="539"/>
                  </a:cubicBezTo>
                  <a:cubicBezTo>
                    <a:pt x="376" y="538"/>
                    <a:pt x="377" y="537"/>
                    <a:pt x="379" y="537"/>
                  </a:cubicBezTo>
                  <a:cubicBezTo>
                    <a:pt x="381" y="537"/>
                    <a:pt x="385" y="538"/>
                    <a:pt x="387" y="538"/>
                  </a:cubicBezTo>
                  <a:cubicBezTo>
                    <a:pt x="392" y="538"/>
                    <a:pt x="400" y="539"/>
                    <a:pt x="406" y="539"/>
                  </a:cubicBezTo>
                  <a:cubicBezTo>
                    <a:pt x="406" y="539"/>
                    <a:pt x="402" y="536"/>
                    <a:pt x="400" y="535"/>
                  </a:cubicBezTo>
                  <a:cubicBezTo>
                    <a:pt x="394" y="534"/>
                    <a:pt x="387" y="533"/>
                    <a:pt x="379" y="531"/>
                  </a:cubicBezTo>
                  <a:cubicBezTo>
                    <a:pt x="379" y="531"/>
                    <a:pt x="379" y="530"/>
                    <a:pt x="380" y="530"/>
                  </a:cubicBezTo>
                  <a:cubicBezTo>
                    <a:pt x="385" y="530"/>
                    <a:pt x="392" y="530"/>
                    <a:pt x="397" y="529"/>
                  </a:cubicBezTo>
                  <a:cubicBezTo>
                    <a:pt x="400" y="529"/>
                    <a:pt x="401" y="527"/>
                    <a:pt x="402" y="525"/>
                  </a:cubicBezTo>
                  <a:cubicBezTo>
                    <a:pt x="404" y="525"/>
                    <a:pt x="401" y="523"/>
                    <a:pt x="402" y="523"/>
                  </a:cubicBezTo>
                  <a:cubicBezTo>
                    <a:pt x="406" y="523"/>
                    <a:pt x="413" y="524"/>
                    <a:pt x="417" y="524"/>
                  </a:cubicBezTo>
                  <a:cubicBezTo>
                    <a:pt x="422" y="524"/>
                    <a:pt x="418" y="520"/>
                    <a:pt x="416" y="518"/>
                  </a:cubicBezTo>
                  <a:cubicBezTo>
                    <a:pt x="413" y="515"/>
                    <a:pt x="417" y="515"/>
                    <a:pt x="417" y="514"/>
                  </a:cubicBezTo>
                  <a:cubicBezTo>
                    <a:pt x="418" y="512"/>
                    <a:pt x="418" y="510"/>
                    <a:pt x="420" y="508"/>
                  </a:cubicBezTo>
                  <a:cubicBezTo>
                    <a:pt x="413" y="504"/>
                    <a:pt x="410" y="503"/>
                    <a:pt x="405" y="502"/>
                  </a:cubicBezTo>
                  <a:lnTo>
                    <a:pt x="405" y="502"/>
                  </a:lnTo>
                  <a:cubicBezTo>
                    <a:pt x="407" y="502"/>
                    <a:pt x="416" y="504"/>
                    <a:pt x="418" y="504"/>
                  </a:cubicBezTo>
                  <a:cubicBezTo>
                    <a:pt x="422" y="505"/>
                    <a:pt x="424" y="506"/>
                    <a:pt x="426" y="506"/>
                  </a:cubicBezTo>
                  <a:cubicBezTo>
                    <a:pt x="428" y="506"/>
                    <a:pt x="430" y="505"/>
                    <a:pt x="432" y="504"/>
                  </a:cubicBezTo>
                  <a:cubicBezTo>
                    <a:pt x="439" y="502"/>
                    <a:pt x="447" y="499"/>
                    <a:pt x="455" y="498"/>
                  </a:cubicBezTo>
                  <a:lnTo>
                    <a:pt x="464" y="498"/>
                  </a:lnTo>
                  <a:cubicBezTo>
                    <a:pt x="469" y="501"/>
                    <a:pt x="472" y="502"/>
                    <a:pt x="469" y="502"/>
                  </a:cubicBezTo>
                  <a:cubicBezTo>
                    <a:pt x="468" y="502"/>
                    <a:pt x="467" y="502"/>
                    <a:pt x="466" y="502"/>
                  </a:cubicBezTo>
                  <a:cubicBezTo>
                    <a:pt x="463" y="502"/>
                    <a:pt x="468" y="506"/>
                    <a:pt x="464" y="506"/>
                  </a:cubicBezTo>
                  <a:cubicBezTo>
                    <a:pt x="463" y="506"/>
                    <a:pt x="461" y="505"/>
                    <a:pt x="458" y="504"/>
                  </a:cubicBezTo>
                  <a:cubicBezTo>
                    <a:pt x="455" y="507"/>
                    <a:pt x="454" y="508"/>
                    <a:pt x="451" y="509"/>
                  </a:cubicBezTo>
                  <a:cubicBezTo>
                    <a:pt x="448" y="510"/>
                    <a:pt x="444" y="510"/>
                    <a:pt x="446" y="513"/>
                  </a:cubicBezTo>
                  <a:cubicBezTo>
                    <a:pt x="447" y="515"/>
                    <a:pt x="444" y="515"/>
                    <a:pt x="443" y="517"/>
                  </a:cubicBezTo>
                  <a:cubicBezTo>
                    <a:pt x="442" y="517"/>
                    <a:pt x="443" y="518"/>
                    <a:pt x="444" y="519"/>
                  </a:cubicBezTo>
                  <a:cubicBezTo>
                    <a:pt x="453" y="522"/>
                    <a:pt x="457" y="523"/>
                    <a:pt x="458" y="523"/>
                  </a:cubicBezTo>
                  <a:cubicBezTo>
                    <a:pt x="459" y="522"/>
                    <a:pt x="460" y="520"/>
                    <a:pt x="462" y="520"/>
                  </a:cubicBezTo>
                  <a:cubicBezTo>
                    <a:pt x="464" y="518"/>
                    <a:pt x="465" y="515"/>
                    <a:pt x="469" y="513"/>
                  </a:cubicBezTo>
                  <a:cubicBezTo>
                    <a:pt x="470" y="513"/>
                    <a:pt x="473" y="513"/>
                    <a:pt x="474" y="513"/>
                  </a:cubicBezTo>
                  <a:cubicBezTo>
                    <a:pt x="475" y="513"/>
                    <a:pt x="476" y="513"/>
                    <a:pt x="476" y="513"/>
                  </a:cubicBezTo>
                  <a:cubicBezTo>
                    <a:pt x="475" y="509"/>
                    <a:pt x="480" y="508"/>
                    <a:pt x="486" y="508"/>
                  </a:cubicBezTo>
                  <a:cubicBezTo>
                    <a:pt x="489" y="508"/>
                    <a:pt x="489" y="507"/>
                    <a:pt x="480" y="501"/>
                  </a:cubicBezTo>
                  <a:cubicBezTo>
                    <a:pt x="476" y="501"/>
                    <a:pt x="473" y="501"/>
                    <a:pt x="469" y="499"/>
                  </a:cubicBezTo>
                  <a:cubicBezTo>
                    <a:pt x="468" y="498"/>
                    <a:pt x="465" y="498"/>
                    <a:pt x="464" y="497"/>
                  </a:cubicBezTo>
                  <a:cubicBezTo>
                    <a:pt x="467" y="497"/>
                    <a:pt x="469" y="496"/>
                    <a:pt x="473" y="496"/>
                  </a:cubicBezTo>
                  <a:cubicBezTo>
                    <a:pt x="478" y="497"/>
                    <a:pt x="479" y="498"/>
                    <a:pt x="479" y="498"/>
                  </a:cubicBezTo>
                  <a:lnTo>
                    <a:pt x="489" y="503"/>
                  </a:lnTo>
                  <a:cubicBezTo>
                    <a:pt x="489" y="502"/>
                    <a:pt x="490" y="501"/>
                    <a:pt x="490" y="499"/>
                  </a:cubicBezTo>
                  <a:cubicBezTo>
                    <a:pt x="488" y="498"/>
                    <a:pt x="486" y="498"/>
                    <a:pt x="484" y="497"/>
                  </a:cubicBezTo>
                  <a:cubicBezTo>
                    <a:pt x="480" y="496"/>
                    <a:pt x="476" y="496"/>
                    <a:pt x="470" y="494"/>
                  </a:cubicBezTo>
                  <a:cubicBezTo>
                    <a:pt x="472" y="493"/>
                    <a:pt x="473" y="492"/>
                    <a:pt x="476" y="491"/>
                  </a:cubicBezTo>
                  <a:cubicBezTo>
                    <a:pt x="478" y="491"/>
                    <a:pt x="483" y="492"/>
                    <a:pt x="486" y="493"/>
                  </a:cubicBezTo>
                  <a:cubicBezTo>
                    <a:pt x="489" y="493"/>
                    <a:pt x="491" y="494"/>
                    <a:pt x="491" y="494"/>
                  </a:cubicBezTo>
                  <a:cubicBezTo>
                    <a:pt x="494" y="494"/>
                    <a:pt x="497" y="494"/>
                    <a:pt x="500" y="493"/>
                  </a:cubicBezTo>
                  <a:lnTo>
                    <a:pt x="499" y="492"/>
                  </a:lnTo>
                  <a:cubicBezTo>
                    <a:pt x="493" y="489"/>
                    <a:pt x="488" y="488"/>
                    <a:pt x="479" y="483"/>
                  </a:cubicBezTo>
                  <a:lnTo>
                    <a:pt x="479" y="483"/>
                  </a:lnTo>
                  <a:cubicBezTo>
                    <a:pt x="484" y="486"/>
                    <a:pt x="486" y="486"/>
                    <a:pt x="491" y="487"/>
                  </a:cubicBezTo>
                  <a:cubicBezTo>
                    <a:pt x="495" y="488"/>
                    <a:pt x="499" y="489"/>
                    <a:pt x="500" y="489"/>
                  </a:cubicBezTo>
                  <a:cubicBezTo>
                    <a:pt x="502" y="489"/>
                    <a:pt x="501" y="487"/>
                    <a:pt x="494" y="483"/>
                  </a:cubicBezTo>
                  <a:lnTo>
                    <a:pt x="490" y="483"/>
                  </a:lnTo>
                  <a:cubicBezTo>
                    <a:pt x="489" y="482"/>
                    <a:pt x="486" y="482"/>
                    <a:pt x="485" y="481"/>
                  </a:cubicBezTo>
                  <a:lnTo>
                    <a:pt x="485" y="481"/>
                  </a:lnTo>
                  <a:cubicBezTo>
                    <a:pt x="489" y="482"/>
                    <a:pt x="491" y="482"/>
                    <a:pt x="496" y="483"/>
                  </a:cubicBezTo>
                  <a:cubicBezTo>
                    <a:pt x="491" y="482"/>
                    <a:pt x="486" y="480"/>
                    <a:pt x="485" y="478"/>
                  </a:cubicBezTo>
                  <a:cubicBezTo>
                    <a:pt x="484" y="477"/>
                    <a:pt x="485" y="477"/>
                    <a:pt x="485" y="477"/>
                  </a:cubicBezTo>
                  <a:cubicBezTo>
                    <a:pt x="486" y="476"/>
                    <a:pt x="485" y="475"/>
                    <a:pt x="489" y="475"/>
                  </a:cubicBezTo>
                  <a:cubicBezTo>
                    <a:pt x="491" y="475"/>
                    <a:pt x="493" y="475"/>
                    <a:pt x="497" y="476"/>
                  </a:cubicBezTo>
                  <a:cubicBezTo>
                    <a:pt x="498" y="476"/>
                    <a:pt x="499" y="476"/>
                    <a:pt x="500" y="476"/>
                  </a:cubicBezTo>
                  <a:cubicBezTo>
                    <a:pt x="504" y="476"/>
                    <a:pt x="502" y="475"/>
                    <a:pt x="504" y="475"/>
                  </a:cubicBezTo>
                  <a:lnTo>
                    <a:pt x="504" y="473"/>
                  </a:lnTo>
                  <a:cubicBezTo>
                    <a:pt x="504" y="472"/>
                    <a:pt x="502" y="470"/>
                    <a:pt x="506" y="470"/>
                  </a:cubicBezTo>
                  <a:cubicBezTo>
                    <a:pt x="509" y="470"/>
                    <a:pt x="507" y="468"/>
                    <a:pt x="507" y="467"/>
                  </a:cubicBezTo>
                  <a:lnTo>
                    <a:pt x="502" y="465"/>
                  </a:lnTo>
                  <a:cubicBezTo>
                    <a:pt x="493" y="460"/>
                    <a:pt x="489" y="458"/>
                    <a:pt x="490" y="458"/>
                  </a:cubicBezTo>
                  <a:cubicBezTo>
                    <a:pt x="491" y="458"/>
                    <a:pt x="494" y="459"/>
                    <a:pt x="500" y="460"/>
                  </a:cubicBezTo>
                  <a:cubicBezTo>
                    <a:pt x="501" y="461"/>
                    <a:pt x="504" y="462"/>
                    <a:pt x="505" y="462"/>
                  </a:cubicBezTo>
                  <a:cubicBezTo>
                    <a:pt x="505" y="462"/>
                    <a:pt x="505" y="462"/>
                    <a:pt x="505" y="461"/>
                  </a:cubicBezTo>
                  <a:cubicBezTo>
                    <a:pt x="502" y="460"/>
                    <a:pt x="501" y="459"/>
                    <a:pt x="502" y="459"/>
                  </a:cubicBezTo>
                  <a:cubicBezTo>
                    <a:pt x="504" y="459"/>
                    <a:pt x="511" y="462"/>
                    <a:pt x="520" y="465"/>
                  </a:cubicBezTo>
                  <a:cubicBezTo>
                    <a:pt x="498" y="455"/>
                    <a:pt x="490" y="450"/>
                    <a:pt x="492" y="450"/>
                  </a:cubicBezTo>
                  <a:cubicBezTo>
                    <a:pt x="493" y="450"/>
                    <a:pt x="493" y="450"/>
                    <a:pt x="493" y="450"/>
                  </a:cubicBezTo>
                  <a:cubicBezTo>
                    <a:pt x="494" y="450"/>
                    <a:pt x="491" y="449"/>
                    <a:pt x="493" y="449"/>
                  </a:cubicBezTo>
                  <a:cubicBezTo>
                    <a:pt x="494" y="449"/>
                    <a:pt x="497" y="447"/>
                    <a:pt x="499" y="447"/>
                  </a:cubicBezTo>
                  <a:cubicBezTo>
                    <a:pt x="500" y="449"/>
                    <a:pt x="502" y="449"/>
                    <a:pt x="504" y="450"/>
                  </a:cubicBezTo>
                  <a:cubicBezTo>
                    <a:pt x="505" y="451"/>
                    <a:pt x="506" y="452"/>
                    <a:pt x="509" y="454"/>
                  </a:cubicBezTo>
                  <a:cubicBezTo>
                    <a:pt x="514" y="455"/>
                    <a:pt x="514" y="455"/>
                    <a:pt x="515" y="455"/>
                  </a:cubicBezTo>
                  <a:cubicBezTo>
                    <a:pt x="518" y="455"/>
                    <a:pt x="522" y="457"/>
                    <a:pt x="526" y="459"/>
                  </a:cubicBezTo>
                  <a:lnTo>
                    <a:pt x="510" y="451"/>
                  </a:lnTo>
                  <a:cubicBezTo>
                    <a:pt x="507" y="450"/>
                    <a:pt x="504" y="449"/>
                    <a:pt x="497" y="446"/>
                  </a:cubicBezTo>
                  <a:cubicBezTo>
                    <a:pt x="499" y="446"/>
                    <a:pt x="499" y="445"/>
                    <a:pt x="501" y="445"/>
                  </a:cubicBezTo>
                  <a:cubicBezTo>
                    <a:pt x="502" y="445"/>
                    <a:pt x="504" y="445"/>
                    <a:pt x="506" y="446"/>
                  </a:cubicBezTo>
                  <a:cubicBezTo>
                    <a:pt x="511" y="446"/>
                    <a:pt x="513" y="447"/>
                    <a:pt x="515" y="447"/>
                  </a:cubicBezTo>
                  <a:cubicBezTo>
                    <a:pt x="516" y="447"/>
                    <a:pt x="517" y="446"/>
                    <a:pt x="518" y="446"/>
                  </a:cubicBezTo>
                  <a:cubicBezTo>
                    <a:pt x="518" y="445"/>
                    <a:pt x="518" y="445"/>
                    <a:pt x="520" y="445"/>
                  </a:cubicBezTo>
                  <a:cubicBezTo>
                    <a:pt x="522" y="445"/>
                    <a:pt x="526" y="445"/>
                    <a:pt x="515" y="439"/>
                  </a:cubicBezTo>
                  <a:cubicBezTo>
                    <a:pt x="511" y="437"/>
                    <a:pt x="510" y="436"/>
                    <a:pt x="511" y="436"/>
                  </a:cubicBezTo>
                  <a:cubicBezTo>
                    <a:pt x="513" y="436"/>
                    <a:pt x="518" y="438"/>
                    <a:pt x="528" y="442"/>
                  </a:cubicBezTo>
                  <a:lnTo>
                    <a:pt x="528" y="442"/>
                  </a:lnTo>
                  <a:cubicBezTo>
                    <a:pt x="521" y="439"/>
                    <a:pt x="521" y="439"/>
                    <a:pt x="522" y="439"/>
                  </a:cubicBezTo>
                  <a:cubicBezTo>
                    <a:pt x="523" y="439"/>
                    <a:pt x="523" y="439"/>
                    <a:pt x="523" y="439"/>
                  </a:cubicBezTo>
                  <a:cubicBezTo>
                    <a:pt x="524" y="439"/>
                    <a:pt x="525" y="438"/>
                    <a:pt x="516" y="434"/>
                  </a:cubicBezTo>
                  <a:lnTo>
                    <a:pt x="516" y="434"/>
                  </a:lnTo>
                  <a:cubicBezTo>
                    <a:pt x="529" y="438"/>
                    <a:pt x="536" y="440"/>
                    <a:pt x="536" y="440"/>
                  </a:cubicBezTo>
                  <a:cubicBezTo>
                    <a:pt x="537" y="440"/>
                    <a:pt x="536" y="440"/>
                    <a:pt x="533" y="438"/>
                  </a:cubicBezTo>
                  <a:cubicBezTo>
                    <a:pt x="526" y="433"/>
                    <a:pt x="535" y="435"/>
                    <a:pt x="532" y="433"/>
                  </a:cubicBezTo>
                  <a:cubicBezTo>
                    <a:pt x="531" y="431"/>
                    <a:pt x="535" y="431"/>
                    <a:pt x="526" y="426"/>
                  </a:cubicBezTo>
                  <a:cubicBezTo>
                    <a:pt x="525" y="425"/>
                    <a:pt x="525" y="425"/>
                    <a:pt x="525" y="425"/>
                  </a:cubicBezTo>
                  <a:lnTo>
                    <a:pt x="525" y="425"/>
                  </a:lnTo>
                  <a:cubicBezTo>
                    <a:pt x="525" y="425"/>
                    <a:pt x="527" y="426"/>
                    <a:pt x="528" y="426"/>
                  </a:cubicBezTo>
                  <a:lnTo>
                    <a:pt x="531" y="424"/>
                  </a:lnTo>
                  <a:cubicBezTo>
                    <a:pt x="531" y="424"/>
                    <a:pt x="530" y="423"/>
                    <a:pt x="531" y="423"/>
                  </a:cubicBezTo>
                  <a:cubicBezTo>
                    <a:pt x="531" y="421"/>
                    <a:pt x="544" y="424"/>
                    <a:pt x="536" y="418"/>
                  </a:cubicBezTo>
                  <a:cubicBezTo>
                    <a:pt x="533" y="416"/>
                    <a:pt x="532" y="414"/>
                    <a:pt x="534" y="414"/>
                  </a:cubicBezTo>
                  <a:cubicBezTo>
                    <a:pt x="536" y="414"/>
                    <a:pt x="540" y="415"/>
                    <a:pt x="547" y="417"/>
                  </a:cubicBezTo>
                  <a:cubicBezTo>
                    <a:pt x="548" y="417"/>
                    <a:pt x="550" y="418"/>
                    <a:pt x="550" y="418"/>
                  </a:cubicBezTo>
                  <a:cubicBezTo>
                    <a:pt x="550" y="418"/>
                    <a:pt x="550" y="418"/>
                    <a:pt x="549" y="417"/>
                  </a:cubicBezTo>
                  <a:cubicBezTo>
                    <a:pt x="547" y="415"/>
                    <a:pt x="543" y="413"/>
                    <a:pt x="544" y="413"/>
                  </a:cubicBezTo>
                  <a:lnTo>
                    <a:pt x="544" y="413"/>
                  </a:lnTo>
                  <a:cubicBezTo>
                    <a:pt x="544" y="413"/>
                    <a:pt x="546" y="413"/>
                    <a:pt x="549" y="414"/>
                  </a:cubicBezTo>
                  <a:cubicBezTo>
                    <a:pt x="551" y="414"/>
                    <a:pt x="549" y="414"/>
                    <a:pt x="548" y="413"/>
                  </a:cubicBezTo>
                  <a:cubicBezTo>
                    <a:pt x="535" y="407"/>
                    <a:pt x="543" y="409"/>
                    <a:pt x="542" y="408"/>
                  </a:cubicBezTo>
                  <a:cubicBezTo>
                    <a:pt x="541" y="407"/>
                    <a:pt x="542" y="407"/>
                    <a:pt x="537" y="405"/>
                  </a:cubicBezTo>
                  <a:cubicBezTo>
                    <a:pt x="533" y="402"/>
                    <a:pt x="531" y="402"/>
                    <a:pt x="531" y="402"/>
                  </a:cubicBezTo>
                  <a:lnTo>
                    <a:pt x="531" y="402"/>
                  </a:lnTo>
                  <a:cubicBezTo>
                    <a:pt x="531" y="402"/>
                    <a:pt x="534" y="403"/>
                    <a:pt x="537" y="404"/>
                  </a:cubicBezTo>
                  <a:cubicBezTo>
                    <a:pt x="540" y="405"/>
                    <a:pt x="543" y="406"/>
                    <a:pt x="544" y="406"/>
                  </a:cubicBezTo>
                  <a:cubicBezTo>
                    <a:pt x="545" y="406"/>
                    <a:pt x="543" y="404"/>
                    <a:pt x="533" y="400"/>
                  </a:cubicBezTo>
                  <a:cubicBezTo>
                    <a:pt x="531" y="399"/>
                    <a:pt x="528" y="398"/>
                    <a:pt x="530" y="398"/>
                  </a:cubicBezTo>
                  <a:cubicBezTo>
                    <a:pt x="531" y="398"/>
                    <a:pt x="532" y="398"/>
                    <a:pt x="536" y="399"/>
                  </a:cubicBezTo>
                  <a:cubicBezTo>
                    <a:pt x="540" y="400"/>
                    <a:pt x="542" y="400"/>
                    <a:pt x="543" y="400"/>
                  </a:cubicBezTo>
                  <a:cubicBezTo>
                    <a:pt x="546" y="400"/>
                    <a:pt x="542" y="397"/>
                    <a:pt x="545" y="397"/>
                  </a:cubicBezTo>
                  <a:cubicBezTo>
                    <a:pt x="546" y="397"/>
                    <a:pt x="546" y="397"/>
                    <a:pt x="547" y="398"/>
                  </a:cubicBezTo>
                  <a:lnTo>
                    <a:pt x="546" y="396"/>
                  </a:lnTo>
                  <a:cubicBezTo>
                    <a:pt x="540" y="393"/>
                    <a:pt x="535" y="391"/>
                    <a:pt x="536" y="391"/>
                  </a:cubicBezTo>
                  <a:lnTo>
                    <a:pt x="536" y="391"/>
                  </a:lnTo>
                  <a:cubicBezTo>
                    <a:pt x="536" y="391"/>
                    <a:pt x="536" y="391"/>
                    <a:pt x="537" y="391"/>
                  </a:cubicBezTo>
                  <a:cubicBezTo>
                    <a:pt x="538" y="391"/>
                    <a:pt x="538" y="391"/>
                    <a:pt x="539" y="391"/>
                  </a:cubicBezTo>
                  <a:cubicBezTo>
                    <a:pt x="541" y="391"/>
                    <a:pt x="538" y="389"/>
                    <a:pt x="538" y="388"/>
                  </a:cubicBezTo>
                  <a:cubicBezTo>
                    <a:pt x="538" y="388"/>
                    <a:pt x="537" y="387"/>
                    <a:pt x="535" y="386"/>
                  </a:cubicBezTo>
                  <a:cubicBezTo>
                    <a:pt x="529" y="383"/>
                    <a:pt x="526" y="381"/>
                    <a:pt x="528" y="381"/>
                  </a:cubicBezTo>
                  <a:cubicBezTo>
                    <a:pt x="529" y="381"/>
                    <a:pt x="532" y="381"/>
                    <a:pt x="537" y="383"/>
                  </a:cubicBezTo>
                  <a:cubicBezTo>
                    <a:pt x="542" y="385"/>
                    <a:pt x="546" y="386"/>
                    <a:pt x="547" y="386"/>
                  </a:cubicBezTo>
                  <a:cubicBezTo>
                    <a:pt x="548" y="386"/>
                    <a:pt x="548" y="385"/>
                    <a:pt x="546" y="384"/>
                  </a:cubicBezTo>
                  <a:cubicBezTo>
                    <a:pt x="539" y="381"/>
                    <a:pt x="538" y="380"/>
                    <a:pt x="539" y="380"/>
                  </a:cubicBezTo>
                  <a:cubicBezTo>
                    <a:pt x="540" y="380"/>
                    <a:pt x="544" y="381"/>
                    <a:pt x="547" y="382"/>
                  </a:cubicBezTo>
                  <a:cubicBezTo>
                    <a:pt x="551" y="383"/>
                    <a:pt x="556" y="384"/>
                    <a:pt x="558" y="384"/>
                  </a:cubicBezTo>
                  <a:cubicBezTo>
                    <a:pt x="560" y="384"/>
                    <a:pt x="558" y="382"/>
                    <a:pt x="547" y="377"/>
                  </a:cubicBezTo>
                  <a:cubicBezTo>
                    <a:pt x="548" y="377"/>
                    <a:pt x="550" y="376"/>
                    <a:pt x="552" y="376"/>
                  </a:cubicBezTo>
                  <a:cubicBezTo>
                    <a:pt x="553" y="376"/>
                    <a:pt x="555" y="376"/>
                    <a:pt x="556" y="377"/>
                  </a:cubicBezTo>
                  <a:cubicBezTo>
                    <a:pt x="557" y="377"/>
                    <a:pt x="558" y="377"/>
                    <a:pt x="558" y="377"/>
                  </a:cubicBezTo>
                  <a:cubicBezTo>
                    <a:pt x="560" y="377"/>
                    <a:pt x="560" y="376"/>
                    <a:pt x="553" y="372"/>
                  </a:cubicBezTo>
                  <a:cubicBezTo>
                    <a:pt x="544" y="368"/>
                    <a:pt x="540" y="366"/>
                    <a:pt x="543" y="366"/>
                  </a:cubicBezTo>
                  <a:cubicBezTo>
                    <a:pt x="544" y="366"/>
                    <a:pt x="545" y="366"/>
                    <a:pt x="546" y="366"/>
                  </a:cubicBezTo>
                  <a:cubicBezTo>
                    <a:pt x="547" y="366"/>
                    <a:pt x="548" y="367"/>
                    <a:pt x="549" y="367"/>
                  </a:cubicBezTo>
                  <a:cubicBezTo>
                    <a:pt x="553" y="367"/>
                    <a:pt x="544" y="362"/>
                    <a:pt x="549" y="362"/>
                  </a:cubicBezTo>
                  <a:cubicBezTo>
                    <a:pt x="553" y="362"/>
                    <a:pt x="549" y="360"/>
                    <a:pt x="551" y="358"/>
                  </a:cubicBezTo>
                  <a:cubicBezTo>
                    <a:pt x="552" y="357"/>
                    <a:pt x="553" y="355"/>
                    <a:pt x="554" y="352"/>
                  </a:cubicBezTo>
                  <a:lnTo>
                    <a:pt x="552" y="350"/>
                  </a:lnTo>
                  <a:cubicBezTo>
                    <a:pt x="546" y="347"/>
                    <a:pt x="541" y="345"/>
                    <a:pt x="533" y="342"/>
                  </a:cubicBezTo>
                  <a:lnTo>
                    <a:pt x="533" y="342"/>
                  </a:lnTo>
                  <a:cubicBezTo>
                    <a:pt x="544" y="344"/>
                    <a:pt x="558" y="349"/>
                    <a:pt x="562" y="349"/>
                  </a:cubicBezTo>
                  <a:cubicBezTo>
                    <a:pt x="565" y="349"/>
                    <a:pt x="563" y="347"/>
                    <a:pt x="552" y="341"/>
                  </a:cubicBezTo>
                  <a:lnTo>
                    <a:pt x="552" y="341"/>
                  </a:lnTo>
                  <a:cubicBezTo>
                    <a:pt x="551" y="341"/>
                    <a:pt x="553" y="342"/>
                    <a:pt x="553" y="344"/>
                  </a:cubicBezTo>
                  <a:cubicBezTo>
                    <a:pt x="553" y="344"/>
                    <a:pt x="553" y="344"/>
                    <a:pt x="553" y="344"/>
                  </a:cubicBezTo>
                  <a:cubicBezTo>
                    <a:pt x="552" y="344"/>
                    <a:pt x="548" y="343"/>
                    <a:pt x="537" y="340"/>
                  </a:cubicBezTo>
                  <a:cubicBezTo>
                    <a:pt x="540" y="340"/>
                    <a:pt x="541" y="340"/>
                    <a:pt x="542" y="340"/>
                  </a:cubicBezTo>
                  <a:lnTo>
                    <a:pt x="542" y="340"/>
                  </a:lnTo>
                  <a:cubicBezTo>
                    <a:pt x="536" y="336"/>
                    <a:pt x="530" y="334"/>
                    <a:pt x="522" y="330"/>
                  </a:cubicBezTo>
                  <a:cubicBezTo>
                    <a:pt x="522" y="329"/>
                    <a:pt x="527" y="330"/>
                    <a:pt x="522" y="328"/>
                  </a:cubicBezTo>
                  <a:cubicBezTo>
                    <a:pt x="505" y="320"/>
                    <a:pt x="511" y="321"/>
                    <a:pt x="505" y="318"/>
                  </a:cubicBezTo>
                  <a:cubicBezTo>
                    <a:pt x="498" y="314"/>
                    <a:pt x="498" y="313"/>
                    <a:pt x="502" y="313"/>
                  </a:cubicBezTo>
                  <a:cubicBezTo>
                    <a:pt x="504" y="313"/>
                    <a:pt x="506" y="313"/>
                    <a:pt x="509" y="314"/>
                  </a:cubicBezTo>
                  <a:cubicBezTo>
                    <a:pt x="510" y="314"/>
                    <a:pt x="511" y="314"/>
                    <a:pt x="512" y="314"/>
                  </a:cubicBezTo>
                  <a:cubicBezTo>
                    <a:pt x="512" y="314"/>
                    <a:pt x="512" y="314"/>
                    <a:pt x="512" y="314"/>
                  </a:cubicBezTo>
                  <a:lnTo>
                    <a:pt x="512" y="314"/>
                  </a:lnTo>
                  <a:cubicBezTo>
                    <a:pt x="504" y="312"/>
                    <a:pt x="494" y="308"/>
                    <a:pt x="484" y="303"/>
                  </a:cubicBezTo>
                  <a:cubicBezTo>
                    <a:pt x="479" y="300"/>
                    <a:pt x="475" y="297"/>
                    <a:pt x="478" y="297"/>
                  </a:cubicBezTo>
                  <a:cubicBezTo>
                    <a:pt x="480" y="297"/>
                    <a:pt x="484" y="298"/>
                    <a:pt x="490" y="300"/>
                  </a:cubicBezTo>
                  <a:cubicBezTo>
                    <a:pt x="479" y="295"/>
                    <a:pt x="469" y="292"/>
                    <a:pt x="460" y="287"/>
                  </a:cubicBezTo>
                  <a:lnTo>
                    <a:pt x="459" y="287"/>
                  </a:lnTo>
                  <a:cubicBezTo>
                    <a:pt x="460" y="287"/>
                    <a:pt x="460" y="286"/>
                    <a:pt x="460" y="286"/>
                  </a:cubicBezTo>
                  <a:cubicBezTo>
                    <a:pt x="461" y="286"/>
                    <a:pt x="463" y="287"/>
                    <a:pt x="465" y="287"/>
                  </a:cubicBezTo>
                  <a:lnTo>
                    <a:pt x="465" y="287"/>
                  </a:lnTo>
                  <a:cubicBezTo>
                    <a:pt x="463" y="286"/>
                    <a:pt x="462" y="285"/>
                    <a:pt x="460" y="284"/>
                  </a:cubicBezTo>
                  <a:lnTo>
                    <a:pt x="458" y="282"/>
                  </a:lnTo>
                  <a:cubicBezTo>
                    <a:pt x="459" y="282"/>
                    <a:pt x="460" y="281"/>
                    <a:pt x="454" y="279"/>
                  </a:cubicBezTo>
                  <a:lnTo>
                    <a:pt x="453" y="278"/>
                  </a:lnTo>
                  <a:lnTo>
                    <a:pt x="453" y="278"/>
                  </a:lnTo>
                  <a:cubicBezTo>
                    <a:pt x="462" y="280"/>
                    <a:pt x="468" y="281"/>
                    <a:pt x="470" y="281"/>
                  </a:cubicBezTo>
                  <a:cubicBezTo>
                    <a:pt x="472" y="281"/>
                    <a:pt x="471" y="280"/>
                    <a:pt x="468" y="278"/>
                  </a:cubicBezTo>
                  <a:cubicBezTo>
                    <a:pt x="462" y="274"/>
                    <a:pt x="467" y="273"/>
                    <a:pt x="468" y="271"/>
                  </a:cubicBezTo>
                  <a:cubicBezTo>
                    <a:pt x="468" y="271"/>
                    <a:pt x="469" y="271"/>
                    <a:pt x="469" y="272"/>
                  </a:cubicBezTo>
                  <a:cubicBezTo>
                    <a:pt x="470" y="272"/>
                    <a:pt x="472" y="272"/>
                    <a:pt x="473" y="271"/>
                  </a:cubicBezTo>
                  <a:cubicBezTo>
                    <a:pt x="472" y="269"/>
                    <a:pt x="469" y="268"/>
                    <a:pt x="468" y="268"/>
                  </a:cubicBezTo>
                  <a:cubicBezTo>
                    <a:pt x="468" y="267"/>
                    <a:pt x="470" y="265"/>
                    <a:pt x="462" y="261"/>
                  </a:cubicBezTo>
                  <a:cubicBezTo>
                    <a:pt x="459" y="260"/>
                    <a:pt x="463" y="260"/>
                    <a:pt x="464" y="260"/>
                  </a:cubicBezTo>
                  <a:cubicBezTo>
                    <a:pt x="465" y="258"/>
                    <a:pt x="465" y="256"/>
                    <a:pt x="467" y="255"/>
                  </a:cubicBezTo>
                  <a:lnTo>
                    <a:pt x="465" y="253"/>
                  </a:lnTo>
                  <a:cubicBezTo>
                    <a:pt x="465" y="251"/>
                    <a:pt x="479" y="250"/>
                    <a:pt x="470" y="245"/>
                  </a:cubicBezTo>
                  <a:cubicBezTo>
                    <a:pt x="469" y="242"/>
                    <a:pt x="468" y="241"/>
                    <a:pt x="467" y="241"/>
                  </a:cubicBezTo>
                  <a:cubicBezTo>
                    <a:pt x="468" y="240"/>
                    <a:pt x="469" y="239"/>
                    <a:pt x="469" y="237"/>
                  </a:cubicBezTo>
                  <a:cubicBezTo>
                    <a:pt x="472" y="237"/>
                    <a:pt x="475" y="236"/>
                    <a:pt x="481" y="236"/>
                  </a:cubicBezTo>
                  <a:cubicBezTo>
                    <a:pt x="484" y="236"/>
                    <a:pt x="485" y="236"/>
                    <a:pt x="484" y="235"/>
                  </a:cubicBezTo>
                  <a:cubicBezTo>
                    <a:pt x="480" y="232"/>
                    <a:pt x="472" y="230"/>
                    <a:pt x="484" y="230"/>
                  </a:cubicBezTo>
                  <a:cubicBezTo>
                    <a:pt x="485" y="230"/>
                    <a:pt x="484" y="230"/>
                    <a:pt x="483" y="229"/>
                  </a:cubicBezTo>
                  <a:cubicBezTo>
                    <a:pt x="475" y="227"/>
                    <a:pt x="475" y="226"/>
                    <a:pt x="475" y="225"/>
                  </a:cubicBezTo>
                  <a:lnTo>
                    <a:pt x="475" y="225"/>
                  </a:lnTo>
                  <a:cubicBezTo>
                    <a:pt x="477" y="225"/>
                    <a:pt x="480" y="225"/>
                    <a:pt x="481" y="225"/>
                  </a:cubicBezTo>
                  <a:cubicBezTo>
                    <a:pt x="487" y="225"/>
                    <a:pt x="488" y="222"/>
                    <a:pt x="478" y="213"/>
                  </a:cubicBezTo>
                  <a:cubicBezTo>
                    <a:pt x="476" y="213"/>
                    <a:pt x="476" y="214"/>
                    <a:pt x="476" y="214"/>
                  </a:cubicBezTo>
                  <a:cubicBezTo>
                    <a:pt x="475" y="214"/>
                    <a:pt x="472" y="213"/>
                    <a:pt x="468" y="213"/>
                  </a:cubicBezTo>
                  <a:cubicBezTo>
                    <a:pt x="467" y="211"/>
                    <a:pt x="464" y="210"/>
                    <a:pt x="463" y="209"/>
                  </a:cubicBezTo>
                  <a:cubicBezTo>
                    <a:pt x="464" y="209"/>
                    <a:pt x="465" y="208"/>
                    <a:pt x="468" y="208"/>
                  </a:cubicBezTo>
                  <a:cubicBezTo>
                    <a:pt x="476" y="206"/>
                    <a:pt x="476" y="205"/>
                    <a:pt x="476" y="204"/>
                  </a:cubicBezTo>
                  <a:lnTo>
                    <a:pt x="476" y="200"/>
                  </a:lnTo>
                  <a:cubicBezTo>
                    <a:pt x="476" y="199"/>
                    <a:pt x="478" y="199"/>
                    <a:pt x="479" y="198"/>
                  </a:cubicBezTo>
                  <a:lnTo>
                    <a:pt x="478" y="197"/>
                  </a:lnTo>
                  <a:cubicBezTo>
                    <a:pt x="475" y="195"/>
                    <a:pt x="472" y="195"/>
                    <a:pt x="471" y="194"/>
                  </a:cubicBezTo>
                  <a:cubicBezTo>
                    <a:pt x="469" y="194"/>
                    <a:pt x="468" y="193"/>
                    <a:pt x="468" y="192"/>
                  </a:cubicBezTo>
                  <a:lnTo>
                    <a:pt x="469" y="190"/>
                  </a:lnTo>
                  <a:cubicBezTo>
                    <a:pt x="473" y="189"/>
                    <a:pt x="470" y="188"/>
                    <a:pt x="469" y="187"/>
                  </a:cubicBezTo>
                  <a:cubicBezTo>
                    <a:pt x="469" y="185"/>
                    <a:pt x="468" y="185"/>
                    <a:pt x="464" y="184"/>
                  </a:cubicBezTo>
                  <a:cubicBezTo>
                    <a:pt x="454" y="182"/>
                    <a:pt x="451" y="180"/>
                    <a:pt x="465" y="178"/>
                  </a:cubicBezTo>
                  <a:cubicBezTo>
                    <a:pt x="473" y="178"/>
                    <a:pt x="479" y="176"/>
                    <a:pt x="473" y="174"/>
                  </a:cubicBezTo>
                  <a:cubicBezTo>
                    <a:pt x="459" y="171"/>
                    <a:pt x="468" y="169"/>
                    <a:pt x="473" y="168"/>
                  </a:cubicBezTo>
                  <a:cubicBezTo>
                    <a:pt x="484" y="166"/>
                    <a:pt x="494" y="163"/>
                    <a:pt x="472" y="158"/>
                  </a:cubicBezTo>
                  <a:cubicBezTo>
                    <a:pt x="470" y="158"/>
                    <a:pt x="472" y="156"/>
                    <a:pt x="472" y="156"/>
                  </a:cubicBezTo>
                  <a:cubicBezTo>
                    <a:pt x="475" y="153"/>
                    <a:pt x="476" y="152"/>
                    <a:pt x="481" y="150"/>
                  </a:cubicBezTo>
                  <a:cubicBezTo>
                    <a:pt x="484" y="148"/>
                    <a:pt x="488" y="147"/>
                    <a:pt x="478" y="146"/>
                  </a:cubicBezTo>
                  <a:cubicBezTo>
                    <a:pt x="464" y="143"/>
                    <a:pt x="462" y="142"/>
                    <a:pt x="467" y="141"/>
                  </a:cubicBezTo>
                  <a:cubicBezTo>
                    <a:pt x="478" y="138"/>
                    <a:pt x="464" y="134"/>
                    <a:pt x="469" y="131"/>
                  </a:cubicBezTo>
                  <a:cubicBezTo>
                    <a:pt x="473" y="129"/>
                    <a:pt x="468" y="126"/>
                    <a:pt x="469" y="122"/>
                  </a:cubicBezTo>
                  <a:cubicBezTo>
                    <a:pt x="469" y="119"/>
                    <a:pt x="470" y="115"/>
                    <a:pt x="472" y="110"/>
                  </a:cubicBezTo>
                  <a:cubicBezTo>
                    <a:pt x="472" y="110"/>
                    <a:pt x="469" y="109"/>
                    <a:pt x="468" y="109"/>
                  </a:cubicBezTo>
                  <a:lnTo>
                    <a:pt x="448" y="109"/>
                  </a:lnTo>
                  <a:cubicBezTo>
                    <a:pt x="465" y="104"/>
                    <a:pt x="496" y="96"/>
                    <a:pt x="464" y="93"/>
                  </a:cubicBezTo>
                  <a:lnTo>
                    <a:pt x="464" y="93"/>
                  </a:lnTo>
                  <a:cubicBezTo>
                    <a:pt x="463" y="94"/>
                    <a:pt x="465" y="95"/>
                    <a:pt x="467" y="96"/>
                  </a:cubicBezTo>
                  <a:cubicBezTo>
                    <a:pt x="468" y="98"/>
                    <a:pt x="466" y="99"/>
                    <a:pt x="451" y="100"/>
                  </a:cubicBezTo>
                  <a:lnTo>
                    <a:pt x="458" y="96"/>
                  </a:lnTo>
                  <a:cubicBezTo>
                    <a:pt x="450" y="96"/>
                    <a:pt x="442" y="96"/>
                    <a:pt x="433" y="95"/>
                  </a:cubicBezTo>
                  <a:cubicBezTo>
                    <a:pt x="433" y="94"/>
                    <a:pt x="438" y="90"/>
                    <a:pt x="432" y="90"/>
                  </a:cubicBezTo>
                  <a:lnTo>
                    <a:pt x="422" y="90"/>
                  </a:lnTo>
                  <a:cubicBezTo>
                    <a:pt x="423" y="89"/>
                    <a:pt x="425" y="89"/>
                    <a:pt x="423" y="87"/>
                  </a:cubicBezTo>
                  <a:cubicBezTo>
                    <a:pt x="422" y="84"/>
                    <a:pt x="420" y="80"/>
                    <a:pt x="418" y="77"/>
                  </a:cubicBezTo>
                  <a:cubicBezTo>
                    <a:pt x="417" y="75"/>
                    <a:pt x="417" y="74"/>
                    <a:pt x="417" y="73"/>
                  </a:cubicBezTo>
                  <a:cubicBezTo>
                    <a:pt x="416" y="69"/>
                    <a:pt x="420" y="68"/>
                    <a:pt x="421" y="66"/>
                  </a:cubicBezTo>
                  <a:cubicBezTo>
                    <a:pt x="415" y="62"/>
                    <a:pt x="411" y="61"/>
                    <a:pt x="410" y="59"/>
                  </a:cubicBezTo>
                  <a:lnTo>
                    <a:pt x="395" y="45"/>
                  </a:lnTo>
                  <a:cubicBezTo>
                    <a:pt x="384" y="38"/>
                    <a:pt x="375" y="33"/>
                    <a:pt x="364" y="25"/>
                  </a:cubicBezTo>
                  <a:cubicBezTo>
                    <a:pt x="363" y="24"/>
                    <a:pt x="363" y="22"/>
                    <a:pt x="362" y="20"/>
                  </a:cubicBezTo>
                  <a:cubicBezTo>
                    <a:pt x="357" y="17"/>
                    <a:pt x="353" y="17"/>
                    <a:pt x="347" y="14"/>
                  </a:cubicBezTo>
                  <a:cubicBezTo>
                    <a:pt x="336" y="9"/>
                    <a:pt x="331" y="6"/>
                    <a:pt x="327" y="6"/>
                  </a:cubicBezTo>
                  <a:cubicBezTo>
                    <a:pt x="317" y="4"/>
                    <a:pt x="308" y="4"/>
                    <a:pt x="300" y="3"/>
                  </a:cubicBezTo>
                  <a:cubicBezTo>
                    <a:pt x="297" y="3"/>
                    <a:pt x="293" y="1"/>
                    <a:pt x="291" y="1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91" y="3"/>
                    <a:pt x="289" y="4"/>
                    <a:pt x="287" y="4"/>
                  </a:cubicBezTo>
                  <a:cubicBezTo>
                    <a:pt x="284" y="4"/>
                    <a:pt x="281" y="3"/>
                    <a:pt x="279" y="3"/>
                  </a:cubicBezTo>
                  <a:cubicBezTo>
                    <a:pt x="273" y="3"/>
                    <a:pt x="264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1"/>
            <p:cNvSpPr/>
            <p:nvPr/>
          </p:nvSpPr>
          <p:spPr>
            <a:xfrm>
              <a:off x="-301815" y="-1238521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1"/>
                  </a:moveTo>
                  <a:cubicBezTo>
                    <a:pt x="1" y="2"/>
                    <a:pt x="2" y="2"/>
                    <a:pt x="2" y="4"/>
                  </a:cubicBezTo>
                  <a:cubicBezTo>
                    <a:pt x="4" y="4"/>
                    <a:pt x="5" y="5"/>
                    <a:pt x="6" y="5"/>
                  </a:cubicBezTo>
                  <a:cubicBezTo>
                    <a:pt x="6" y="4"/>
                    <a:pt x="5" y="4"/>
                    <a:pt x="5" y="2"/>
                  </a:cubicBezTo>
                  <a:cubicBezTo>
                    <a:pt x="4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1"/>
            <p:cNvSpPr/>
            <p:nvPr/>
          </p:nvSpPr>
          <p:spPr>
            <a:xfrm>
              <a:off x="-302318" y="-1238018"/>
              <a:ext cx="1341" cy="726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16" y="0"/>
                  </a:moveTo>
                  <a:cubicBezTo>
                    <a:pt x="14" y="1"/>
                    <a:pt x="13" y="1"/>
                    <a:pt x="10" y="2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0" y="7"/>
                    <a:pt x="3" y="11"/>
                    <a:pt x="9" y="13"/>
                  </a:cubicBezTo>
                  <a:cubicBezTo>
                    <a:pt x="14" y="11"/>
                    <a:pt x="23" y="8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1"/>
            <p:cNvSpPr/>
            <p:nvPr/>
          </p:nvSpPr>
          <p:spPr>
            <a:xfrm>
              <a:off x="-303658" y="-1236565"/>
              <a:ext cx="559" cy="279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3" y="3"/>
                    <a:pt x="8" y="5"/>
                    <a:pt x="9" y="5"/>
                  </a:cubicBezTo>
                  <a:cubicBezTo>
                    <a:pt x="10" y="5"/>
                    <a:pt x="8" y="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1"/>
            <p:cNvSpPr/>
            <p:nvPr/>
          </p:nvSpPr>
          <p:spPr>
            <a:xfrm>
              <a:off x="-303882" y="-1236845"/>
              <a:ext cx="447" cy="168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1" y="0"/>
                  </a:moveTo>
                  <a:lnTo>
                    <a:pt x="1" y="1"/>
                  </a:lnTo>
                  <a:cubicBezTo>
                    <a:pt x="2" y="2"/>
                    <a:pt x="4" y="2"/>
                    <a:pt x="4" y="2"/>
                  </a:cubicBezTo>
                  <a:lnTo>
                    <a:pt x="7" y="2"/>
                  </a:lnTo>
                  <a:cubicBezTo>
                    <a:pt x="7" y="2"/>
                    <a:pt x="5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1"/>
            <p:cNvSpPr/>
            <p:nvPr/>
          </p:nvSpPr>
          <p:spPr>
            <a:xfrm>
              <a:off x="-303100" y="-1238744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1"/>
                  </a:moveTo>
                  <a:cubicBezTo>
                    <a:pt x="2" y="3"/>
                    <a:pt x="2" y="3"/>
                    <a:pt x="1" y="3"/>
                  </a:cubicBezTo>
                  <a:lnTo>
                    <a:pt x="6" y="3"/>
                  </a:lnTo>
                  <a:cubicBezTo>
                    <a:pt x="4" y="3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1"/>
            <p:cNvSpPr/>
            <p:nvPr/>
          </p:nvSpPr>
          <p:spPr>
            <a:xfrm>
              <a:off x="-303603" y="-1238130"/>
              <a:ext cx="726" cy="279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0" y="0"/>
                  </a:moveTo>
                  <a:cubicBezTo>
                    <a:pt x="2" y="2"/>
                    <a:pt x="6" y="3"/>
                    <a:pt x="10" y="4"/>
                  </a:cubicBezTo>
                  <a:lnTo>
                    <a:pt x="13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1"/>
            <p:cNvSpPr/>
            <p:nvPr/>
          </p:nvSpPr>
          <p:spPr>
            <a:xfrm>
              <a:off x="-304105" y="-1238018"/>
              <a:ext cx="1062" cy="782"/>
            </a:xfrm>
            <a:custGeom>
              <a:avLst/>
              <a:gdLst/>
              <a:ahLst/>
              <a:cxnLst/>
              <a:rect l="l" t="t" r="r" b="b"/>
              <a:pathLst>
                <a:path w="19" h="14" extrusionOk="0">
                  <a:moveTo>
                    <a:pt x="9" y="0"/>
                  </a:moveTo>
                  <a:cubicBezTo>
                    <a:pt x="1" y="1"/>
                    <a:pt x="3" y="6"/>
                    <a:pt x="5" y="11"/>
                  </a:cubicBezTo>
                  <a:cubicBezTo>
                    <a:pt x="10" y="12"/>
                    <a:pt x="13" y="13"/>
                    <a:pt x="14" y="13"/>
                  </a:cubicBezTo>
                  <a:cubicBezTo>
                    <a:pt x="18" y="13"/>
                    <a:pt x="14" y="10"/>
                    <a:pt x="15" y="9"/>
                  </a:cubicBezTo>
                  <a:cubicBezTo>
                    <a:pt x="19" y="8"/>
                    <a:pt x="15" y="5"/>
                    <a:pt x="14" y="2"/>
                  </a:cubicBezTo>
                  <a:cubicBezTo>
                    <a:pt x="13" y="1"/>
                    <a:pt x="10" y="1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1"/>
            <p:cNvSpPr/>
            <p:nvPr/>
          </p:nvSpPr>
          <p:spPr>
            <a:xfrm>
              <a:off x="-304161" y="-1237348"/>
              <a:ext cx="1006" cy="447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4" y="0"/>
                  </a:moveTo>
                  <a:cubicBezTo>
                    <a:pt x="1" y="0"/>
                    <a:pt x="3" y="3"/>
                    <a:pt x="11" y="7"/>
                  </a:cubicBezTo>
                  <a:cubicBezTo>
                    <a:pt x="14" y="6"/>
                    <a:pt x="18" y="6"/>
                    <a:pt x="12" y="2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1"/>
            <p:cNvSpPr/>
            <p:nvPr/>
          </p:nvSpPr>
          <p:spPr>
            <a:xfrm>
              <a:off x="-304720" y="-1245784"/>
              <a:ext cx="559" cy="279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" y="1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5" y="4"/>
                    <a:pt x="8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9" y="3"/>
                    <a:pt x="9" y="3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1"/>
            <p:cNvSpPr/>
            <p:nvPr/>
          </p:nvSpPr>
          <p:spPr>
            <a:xfrm>
              <a:off x="-306229" y="-1250812"/>
              <a:ext cx="447" cy="223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1"/>
                  </a:moveTo>
                  <a:lnTo>
                    <a:pt x="2" y="4"/>
                  </a:lnTo>
                  <a:lnTo>
                    <a:pt x="7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1"/>
            <p:cNvSpPr/>
            <p:nvPr/>
          </p:nvSpPr>
          <p:spPr>
            <a:xfrm>
              <a:off x="-306452" y="-1250309"/>
              <a:ext cx="1229" cy="1564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3" y="0"/>
                  </a:moveTo>
                  <a:lnTo>
                    <a:pt x="8" y="9"/>
                  </a:lnTo>
                  <a:lnTo>
                    <a:pt x="3" y="18"/>
                  </a:lnTo>
                  <a:cubicBezTo>
                    <a:pt x="1" y="22"/>
                    <a:pt x="4" y="26"/>
                    <a:pt x="9" y="27"/>
                  </a:cubicBezTo>
                  <a:cubicBezTo>
                    <a:pt x="14" y="18"/>
                    <a:pt x="22" y="9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1"/>
            <p:cNvSpPr/>
            <p:nvPr/>
          </p:nvSpPr>
          <p:spPr>
            <a:xfrm>
              <a:off x="-307402" y="-1250309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1"/>
            <p:cNvSpPr/>
            <p:nvPr/>
          </p:nvSpPr>
          <p:spPr>
            <a:xfrm>
              <a:off x="-307681" y="-1249136"/>
              <a:ext cx="670" cy="168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4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1"/>
            <p:cNvSpPr/>
            <p:nvPr/>
          </p:nvSpPr>
          <p:spPr>
            <a:xfrm>
              <a:off x="-304105" y="-1235560"/>
              <a:ext cx="559" cy="39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3" y="3"/>
                    <a:pt x="3" y="5"/>
                  </a:cubicBezTo>
                  <a:cubicBezTo>
                    <a:pt x="5" y="6"/>
                    <a:pt x="6" y="6"/>
                    <a:pt x="9" y="7"/>
                  </a:cubicBezTo>
                  <a:cubicBezTo>
                    <a:pt x="8" y="6"/>
                    <a:pt x="8" y="5"/>
                    <a:pt x="6" y="3"/>
                  </a:cubicBezTo>
                  <a:cubicBezTo>
                    <a:pt x="4" y="1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1"/>
            <p:cNvSpPr/>
            <p:nvPr/>
          </p:nvSpPr>
          <p:spPr>
            <a:xfrm>
              <a:off x="-308184" y="-1230532"/>
              <a:ext cx="503" cy="279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0" y="0"/>
                  </a:moveTo>
                  <a:lnTo>
                    <a:pt x="5" y="5"/>
                  </a:ln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7" y="5"/>
                    <a:pt x="7" y="5"/>
                  </a:cubicBezTo>
                  <a:cubicBezTo>
                    <a:pt x="8" y="5"/>
                    <a:pt x="7" y="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1"/>
            <p:cNvSpPr/>
            <p:nvPr/>
          </p:nvSpPr>
          <p:spPr>
            <a:xfrm>
              <a:off x="-307122" y="-1231425"/>
              <a:ext cx="2179" cy="782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7" y="1"/>
                  </a:moveTo>
                  <a:cubicBezTo>
                    <a:pt x="1" y="1"/>
                    <a:pt x="0" y="3"/>
                    <a:pt x="2" y="6"/>
                  </a:cubicBezTo>
                  <a:cubicBezTo>
                    <a:pt x="11" y="8"/>
                    <a:pt x="12" y="6"/>
                    <a:pt x="22" y="10"/>
                  </a:cubicBezTo>
                  <a:cubicBezTo>
                    <a:pt x="30" y="13"/>
                    <a:pt x="34" y="13"/>
                    <a:pt x="36" y="13"/>
                  </a:cubicBezTo>
                  <a:cubicBezTo>
                    <a:pt x="38" y="13"/>
                    <a:pt x="37" y="12"/>
                    <a:pt x="38" y="11"/>
                  </a:cubicBezTo>
                  <a:cubicBezTo>
                    <a:pt x="22" y="6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1"/>
            <p:cNvSpPr/>
            <p:nvPr/>
          </p:nvSpPr>
          <p:spPr>
            <a:xfrm>
              <a:off x="-304217" y="-1230587"/>
              <a:ext cx="726" cy="279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3" y="4"/>
                    <a:pt x="5" y="4"/>
                    <a:pt x="7" y="5"/>
                  </a:cubicBezTo>
                  <a:cubicBezTo>
                    <a:pt x="8" y="5"/>
                    <a:pt x="10" y="5"/>
                    <a:pt x="11" y="5"/>
                  </a:cubicBezTo>
                  <a:cubicBezTo>
                    <a:pt x="12" y="5"/>
                    <a:pt x="11" y="4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1"/>
            <p:cNvSpPr/>
            <p:nvPr/>
          </p:nvSpPr>
          <p:spPr>
            <a:xfrm>
              <a:off x="-304441" y="-1235280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0" y="1"/>
                  </a:moveTo>
                  <a:cubicBezTo>
                    <a:pt x="0" y="2"/>
                    <a:pt x="2" y="4"/>
                    <a:pt x="4" y="5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6" y="2"/>
                    <a:pt x="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1"/>
            <p:cNvSpPr/>
            <p:nvPr/>
          </p:nvSpPr>
          <p:spPr>
            <a:xfrm>
              <a:off x="-308016" y="-1243884"/>
              <a:ext cx="112" cy="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1"/>
            <p:cNvSpPr/>
            <p:nvPr/>
          </p:nvSpPr>
          <p:spPr>
            <a:xfrm>
              <a:off x="-306340" y="-1237012"/>
              <a:ext cx="503" cy="335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0"/>
                  </a:moveTo>
                  <a:lnTo>
                    <a:pt x="3" y="3"/>
                  </a:lnTo>
                  <a:lnTo>
                    <a:pt x="3" y="4"/>
                  </a:lnTo>
                  <a:cubicBezTo>
                    <a:pt x="4" y="4"/>
                    <a:pt x="6" y="5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1"/>
            <p:cNvSpPr/>
            <p:nvPr/>
          </p:nvSpPr>
          <p:spPr>
            <a:xfrm>
              <a:off x="-305335" y="-1233325"/>
              <a:ext cx="1453" cy="726"/>
            </a:xfrm>
            <a:custGeom>
              <a:avLst/>
              <a:gdLst/>
              <a:ahLst/>
              <a:cxnLst/>
              <a:rect l="l" t="t" r="r" b="b"/>
              <a:pathLst>
                <a:path w="26" h="13" extrusionOk="0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3"/>
                    <a:pt x="4" y="5"/>
                  </a:cubicBezTo>
                  <a:cubicBezTo>
                    <a:pt x="7" y="7"/>
                    <a:pt x="14" y="11"/>
                    <a:pt x="21" y="13"/>
                  </a:cubicBezTo>
                  <a:cubicBezTo>
                    <a:pt x="22" y="13"/>
                    <a:pt x="25" y="12"/>
                    <a:pt x="26" y="12"/>
                  </a:cubicBezTo>
                  <a:cubicBezTo>
                    <a:pt x="8" y="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1"/>
            <p:cNvSpPr/>
            <p:nvPr/>
          </p:nvSpPr>
          <p:spPr>
            <a:xfrm>
              <a:off x="-306620" y="-1236454"/>
              <a:ext cx="223" cy="168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1"/>
            <p:cNvSpPr/>
            <p:nvPr/>
          </p:nvSpPr>
          <p:spPr>
            <a:xfrm>
              <a:off x="-306731" y="-1236230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1"/>
                  </a:moveTo>
                  <a:cubicBezTo>
                    <a:pt x="0" y="1"/>
                    <a:pt x="1" y="1"/>
                    <a:pt x="6" y="5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1"/>
            <p:cNvSpPr/>
            <p:nvPr/>
          </p:nvSpPr>
          <p:spPr>
            <a:xfrm>
              <a:off x="-305837" y="-1233046"/>
              <a:ext cx="1955" cy="950"/>
            </a:xfrm>
            <a:custGeom>
              <a:avLst/>
              <a:gdLst/>
              <a:ahLst/>
              <a:cxnLst/>
              <a:rect l="l" t="t" r="r" b="b"/>
              <a:pathLst>
                <a:path w="35" h="17" extrusionOk="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2"/>
                    <a:pt x="0" y="6"/>
                  </a:cubicBezTo>
                  <a:lnTo>
                    <a:pt x="6" y="8"/>
                  </a:lnTo>
                  <a:lnTo>
                    <a:pt x="14" y="8"/>
                  </a:lnTo>
                  <a:cubicBezTo>
                    <a:pt x="19" y="11"/>
                    <a:pt x="24" y="12"/>
                    <a:pt x="35" y="16"/>
                  </a:cubicBezTo>
                  <a:cubicBezTo>
                    <a:pt x="15" y="7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0" y="1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1"/>
            <p:cNvSpPr/>
            <p:nvPr/>
          </p:nvSpPr>
          <p:spPr>
            <a:xfrm>
              <a:off x="-305837" y="-1232487"/>
              <a:ext cx="1341" cy="447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3" y="6"/>
                    <a:pt x="6" y="6"/>
                    <a:pt x="8" y="7"/>
                  </a:cubicBezTo>
                  <a:lnTo>
                    <a:pt x="23" y="7"/>
                  </a:lnTo>
                  <a:cubicBezTo>
                    <a:pt x="9" y="2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1"/>
            <p:cNvSpPr/>
            <p:nvPr/>
          </p:nvSpPr>
          <p:spPr>
            <a:xfrm>
              <a:off x="-306340" y="-1232152"/>
              <a:ext cx="1397" cy="391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1" y="0"/>
                  </a:moveTo>
                  <a:cubicBezTo>
                    <a:pt x="6" y="2"/>
                    <a:pt x="12" y="5"/>
                    <a:pt x="14" y="5"/>
                  </a:cubicBezTo>
                  <a:cubicBezTo>
                    <a:pt x="18" y="6"/>
                    <a:pt x="22" y="6"/>
                    <a:pt x="24" y="6"/>
                  </a:cubicBezTo>
                  <a:cubicBezTo>
                    <a:pt x="24" y="6"/>
                    <a:pt x="20" y="4"/>
                    <a:pt x="17" y="2"/>
                  </a:cubicBezTo>
                  <a:cubicBezTo>
                    <a:pt x="12" y="1"/>
                    <a:pt x="10" y="1"/>
                    <a:pt x="9" y="1"/>
                  </a:cubicBezTo>
                  <a:cubicBezTo>
                    <a:pt x="7" y="1"/>
                    <a:pt x="9" y="2"/>
                    <a:pt x="8" y="2"/>
                  </a:cubicBezTo>
                  <a:cubicBezTo>
                    <a:pt x="7" y="2"/>
                    <a:pt x="5" y="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1"/>
            <p:cNvSpPr/>
            <p:nvPr/>
          </p:nvSpPr>
          <p:spPr>
            <a:xfrm>
              <a:off x="-306899" y="-1233772"/>
              <a:ext cx="782" cy="39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3" y="0"/>
                  </a:moveTo>
                  <a:cubicBezTo>
                    <a:pt x="0" y="0"/>
                    <a:pt x="0" y="2"/>
                    <a:pt x="7" y="6"/>
                  </a:cubicBezTo>
                  <a:cubicBezTo>
                    <a:pt x="6" y="6"/>
                    <a:pt x="6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1" y="5"/>
                    <a:pt x="13" y="5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1"/>
            <p:cNvSpPr/>
            <p:nvPr/>
          </p:nvSpPr>
          <p:spPr>
            <a:xfrm>
              <a:off x="-306340" y="-1231817"/>
              <a:ext cx="1900" cy="950"/>
            </a:xfrm>
            <a:custGeom>
              <a:avLst/>
              <a:gdLst/>
              <a:ahLst/>
              <a:cxnLst/>
              <a:rect l="l" t="t" r="r" b="b"/>
              <a:pathLst>
                <a:path w="34" h="17" extrusionOk="0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1"/>
                    <a:pt x="1" y="5"/>
                    <a:pt x="1" y="7"/>
                  </a:cubicBezTo>
                  <a:lnTo>
                    <a:pt x="3" y="8"/>
                  </a:lnTo>
                  <a:cubicBezTo>
                    <a:pt x="9" y="11"/>
                    <a:pt x="18" y="13"/>
                    <a:pt x="23" y="15"/>
                  </a:cubicBezTo>
                  <a:cubicBezTo>
                    <a:pt x="25" y="15"/>
                    <a:pt x="29" y="16"/>
                    <a:pt x="29" y="16"/>
                  </a:cubicBezTo>
                  <a:cubicBezTo>
                    <a:pt x="30" y="15"/>
                    <a:pt x="30" y="13"/>
                    <a:pt x="32" y="13"/>
                  </a:cubicBezTo>
                  <a:cubicBezTo>
                    <a:pt x="33" y="13"/>
                    <a:pt x="28" y="11"/>
                    <a:pt x="15" y="6"/>
                  </a:cubicBezTo>
                  <a:lnTo>
                    <a:pt x="23" y="6"/>
                  </a:lnTo>
                  <a:cubicBezTo>
                    <a:pt x="12" y="2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1"/>
            <p:cNvSpPr/>
            <p:nvPr/>
          </p:nvSpPr>
          <p:spPr>
            <a:xfrm>
              <a:off x="-307402" y="-1232766"/>
              <a:ext cx="559" cy="22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3" y="0"/>
                  </a:moveTo>
                  <a:cubicBezTo>
                    <a:pt x="1" y="0"/>
                    <a:pt x="3" y="2"/>
                    <a:pt x="7" y="4"/>
                  </a:cubicBezTo>
                  <a:cubicBezTo>
                    <a:pt x="7" y="3"/>
                    <a:pt x="9" y="3"/>
                    <a:pt x="9" y="2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1"/>
            <p:cNvSpPr/>
            <p:nvPr/>
          </p:nvSpPr>
          <p:spPr>
            <a:xfrm>
              <a:off x="-307737" y="-1231984"/>
              <a:ext cx="782" cy="39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5" y="3"/>
                    <a:pt x="6" y="4"/>
                  </a:cubicBezTo>
                  <a:cubicBezTo>
                    <a:pt x="9" y="6"/>
                    <a:pt x="11" y="7"/>
                    <a:pt x="12" y="7"/>
                  </a:cubicBezTo>
                  <a:cubicBezTo>
                    <a:pt x="13" y="7"/>
                    <a:pt x="11" y="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1"/>
            <p:cNvSpPr/>
            <p:nvPr/>
          </p:nvSpPr>
          <p:spPr>
            <a:xfrm>
              <a:off x="-307960" y="-1231817"/>
              <a:ext cx="503" cy="335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2" y="0"/>
                  </a:moveTo>
                  <a:cubicBezTo>
                    <a:pt x="2" y="1"/>
                    <a:pt x="2" y="3"/>
                    <a:pt x="1" y="5"/>
                  </a:cubicBezTo>
                  <a:cubicBezTo>
                    <a:pt x="1" y="5"/>
                    <a:pt x="2" y="6"/>
                    <a:pt x="4" y="6"/>
                  </a:cubicBezTo>
                  <a:cubicBezTo>
                    <a:pt x="5" y="5"/>
                    <a:pt x="7" y="5"/>
                    <a:pt x="9" y="3"/>
                  </a:cubicBezTo>
                  <a:cubicBezTo>
                    <a:pt x="6" y="1"/>
                    <a:pt x="5" y="1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1"/>
            <p:cNvSpPr/>
            <p:nvPr/>
          </p:nvSpPr>
          <p:spPr>
            <a:xfrm>
              <a:off x="-308407" y="-1231146"/>
              <a:ext cx="1173" cy="782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19" y="1"/>
                  </a:moveTo>
                  <a:cubicBezTo>
                    <a:pt x="13" y="4"/>
                    <a:pt x="8" y="6"/>
                    <a:pt x="0" y="10"/>
                  </a:cubicBezTo>
                  <a:cubicBezTo>
                    <a:pt x="2" y="11"/>
                    <a:pt x="4" y="11"/>
                    <a:pt x="8" y="14"/>
                  </a:cubicBezTo>
                  <a:cubicBezTo>
                    <a:pt x="17" y="10"/>
                    <a:pt x="20" y="8"/>
                    <a:pt x="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1"/>
            <p:cNvSpPr/>
            <p:nvPr/>
          </p:nvSpPr>
          <p:spPr>
            <a:xfrm>
              <a:off x="-318743" y="-1229749"/>
              <a:ext cx="559" cy="335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3" y="1"/>
                    <a:pt x="3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8" y="5"/>
                    <a:pt x="9" y="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1"/>
            <p:cNvSpPr/>
            <p:nvPr/>
          </p:nvSpPr>
          <p:spPr>
            <a:xfrm>
              <a:off x="-317682" y="-1231872"/>
              <a:ext cx="447" cy="223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2" y="0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2" y="4"/>
                    <a:pt x="3" y="4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1"/>
            <p:cNvSpPr/>
            <p:nvPr/>
          </p:nvSpPr>
          <p:spPr>
            <a:xfrm>
              <a:off x="-321313" y="-1250030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8" y="1"/>
                    <a:pt x="8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2" y="1"/>
                    <a:pt x="1" y="2"/>
                    <a:pt x="5" y="7"/>
                  </a:cubicBezTo>
                  <a:cubicBezTo>
                    <a:pt x="6" y="7"/>
                    <a:pt x="7" y="8"/>
                    <a:pt x="8" y="8"/>
                  </a:cubicBezTo>
                  <a:cubicBezTo>
                    <a:pt x="11" y="8"/>
                    <a:pt x="11" y="5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1"/>
            <p:cNvSpPr/>
            <p:nvPr/>
          </p:nvSpPr>
          <p:spPr>
            <a:xfrm>
              <a:off x="-321816" y="-1252265"/>
              <a:ext cx="1341" cy="67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1"/>
                  </a:moveTo>
                  <a:lnTo>
                    <a:pt x="6" y="7"/>
                  </a:lnTo>
                  <a:cubicBezTo>
                    <a:pt x="10" y="9"/>
                    <a:pt x="12" y="10"/>
                    <a:pt x="13" y="10"/>
                  </a:cubicBezTo>
                  <a:cubicBezTo>
                    <a:pt x="15" y="10"/>
                    <a:pt x="14" y="8"/>
                    <a:pt x="16" y="8"/>
                  </a:cubicBezTo>
                  <a:cubicBezTo>
                    <a:pt x="17" y="8"/>
                    <a:pt x="19" y="8"/>
                    <a:pt x="23" y="11"/>
                  </a:cubicBezTo>
                  <a:cubicBezTo>
                    <a:pt x="18" y="7"/>
                    <a:pt x="13" y="4"/>
                    <a:pt x="12" y="4"/>
                  </a:cubicBezTo>
                  <a:cubicBezTo>
                    <a:pt x="6" y="2"/>
                    <a:pt x="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1"/>
            <p:cNvSpPr/>
            <p:nvPr/>
          </p:nvSpPr>
          <p:spPr>
            <a:xfrm>
              <a:off x="-320308" y="-1251148"/>
              <a:ext cx="559" cy="39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3" y="1"/>
                  </a:moveTo>
                  <a:cubicBezTo>
                    <a:pt x="2" y="2"/>
                    <a:pt x="2" y="3"/>
                    <a:pt x="0" y="5"/>
                  </a:cubicBezTo>
                  <a:cubicBezTo>
                    <a:pt x="4" y="6"/>
                    <a:pt x="7" y="7"/>
                    <a:pt x="8" y="7"/>
                  </a:cubicBezTo>
                  <a:cubicBezTo>
                    <a:pt x="9" y="7"/>
                    <a:pt x="8" y="5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1"/>
            <p:cNvSpPr/>
            <p:nvPr/>
          </p:nvSpPr>
          <p:spPr>
            <a:xfrm>
              <a:off x="-319693" y="-1252265"/>
              <a:ext cx="670" cy="559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" y="0"/>
                  </a:moveTo>
                  <a:cubicBezTo>
                    <a:pt x="1" y="0"/>
                    <a:pt x="3" y="2"/>
                    <a:pt x="11" y="9"/>
                  </a:cubicBezTo>
                  <a:cubicBezTo>
                    <a:pt x="10" y="7"/>
                    <a:pt x="9" y="5"/>
                    <a:pt x="7" y="4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1"/>
            <p:cNvSpPr/>
            <p:nvPr/>
          </p:nvSpPr>
          <p:spPr>
            <a:xfrm>
              <a:off x="-318185" y="-1253941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4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1" y="1"/>
                    <a:pt x="6" y="5"/>
                  </a:cubicBezTo>
                  <a:cubicBezTo>
                    <a:pt x="5" y="3"/>
                    <a:pt x="5" y="2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1"/>
            <p:cNvSpPr/>
            <p:nvPr/>
          </p:nvSpPr>
          <p:spPr>
            <a:xfrm>
              <a:off x="-319023" y="-1253718"/>
              <a:ext cx="1397" cy="838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18" y="0"/>
                  </a:moveTo>
                  <a:cubicBezTo>
                    <a:pt x="8" y="1"/>
                    <a:pt x="1" y="7"/>
                    <a:pt x="1" y="14"/>
                  </a:cubicBezTo>
                  <a:cubicBezTo>
                    <a:pt x="9" y="11"/>
                    <a:pt x="16" y="7"/>
                    <a:pt x="25" y="5"/>
                  </a:cubicBezTo>
                  <a:cubicBezTo>
                    <a:pt x="21" y="4"/>
                    <a:pt x="20" y="1"/>
                    <a:pt x="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1"/>
            <p:cNvSpPr/>
            <p:nvPr/>
          </p:nvSpPr>
          <p:spPr>
            <a:xfrm>
              <a:off x="-319190" y="-1252377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7" y="1"/>
                  </a:moveTo>
                  <a:cubicBezTo>
                    <a:pt x="6" y="2"/>
                    <a:pt x="2" y="2"/>
                    <a:pt x="0" y="3"/>
                  </a:cubicBezTo>
                  <a:cubicBezTo>
                    <a:pt x="2" y="4"/>
                    <a:pt x="4" y="6"/>
                    <a:pt x="7" y="7"/>
                  </a:cubicBezTo>
                  <a:cubicBezTo>
                    <a:pt x="7" y="6"/>
                    <a:pt x="8" y="4"/>
                    <a:pt x="9" y="3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1"/>
            <p:cNvSpPr/>
            <p:nvPr/>
          </p:nvSpPr>
          <p:spPr>
            <a:xfrm>
              <a:off x="-321425" y="-1253773"/>
              <a:ext cx="2123" cy="1173"/>
            </a:xfrm>
            <a:custGeom>
              <a:avLst/>
              <a:gdLst/>
              <a:ahLst/>
              <a:cxnLst/>
              <a:rect l="l" t="t" r="r" b="b"/>
              <a:pathLst>
                <a:path w="38" h="21" extrusionOk="0">
                  <a:moveTo>
                    <a:pt x="5" y="1"/>
                  </a:moveTo>
                  <a:cubicBezTo>
                    <a:pt x="2" y="1"/>
                    <a:pt x="2" y="3"/>
                    <a:pt x="1" y="5"/>
                  </a:cubicBezTo>
                  <a:cubicBezTo>
                    <a:pt x="15" y="12"/>
                    <a:pt x="27" y="20"/>
                    <a:pt x="30" y="20"/>
                  </a:cubicBezTo>
                  <a:cubicBezTo>
                    <a:pt x="35" y="20"/>
                    <a:pt x="37" y="18"/>
                    <a:pt x="36" y="13"/>
                  </a:cubicBezTo>
                  <a:cubicBezTo>
                    <a:pt x="30" y="12"/>
                    <a:pt x="28" y="12"/>
                    <a:pt x="17" y="7"/>
                  </a:cubicBezTo>
                  <a:cubicBezTo>
                    <a:pt x="10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1"/>
            <p:cNvSpPr/>
            <p:nvPr/>
          </p:nvSpPr>
          <p:spPr>
            <a:xfrm>
              <a:off x="-322040" y="-1253382"/>
              <a:ext cx="1844" cy="1397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2" y="1"/>
                    <a:pt x="2" y="4"/>
                    <a:pt x="1" y="4"/>
                  </a:cubicBezTo>
                  <a:cubicBezTo>
                    <a:pt x="0" y="5"/>
                    <a:pt x="4" y="9"/>
                    <a:pt x="16" y="16"/>
                  </a:cubicBezTo>
                  <a:cubicBezTo>
                    <a:pt x="13" y="15"/>
                    <a:pt x="10" y="15"/>
                    <a:pt x="7" y="15"/>
                  </a:cubicBezTo>
                  <a:cubicBezTo>
                    <a:pt x="18" y="22"/>
                    <a:pt x="22" y="24"/>
                    <a:pt x="24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8" y="21"/>
                    <a:pt x="30" y="20"/>
                    <a:pt x="33" y="16"/>
                  </a:cubicBezTo>
                  <a:lnTo>
                    <a:pt x="30" y="14"/>
                  </a:lnTo>
                  <a:cubicBezTo>
                    <a:pt x="23" y="10"/>
                    <a:pt x="17" y="6"/>
                    <a:pt x="12" y="4"/>
                  </a:cubicBezTo>
                  <a:cubicBezTo>
                    <a:pt x="10" y="3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1"/>
            <p:cNvSpPr/>
            <p:nvPr/>
          </p:nvSpPr>
          <p:spPr>
            <a:xfrm>
              <a:off x="-322766" y="-1254332"/>
              <a:ext cx="559" cy="559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2"/>
                    <a:pt x="9" y="9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9" y="5"/>
                    <a:pt x="7" y="4"/>
                    <a:pt x="5" y="2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1"/>
            <p:cNvSpPr/>
            <p:nvPr/>
          </p:nvSpPr>
          <p:spPr>
            <a:xfrm>
              <a:off x="-322431" y="-1251818"/>
              <a:ext cx="1117" cy="726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6" y="0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11" y="9"/>
                    <a:pt x="17" y="12"/>
                    <a:pt x="19" y="12"/>
                  </a:cubicBezTo>
                  <a:cubicBezTo>
                    <a:pt x="19" y="12"/>
                    <a:pt x="20" y="12"/>
                    <a:pt x="20" y="11"/>
                  </a:cubicBezTo>
                  <a:cubicBezTo>
                    <a:pt x="19" y="8"/>
                    <a:pt x="20" y="7"/>
                    <a:pt x="20" y="6"/>
                  </a:cubicBezTo>
                  <a:lnTo>
                    <a:pt x="16" y="2"/>
                  </a:lnTo>
                  <a:cubicBezTo>
                    <a:pt x="13" y="1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1"/>
            <p:cNvSpPr/>
            <p:nvPr/>
          </p:nvSpPr>
          <p:spPr>
            <a:xfrm>
              <a:off x="-323213" y="-1251930"/>
              <a:ext cx="1844" cy="1453"/>
            </a:xfrm>
            <a:custGeom>
              <a:avLst/>
              <a:gdLst/>
              <a:ahLst/>
              <a:cxnLst/>
              <a:rect l="l" t="t" r="r" b="b"/>
              <a:pathLst>
                <a:path w="33" h="26" extrusionOk="0">
                  <a:moveTo>
                    <a:pt x="0" y="1"/>
                  </a:moveTo>
                  <a:cubicBezTo>
                    <a:pt x="2" y="2"/>
                    <a:pt x="3" y="3"/>
                    <a:pt x="4" y="4"/>
                  </a:cubicBezTo>
                  <a:lnTo>
                    <a:pt x="4" y="4"/>
                  </a:lnTo>
                  <a:cubicBezTo>
                    <a:pt x="3" y="3"/>
                    <a:pt x="2" y="2"/>
                    <a:pt x="0" y="1"/>
                  </a:cubicBezTo>
                  <a:close/>
                  <a:moveTo>
                    <a:pt x="4" y="4"/>
                  </a:moveTo>
                  <a:cubicBezTo>
                    <a:pt x="17" y="14"/>
                    <a:pt x="17" y="16"/>
                    <a:pt x="15" y="16"/>
                  </a:cubicBezTo>
                  <a:cubicBezTo>
                    <a:pt x="14" y="16"/>
                    <a:pt x="13" y="15"/>
                    <a:pt x="12" y="15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24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4"/>
                    <a:pt x="31" y="21"/>
                    <a:pt x="33" y="19"/>
                  </a:cubicBezTo>
                  <a:cubicBezTo>
                    <a:pt x="33" y="19"/>
                    <a:pt x="30" y="16"/>
                    <a:pt x="27" y="15"/>
                  </a:cubicBezTo>
                  <a:cubicBezTo>
                    <a:pt x="25" y="13"/>
                    <a:pt x="21" y="13"/>
                    <a:pt x="18" y="13"/>
                  </a:cubicBezTo>
                  <a:cubicBezTo>
                    <a:pt x="14" y="11"/>
                    <a:pt x="11" y="9"/>
                    <a:pt x="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1"/>
            <p:cNvSpPr/>
            <p:nvPr/>
          </p:nvSpPr>
          <p:spPr>
            <a:xfrm>
              <a:off x="-323492" y="-1251315"/>
              <a:ext cx="1397" cy="1062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7" y="0"/>
                  </a:moveTo>
                  <a:cubicBezTo>
                    <a:pt x="6" y="0"/>
                    <a:pt x="4" y="2"/>
                    <a:pt x="1" y="4"/>
                  </a:cubicBezTo>
                  <a:cubicBezTo>
                    <a:pt x="17" y="15"/>
                    <a:pt x="23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6"/>
                    <a:pt x="23" y="14"/>
                    <a:pt x="23" y="1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1"/>
            <p:cNvSpPr/>
            <p:nvPr/>
          </p:nvSpPr>
          <p:spPr>
            <a:xfrm>
              <a:off x="-322375" y="-1246678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0"/>
                  </a:moveTo>
                  <a:cubicBezTo>
                    <a:pt x="1" y="1"/>
                    <a:pt x="2" y="3"/>
                    <a:pt x="2" y="4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5" y="5"/>
                    <a:pt x="5" y="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1"/>
            <p:cNvSpPr/>
            <p:nvPr/>
          </p:nvSpPr>
          <p:spPr>
            <a:xfrm>
              <a:off x="-322543" y="-1246399"/>
              <a:ext cx="279" cy="279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4" y="5"/>
                  </a:lnTo>
                  <a:cubicBezTo>
                    <a:pt x="4" y="4"/>
                    <a:pt x="5" y="4"/>
                    <a:pt x="5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1"/>
            <p:cNvSpPr/>
            <p:nvPr/>
          </p:nvSpPr>
          <p:spPr>
            <a:xfrm>
              <a:off x="-318799" y="-1230420"/>
              <a:ext cx="950" cy="726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11" y="1"/>
                  </a:moveTo>
                  <a:cubicBezTo>
                    <a:pt x="7" y="3"/>
                    <a:pt x="4" y="6"/>
                    <a:pt x="1" y="8"/>
                  </a:cubicBezTo>
                  <a:cubicBezTo>
                    <a:pt x="4" y="9"/>
                    <a:pt x="5" y="11"/>
                    <a:pt x="7" y="12"/>
                  </a:cubicBezTo>
                  <a:cubicBezTo>
                    <a:pt x="11" y="11"/>
                    <a:pt x="14" y="8"/>
                    <a:pt x="16" y="6"/>
                  </a:cubicBezTo>
                  <a:cubicBezTo>
                    <a:pt x="15" y="3"/>
                    <a:pt x="12" y="2"/>
                    <a:pt x="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1"/>
            <p:cNvSpPr/>
            <p:nvPr/>
          </p:nvSpPr>
          <p:spPr>
            <a:xfrm>
              <a:off x="-323213" y="-1245896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2" y="1"/>
                  </a:moveTo>
                  <a:cubicBezTo>
                    <a:pt x="1" y="2"/>
                    <a:pt x="1" y="3"/>
                    <a:pt x="0" y="3"/>
                  </a:cubicBezTo>
                  <a:cubicBezTo>
                    <a:pt x="1" y="5"/>
                    <a:pt x="4" y="6"/>
                    <a:pt x="5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1"/>
            <p:cNvSpPr/>
            <p:nvPr/>
          </p:nvSpPr>
          <p:spPr>
            <a:xfrm>
              <a:off x="-324554" y="-1248298"/>
              <a:ext cx="447" cy="44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4" y="1"/>
                  </a:moveTo>
                  <a:cubicBezTo>
                    <a:pt x="4" y="2"/>
                    <a:pt x="3" y="3"/>
                    <a:pt x="1" y="3"/>
                  </a:cubicBezTo>
                  <a:cubicBezTo>
                    <a:pt x="3" y="4"/>
                    <a:pt x="5" y="6"/>
                    <a:pt x="7" y="7"/>
                  </a:cubicBezTo>
                  <a:cubicBezTo>
                    <a:pt x="7" y="6"/>
                    <a:pt x="5" y="3"/>
                    <a:pt x="5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1"/>
            <p:cNvSpPr/>
            <p:nvPr/>
          </p:nvSpPr>
          <p:spPr>
            <a:xfrm>
              <a:off x="-324889" y="-1248075"/>
              <a:ext cx="335" cy="559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1" y="0"/>
                  </a:moveTo>
                  <a:lnTo>
                    <a:pt x="1" y="5"/>
                  </a:lnTo>
                  <a:cubicBezTo>
                    <a:pt x="4" y="7"/>
                    <a:pt x="5" y="8"/>
                    <a:pt x="6" y="9"/>
                  </a:cubicBezTo>
                  <a:lnTo>
                    <a:pt x="6" y="4"/>
                  </a:lnTo>
                  <a:cubicBezTo>
                    <a:pt x="5" y="3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1"/>
            <p:cNvSpPr/>
            <p:nvPr/>
          </p:nvSpPr>
          <p:spPr>
            <a:xfrm>
              <a:off x="-328577" y="-1244331"/>
              <a:ext cx="279" cy="33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1" y="0"/>
                  </a:moveTo>
                  <a:lnTo>
                    <a:pt x="1" y="3"/>
                  </a:lnTo>
                  <a:cubicBezTo>
                    <a:pt x="2" y="4"/>
                    <a:pt x="2" y="4"/>
                    <a:pt x="4" y="5"/>
                  </a:cubicBezTo>
                  <a:lnTo>
                    <a:pt x="4" y="5"/>
                  </a:lnTo>
                  <a:cubicBezTo>
                    <a:pt x="4" y="5"/>
                    <a:pt x="4" y="4"/>
                    <a:pt x="4" y="3"/>
                  </a:cubicBezTo>
                  <a:cubicBezTo>
                    <a:pt x="3" y="1"/>
                    <a:pt x="2" y="1"/>
                    <a:pt x="1" y="0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1"/>
            <p:cNvSpPr/>
            <p:nvPr/>
          </p:nvSpPr>
          <p:spPr>
            <a:xfrm>
              <a:off x="-328800" y="-1245505"/>
              <a:ext cx="1285" cy="894"/>
            </a:xfrm>
            <a:custGeom>
              <a:avLst/>
              <a:gdLst/>
              <a:ahLst/>
              <a:cxnLst/>
              <a:rect l="l" t="t" r="r" b="b"/>
              <a:pathLst>
                <a:path w="23" h="16" extrusionOk="0">
                  <a:moveTo>
                    <a:pt x="17" y="0"/>
                  </a:moveTo>
                  <a:cubicBezTo>
                    <a:pt x="11" y="3"/>
                    <a:pt x="0" y="4"/>
                    <a:pt x="3" y="16"/>
                  </a:cubicBezTo>
                  <a:cubicBezTo>
                    <a:pt x="7" y="15"/>
                    <a:pt x="10" y="15"/>
                    <a:pt x="12" y="14"/>
                  </a:cubicBezTo>
                  <a:cubicBezTo>
                    <a:pt x="16" y="12"/>
                    <a:pt x="18" y="11"/>
                    <a:pt x="18" y="11"/>
                  </a:cubicBezTo>
                  <a:cubicBezTo>
                    <a:pt x="22" y="10"/>
                    <a:pt x="21" y="4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1"/>
            <p:cNvSpPr/>
            <p:nvPr/>
          </p:nvSpPr>
          <p:spPr>
            <a:xfrm>
              <a:off x="-327403" y="-1243773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1" y="1"/>
                  </a:moveTo>
                  <a:cubicBezTo>
                    <a:pt x="2" y="2"/>
                    <a:pt x="3" y="2"/>
                    <a:pt x="4" y="4"/>
                  </a:cubicBezTo>
                  <a:cubicBezTo>
                    <a:pt x="4" y="2"/>
                    <a:pt x="4" y="2"/>
                    <a:pt x="6" y="2"/>
                  </a:cubicBezTo>
                  <a:cubicBezTo>
                    <a:pt x="6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1"/>
            <p:cNvSpPr/>
            <p:nvPr/>
          </p:nvSpPr>
          <p:spPr>
            <a:xfrm>
              <a:off x="-326006" y="-1246678"/>
              <a:ext cx="615" cy="50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2" y="1"/>
                  </a:moveTo>
                  <a:cubicBezTo>
                    <a:pt x="1" y="1"/>
                    <a:pt x="2" y="2"/>
                    <a:pt x="8" y="9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8" y="3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1"/>
            <p:cNvSpPr/>
            <p:nvPr/>
          </p:nvSpPr>
          <p:spPr>
            <a:xfrm>
              <a:off x="-327012" y="-1244722"/>
              <a:ext cx="726" cy="447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cubicBezTo>
                    <a:pt x="4" y="2"/>
                    <a:pt x="5" y="5"/>
                    <a:pt x="7" y="6"/>
                  </a:cubicBezTo>
                  <a:cubicBezTo>
                    <a:pt x="10" y="7"/>
                    <a:pt x="11" y="7"/>
                    <a:pt x="13" y="7"/>
                  </a:cubicBezTo>
                  <a:cubicBezTo>
                    <a:pt x="10" y="5"/>
                    <a:pt x="7" y="3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1"/>
            <p:cNvSpPr/>
            <p:nvPr/>
          </p:nvSpPr>
          <p:spPr>
            <a:xfrm>
              <a:off x="-326621" y="-1245505"/>
              <a:ext cx="894" cy="1117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5" y="1"/>
                  </a:moveTo>
                  <a:cubicBezTo>
                    <a:pt x="3" y="1"/>
                    <a:pt x="5" y="5"/>
                    <a:pt x="3" y="5"/>
                  </a:cubicBezTo>
                  <a:cubicBezTo>
                    <a:pt x="0" y="6"/>
                    <a:pt x="2" y="12"/>
                    <a:pt x="2" y="15"/>
                  </a:cubicBezTo>
                  <a:cubicBezTo>
                    <a:pt x="3" y="16"/>
                    <a:pt x="6" y="17"/>
                    <a:pt x="8" y="19"/>
                  </a:cubicBezTo>
                  <a:cubicBezTo>
                    <a:pt x="15" y="19"/>
                    <a:pt x="16" y="14"/>
                    <a:pt x="15" y="5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1"/>
            <p:cNvSpPr/>
            <p:nvPr/>
          </p:nvSpPr>
          <p:spPr>
            <a:xfrm>
              <a:off x="-326230" y="-1245840"/>
              <a:ext cx="894" cy="61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8" y="1"/>
                  </a:moveTo>
                  <a:cubicBezTo>
                    <a:pt x="4" y="2"/>
                    <a:pt x="1" y="2"/>
                    <a:pt x="4" y="7"/>
                  </a:cubicBezTo>
                  <a:cubicBezTo>
                    <a:pt x="9" y="9"/>
                    <a:pt x="12" y="10"/>
                    <a:pt x="13" y="10"/>
                  </a:cubicBezTo>
                  <a:cubicBezTo>
                    <a:pt x="16" y="10"/>
                    <a:pt x="14" y="7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1"/>
            <p:cNvSpPr/>
            <p:nvPr/>
          </p:nvSpPr>
          <p:spPr>
            <a:xfrm>
              <a:off x="-325839" y="-1246175"/>
              <a:ext cx="447" cy="279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cubicBezTo>
                    <a:pt x="1" y="1"/>
                    <a:pt x="4" y="3"/>
                    <a:pt x="6" y="5"/>
                  </a:cubicBezTo>
                  <a:lnTo>
                    <a:pt x="7" y="3"/>
                  </a:lnTo>
                  <a:cubicBezTo>
                    <a:pt x="6" y="3"/>
                    <a:pt x="6" y="2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1"/>
            <p:cNvSpPr/>
            <p:nvPr/>
          </p:nvSpPr>
          <p:spPr>
            <a:xfrm>
              <a:off x="-132585" y="-1285172"/>
              <a:ext cx="35813" cy="32740"/>
            </a:xfrm>
            <a:custGeom>
              <a:avLst/>
              <a:gdLst/>
              <a:ahLst/>
              <a:cxnLst/>
              <a:rect l="l" t="t" r="r" b="b"/>
              <a:pathLst>
                <a:path w="641" h="586" extrusionOk="0">
                  <a:moveTo>
                    <a:pt x="258" y="1"/>
                  </a:moveTo>
                  <a:cubicBezTo>
                    <a:pt x="248" y="2"/>
                    <a:pt x="243" y="6"/>
                    <a:pt x="238" y="9"/>
                  </a:cubicBezTo>
                  <a:cubicBezTo>
                    <a:pt x="229" y="19"/>
                    <a:pt x="221" y="32"/>
                    <a:pt x="213" y="43"/>
                  </a:cubicBezTo>
                  <a:cubicBezTo>
                    <a:pt x="208" y="50"/>
                    <a:pt x="203" y="58"/>
                    <a:pt x="199" y="66"/>
                  </a:cubicBezTo>
                  <a:cubicBezTo>
                    <a:pt x="195" y="75"/>
                    <a:pt x="192" y="84"/>
                    <a:pt x="188" y="93"/>
                  </a:cubicBezTo>
                  <a:cubicBezTo>
                    <a:pt x="185" y="100"/>
                    <a:pt x="182" y="106"/>
                    <a:pt x="179" y="113"/>
                  </a:cubicBezTo>
                  <a:cubicBezTo>
                    <a:pt x="178" y="116"/>
                    <a:pt x="180" y="119"/>
                    <a:pt x="178" y="122"/>
                  </a:cubicBezTo>
                  <a:cubicBezTo>
                    <a:pt x="175" y="124"/>
                    <a:pt x="168" y="126"/>
                    <a:pt x="167" y="130"/>
                  </a:cubicBezTo>
                  <a:cubicBezTo>
                    <a:pt x="164" y="137"/>
                    <a:pt x="167" y="147"/>
                    <a:pt x="159" y="150"/>
                  </a:cubicBezTo>
                  <a:cubicBezTo>
                    <a:pt x="156" y="153"/>
                    <a:pt x="154" y="156"/>
                    <a:pt x="153" y="159"/>
                  </a:cubicBezTo>
                  <a:cubicBezTo>
                    <a:pt x="152" y="161"/>
                    <a:pt x="152" y="165"/>
                    <a:pt x="151" y="169"/>
                  </a:cubicBezTo>
                  <a:cubicBezTo>
                    <a:pt x="148" y="174"/>
                    <a:pt x="147" y="176"/>
                    <a:pt x="147" y="180"/>
                  </a:cubicBezTo>
                  <a:cubicBezTo>
                    <a:pt x="146" y="182"/>
                    <a:pt x="146" y="186"/>
                    <a:pt x="143" y="189"/>
                  </a:cubicBezTo>
                  <a:cubicBezTo>
                    <a:pt x="142" y="190"/>
                    <a:pt x="138" y="190"/>
                    <a:pt x="138" y="192"/>
                  </a:cubicBezTo>
                  <a:cubicBezTo>
                    <a:pt x="137" y="198"/>
                    <a:pt x="137" y="203"/>
                    <a:pt x="136" y="208"/>
                  </a:cubicBezTo>
                  <a:cubicBezTo>
                    <a:pt x="135" y="212"/>
                    <a:pt x="130" y="213"/>
                    <a:pt x="125" y="215"/>
                  </a:cubicBezTo>
                  <a:cubicBezTo>
                    <a:pt x="121" y="218"/>
                    <a:pt x="115" y="218"/>
                    <a:pt x="111" y="221"/>
                  </a:cubicBezTo>
                  <a:cubicBezTo>
                    <a:pt x="105" y="224"/>
                    <a:pt x="104" y="232"/>
                    <a:pt x="95" y="234"/>
                  </a:cubicBezTo>
                  <a:cubicBezTo>
                    <a:pt x="86" y="237"/>
                    <a:pt x="78" y="239"/>
                    <a:pt x="78" y="247"/>
                  </a:cubicBezTo>
                  <a:cubicBezTo>
                    <a:pt x="78" y="250"/>
                    <a:pt x="80" y="255"/>
                    <a:pt x="79" y="258"/>
                  </a:cubicBezTo>
                  <a:cubicBezTo>
                    <a:pt x="77" y="263"/>
                    <a:pt x="70" y="266"/>
                    <a:pt x="67" y="269"/>
                  </a:cubicBezTo>
                  <a:cubicBezTo>
                    <a:pt x="64" y="270"/>
                    <a:pt x="64" y="273"/>
                    <a:pt x="62" y="275"/>
                  </a:cubicBezTo>
                  <a:cubicBezTo>
                    <a:pt x="59" y="279"/>
                    <a:pt x="58" y="285"/>
                    <a:pt x="56" y="289"/>
                  </a:cubicBezTo>
                  <a:cubicBezTo>
                    <a:pt x="56" y="289"/>
                    <a:pt x="56" y="289"/>
                    <a:pt x="56" y="289"/>
                  </a:cubicBezTo>
                  <a:cubicBezTo>
                    <a:pt x="55" y="289"/>
                    <a:pt x="51" y="287"/>
                    <a:pt x="42" y="280"/>
                  </a:cubicBezTo>
                  <a:lnTo>
                    <a:pt x="42" y="280"/>
                  </a:lnTo>
                  <a:cubicBezTo>
                    <a:pt x="42" y="281"/>
                    <a:pt x="43" y="284"/>
                    <a:pt x="43" y="285"/>
                  </a:cubicBezTo>
                  <a:cubicBezTo>
                    <a:pt x="43" y="287"/>
                    <a:pt x="46" y="291"/>
                    <a:pt x="44" y="292"/>
                  </a:cubicBezTo>
                  <a:cubicBezTo>
                    <a:pt x="42" y="296"/>
                    <a:pt x="36" y="297"/>
                    <a:pt x="33" y="301"/>
                  </a:cubicBezTo>
                  <a:cubicBezTo>
                    <a:pt x="32" y="306"/>
                    <a:pt x="33" y="311"/>
                    <a:pt x="33" y="315"/>
                  </a:cubicBezTo>
                  <a:lnTo>
                    <a:pt x="33" y="320"/>
                  </a:lnTo>
                  <a:cubicBezTo>
                    <a:pt x="32" y="322"/>
                    <a:pt x="32" y="327"/>
                    <a:pt x="31" y="329"/>
                  </a:cubicBezTo>
                  <a:cubicBezTo>
                    <a:pt x="30" y="331"/>
                    <a:pt x="25" y="331"/>
                    <a:pt x="20" y="331"/>
                  </a:cubicBezTo>
                  <a:cubicBezTo>
                    <a:pt x="19" y="330"/>
                    <a:pt x="18" y="330"/>
                    <a:pt x="18" y="330"/>
                  </a:cubicBezTo>
                  <a:cubicBezTo>
                    <a:pt x="15" y="330"/>
                    <a:pt x="19" y="336"/>
                    <a:pt x="15" y="337"/>
                  </a:cubicBezTo>
                  <a:cubicBezTo>
                    <a:pt x="7" y="337"/>
                    <a:pt x="6" y="342"/>
                    <a:pt x="4" y="344"/>
                  </a:cubicBezTo>
                  <a:cubicBezTo>
                    <a:pt x="2" y="346"/>
                    <a:pt x="1" y="348"/>
                    <a:pt x="2" y="350"/>
                  </a:cubicBezTo>
                  <a:cubicBezTo>
                    <a:pt x="4" y="354"/>
                    <a:pt x="9" y="360"/>
                    <a:pt x="10" y="364"/>
                  </a:cubicBezTo>
                  <a:cubicBezTo>
                    <a:pt x="12" y="365"/>
                    <a:pt x="9" y="365"/>
                    <a:pt x="7" y="368"/>
                  </a:cubicBezTo>
                  <a:lnTo>
                    <a:pt x="21" y="375"/>
                  </a:lnTo>
                  <a:cubicBezTo>
                    <a:pt x="26" y="380"/>
                    <a:pt x="31" y="384"/>
                    <a:pt x="36" y="389"/>
                  </a:cubicBezTo>
                  <a:cubicBezTo>
                    <a:pt x="48" y="396"/>
                    <a:pt x="57" y="400"/>
                    <a:pt x="68" y="406"/>
                  </a:cubicBezTo>
                  <a:cubicBezTo>
                    <a:pt x="69" y="407"/>
                    <a:pt x="69" y="409"/>
                    <a:pt x="70" y="411"/>
                  </a:cubicBezTo>
                  <a:cubicBezTo>
                    <a:pt x="75" y="413"/>
                    <a:pt x="79" y="413"/>
                    <a:pt x="86" y="417"/>
                  </a:cubicBezTo>
                  <a:cubicBezTo>
                    <a:pt x="95" y="421"/>
                    <a:pt x="100" y="422"/>
                    <a:pt x="103" y="422"/>
                  </a:cubicBezTo>
                  <a:cubicBezTo>
                    <a:pt x="103" y="423"/>
                    <a:pt x="103" y="423"/>
                    <a:pt x="101" y="425"/>
                  </a:cubicBezTo>
                  <a:cubicBezTo>
                    <a:pt x="99" y="427"/>
                    <a:pt x="95" y="430"/>
                    <a:pt x="93" y="433"/>
                  </a:cubicBezTo>
                  <a:cubicBezTo>
                    <a:pt x="93" y="433"/>
                    <a:pt x="94" y="437"/>
                    <a:pt x="94" y="438"/>
                  </a:cubicBezTo>
                  <a:lnTo>
                    <a:pt x="110" y="449"/>
                  </a:lnTo>
                  <a:cubicBezTo>
                    <a:pt x="100" y="446"/>
                    <a:pt x="87" y="440"/>
                    <a:pt x="81" y="440"/>
                  </a:cubicBezTo>
                  <a:cubicBezTo>
                    <a:pt x="77" y="440"/>
                    <a:pt x="77" y="444"/>
                    <a:pt x="86" y="453"/>
                  </a:cubicBezTo>
                  <a:cubicBezTo>
                    <a:pt x="89" y="453"/>
                    <a:pt x="86" y="451"/>
                    <a:pt x="86" y="448"/>
                  </a:cubicBezTo>
                  <a:cubicBezTo>
                    <a:pt x="86" y="448"/>
                    <a:pt x="86" y="447"/>
                    <a:pt x="86" y="447"/>
                  </a:cubicBezTo>
                  <a:cubicBezTo>
                    <a:pt x="88" y="447"/>
                    <a:pt x="92" y="449"/>
                    <a:pt x="100" y="454"/>
                  </a:cubicBezTo>
                  <a:cubicBezTo>
                    <a:pt x="98" y="454"/>
                    <a:pt x="95" y="453"/>
                    <a:pt x="93" y="453"/>
                  </a:cubicBezTo>
                  <a:cubicBezTo>
                    <a:pt x="99" y="459"/>
                    <a:pt x="104" y="464"/>
                    <a:pt x="111" y="470"/>
                  </a:cubicBezTo>
                  <a:cubicBezTo>
                    <a:pt x="110" y="472"/>
                    <a:pt x="104" y="470"/>
                    <a:pt x="110" y="474"/>
                  </a:cubicBezTo>
                  <a:cubicBezTo>
                    <a:pt x="122" y="486"/>
                    <a:pt x="117" y="485"/>
                    <a:pt x="122" y="490"/>
                  </a:cubicBezTo>
                  <a:cubicBezTo>
                    <a:pt x="127" y="496"/>
                    <a:pt x="127" y="498"/>
                    <a:pt x="125" y="498"/>
                  </a:cubicBezTo>
                  <a:cubicBezTo>
                    <a:pt x="123" y="498"/>
                    <a:pt x="120" y="497"/>
                    <a:pt x="116" y="495"/>
                  </a:cubicBezTo>
                  <a:cubicBezTo>
                    <a:pt x="114" y="494"/>
                    <a:pt x="112" y="494"/>
                    <a:pt x="110" y="494"/>
                  </a:cubicBezTo>
                  <a:cubicBezTo>
                    <a:pt x="116" y="496"/>
                    <a:pt x="126" y="505"/>
                    <a:pt x="138" y="512"/>
                  </a:cubicBezTo>
                  <a:cubicBezTo>
                    <a:pt x="141" y="517"/>
                    <a:pt x="144" y="521"/>
                    <a:pt x="141" y="521"/>
                  </a:cubicBezTo>
                  <a:cubicBezTo>
                    <a:pt x="139" y="521"/>
                    <a:pt x="136" y="520"/>
                    <a:pt x="130" y="516"/>
                  </a:cubicBezTo>
                  <a:lnTo>
                    <a:pt x="130" y="516"/>
                  </a:lnTo>
                  <a:cubicBezTo>
                    <a:pt x="140" y="525"/>
                    <a:pt x="147" y="531"/>
                    <a:pt x="156" y="536"/>
                  </a:cubicBezTo>
                  <a:cubicBezTo>
                    <a:pt x="167" y="546"/>
                    <a:pt x="183" y="556"/>
                    <a:pt x="192" y="561"/>
                  </a:cubicBezTo>
                  <a:cubicBezTo>
                    <a:pt x="221" y="578"/>
                    <a:pt x="238" y="586"/>
                    <a:pt x="247" y="586"/>
                  </a:cubicBezTo>
                  <a:cubicBezTo>
                    <a:pt x="248" y="586"/>
                    <a:pt x="249" y="586"/>
                    <a:pt x="250" y="585"/>
                  </a:cubicBezTo>
                  <a:cubicBezTo>
                    <a:pt x="261" y="584"/>
                    <a:pt x="268" y="580"/>
                    <a:pt x="273" y="575"/>
                  </a:cubicBezTo>
                  <a:cubicBezTo>
                    <a:pt x="285" y="563"/>
                    <a:pt x="294" y="551"/>
                    <a:pt x="305" y="537"/>
                  </a:cubicBezTo>
                  <a:cubicBezTo>
                    <a:pt x="311" y="530"/>
                    <a:pt x="318" y="520"/>
                    <a:pt x="323" y="511"/>
                  </a:cubicBezTo>
                  <a:cubicBezTo>
                    <a:pt x="329" y="502"/>
                    <a:pt x="334" y="490"/>
                    <a:pt x="339" y="481"/>
                  </a:cubicBezTo>
                  <a:cubicBezTo>
                    <a:pt x="342" y="474"/>
                    <a:pt x="347" y="467"/>
                    <a:pt x="351" y="460"/>
                  </a:cubicBezTo>
                  <a:lnTo>
                    <a:pt x="356" y="460"/>
                  </a:lnTo>
                  <a:cubicBezTo>
                    <a:pt x="357" y="460"/>
                    <a:pt x="360" y="461"/>
                    <a:pt x="362" y="461"/>
                  </a:cubicBezTo>
                  <a:cubicBezTo>
                    <a:pt x="363" y="461"/>
                    <a:pt x="363" y="460"/>
                    <a:pt x="363" y="460"/>
                  </a:cubicBezTo>
                  <a:cubicBezTo>
                    <a:pt x="363" y="458"/>
                    <a:pt x="366" y="457"/>
                    <a:pt x="370" y="457"/>
                  </a:cubicBezTo>
                  <a:cubicBezTo>
                    <a:pt x="372" y="457"/>
                    <a:pt x="375" y="458"/>
                    <a:pt x="377" y="458"/>
                  </a:cubicBezTo>
                  <a:cubicBezTo>
                    <a:pt x="379" y="457"/>
                    <a:pt x="381" y="457"/>
                    <a:pt x="383" y="457"/>
                  </a:cubicBezTo>
                  <a:cubicBezTo>
                    <a:pt x="388" y="457"/>
                    <a:pt x="394" y="458"/>
                    <a:pt x="399" y="458"/>
                  </a:cubicBezTo>
                  <a:cubicBezTo>
                    <a:pt x="400" y="458"/>
                    <a:pt x="395" y="454"/>
                    <a:pt x="393" y="452"/>
                  </a:cubicBezTo>
                  <a:cubicBezTo>
                    <a:pt x="386" y="451"/>
                    <a:pt x="378" y="449"/>
                    <a:pt x="371" y="448"/>
                  </a:cubicBezTo>
                  <a:cubicBezTo>
                    <a:pt x="371" y="447"/>
                    <a:pt x="371" y="447"/>
                    <a:pt x="372" y="446"/>
                  </a:cubicBezTo>
                  <a:cubicBezTo>
                    <a:pt x="378" y="444"/>
                    <a:pt x="384" y="444"/>
                    <a:pt x="389" y="443"/>
                  </a:cubicBezTo>
                  <a:cubicBezTo>
                    <a:pt x="394" y="443"/>
                    <a:pt x="395" y="441"/>
                    <a:pt x="397" y="439"/>
                  </a:cubicBezTo>
                  <a:cubicBezTo>
                    <a:pt x="398" y="438"/>
                    <a:pt x="395" y="437"/>
                    <a:pt x="398" y="437"/>
                  </a:cubicBezTo>
                  <a:cubicBezTo>
                    <a:pt x="401" y="437"/>
                    <a:pt x="405" y="437"/>
                    <a:pt x="409" y="437"/>
                  </a:cubicBezTo>
                  <a:cubicBezTo>
                    <a:pt x="411" y="437"/>
                    <a:pt x="412" y="437"/>
                    <a:pt x="414" y="437"/>
                  </a:cubicBezTo>
                  <a:cubicBezTo>
                    <a:pt x="419" y="437"/>
                    <a:pt x="416" y="431"/>
                    <a:pt x="415" y="427"/>
                  </a:cubicBezTo>
                  <a:cubicBezTo>
                    <a:pt x="414" y="423"/>
                    <a:pt x="418" y="423"/>
                    <a:pt x="419" y="421"/>
                  </a:cubicBezTo>
                  <a:cubicBezTo>
                    <a:pt x="420" y="418"/>
                    <a:pt x="423" y="415"/>
                    <a:pt x="424" y="410"/>
                  </a:cubicBezTo>
                  <a:cubicBezTo>
                    <a:pt x="418" y="407"/>
                    <a:pt x="414" y="406"/>
                    <a:pt x="409" y="404"/>
                  </a:cubicBezTo>
                  <a:cubicBezTo>
                    <a:pt x="413" y="404"/>
                    <a:pt x="420" y="406"/>
                    <a:pt x="424" y="407"/>
                  </a:cubicBezTo>
                  <a:cubicBezTo>
                    <a:pt x="426" y="408"/>
                    <a:pt x="428" y="408"/>
                    <a:pt x="430" y="408"/>
                  </a:cubicBezTo>
                  <a:cubicBezTo>
                    <a:pt x="434" y="408"/>
                    <a:pt x="437" y="407"/>
                    <a:pt x="439" y="407"/>
                  </a:cubicBezTo>
                  <a:cubicBezTo>
                    <a:pt x="449" y="404"/>
                    <a:pt x="457" y="400"/>
                    <a:pt x="466" y="396"/>
                  </a:cubicBezTo>
                  <a:cubicBezTo>
                    <a:pt x="468" y="395"/>
                    <a:pt x="472" y="395"/>
                    <a:pt x="475" y="395"/>
                  </a:cubicBezTo>
                  <a:cubicBezTo>
                    <a:pt x="479" y="399"/>
                    <a:pt x="482" y="400"/>
                    <a:pt x="479" y="400"/>
                  </a:cubicBezTo>
                  <a:cubicBezTo>
                    <a:pt x="477" y="399"/>
                    <a:pt x="476" y="399"/>
                    <a:pt x="475" y="399"/>
                  </a:cubicBezTo>
                  <a:cubicBezTo>
                    <a:pt x="471" y="399"/>
                    <a:pt x="476" y="405"/>
                    <a:pt x="471" y="405"/>
                  </a:cubicBezTo>
                  <a:cubicBezTo>
                    <a:pt x="470" y="405"/>
                    <a:pt x="469" y="405"/>
                    <a:pt x="466" y="404"/>
                  </a:cubicBezTo>
                  <a:cubicBezTo>
                    <a:pt x="463" y="405"/>
                    <a:pt x="461" y="407"/>
                    <a:pt x="458" y="409"/>
                  </a:cubicBezTo>
                  <a:cubicBezTo>
                    <a:pt x="456" y="410"/>
                    <a:pt x="450" y="411"/>
                    <a:pt x="450" y="416"/>
                  </a:cubicBezTo>
                  <a:cubicBezTo>
                    <a:pt x="451" y="418"/>
                    <a:pt x="447" y="420"/>
                    <a:pt x="446" y="421"/>
                  </a:cubicBezTo>
                  <a:cubicBezTo>
                    <a:pt x="445" y="421"/>
                    <a:pt x="446" y="423"/>
                    <a:pt x="446" y="425"/>
                  </a:cubicBezTo>
                  <a:cubicBezTo>
                    <a:pt x="454" y="428"/>
                    <a:pt x="458" y="430"/>
                    <a:pt x="458" y="430"/>
                  </a:cubicBezTo>
                  <a:cubicBezTo>
                    <a:pt x="461" y="428"/>
                    <a:pt x="462" y="427"/>
                    <a:pt x="463" y="425"/>
                  </a:cubicBezTo>
                  <a:cubicBezTo>
                    <a:pt x="467" y="421"/>
                    <a:pt x="470" y="417"/>
                    <a:pt x="473" y="413"/>
                  </a:cubicBezTo>
                  <a:cubicBezTo>
                    <a:pt x="474" y="412"/>
                    <a:pt x="474" y="412"/>
                    <a:pt x="475" y="412"/>
                  </a:cubicBezTo>
                  <a:cubicBezTo>
                    <a:pt x="476" y="412"/>
                    <a:pt x="479" y="413"/>
                    <a:pt x="481" y="413"/>
                  </a:cubicBezTo>
                  <a:cubicBezTo>
                    <a:pt x="481" y="413"/>
                    <a:pt x="482" y="413"/>
                    <a:pt x="482" y="413"/>
                  </a:cubicBezTo>
                  <a:cubicBezTo>
                    <a:pt x="482" y="407"/>
                    <a:pt x="488" y="405"/>
                    <a:pt x="496" y="404"/>
                  </a:cubicBezTo>
                  <a:cubicBezTo>
                    <a:pt x="498" y="404"/>
                    <a:pt x="500" y="401"/>
                    <a:pt x="492" y="395"/>
                  </a:cubicBezTo>
                  <a:lnTo>
                    <a:pt x="482" y="395"/>
                  </a:lnTo>
                  <a:cubicBezTo>
                    <a:pt x="481" y="394"/>
                    <a:pt x="479" y="394"/>
                    <a:pt x="476" y="392"/>
                  </a:cubicBezTo>
                  <a:cubicBezTo>
                    <a:pt x="481" y="390"/>
                    <a:pt x="483" y="389"/>
                    <a:pt x="487" y="388"/>
                  </a:cubicBezTo>
                  <a:cubicBezTo>
                    <a:pt x="491" y="390"/>
                    <a:pt x="492" y="390"/>
                    <a:pt x="492" y="390"/>
                  </a:cubicBezTo>
                  <a:cubicBezTo>
                    <a:pt x="494" y="392"/>
                    <a:pt x="496" y="394"/>
                    <a:pt x="502" y="397"/>
                  </a:cubicBezTo>
                  <a:cubicBezTo>
                    <a:pt x="503" y="395"/>
                    <a:pt x="504" y="394"/>
                    <a:pt x="504" y="392"/>
                  </a:cubicBezTo>
                  <a:cubicBezTo>
                    <a:pt x="502" y="390"/>
                    <a:pt x="500" y="389"/>
                    <a:pt x="497" y="388"/>
                  </a:cubicBezTo>
                  <a:cubicBezTo>
                    <a:pt x="493" y="386"/>
                    <a:pt x="489" y="385"/>
                    <a:pt x="484" y="384"/>
                  </a:cubicBezTo>
                  <a:cubicBezTo>
                    <a:pt x="487" y="381"/>
                    <a:pt x="488" y="380"/>
                    <a:pt x="492" y="379"/>
                  </a:cubicBezTo>
                  <a:cubicBezTo>
                    <a:pt x="493" y="379"/>
                    <a:pt x="498" y="380"/>
                    <a:pt x="503" y="381"/>
                  </a:cubicBezTo>
                  <a:cubicBezTo>
                    <a:pt x="505" y="381"/>
                    <a:pt x="508" y="383"/>
                    <a:pt x="508" y="383"/>
                  </a:cubicBezTo>
                  <a:cubicBezTo>
                    <a:pt x="512" y="383"/>
                    <a:pt x="514" y="381"/>
                    <a:pt x="517" y="381"/>
                  </a:cubicBezTo>
                  <a:lnTo>
                    <a:pt x="515" y="380"/>
                  </a:lnTo>
                  <a:cubicBezTo>
                    <a:pt x="510" y="378"/>
                    <a:pt x="507" y="375"/>
                    <a:pt x="497" y="370"/>
                  </a:cubicBezTo>
                  <a:lnTo>
                    <a:pt x="497" y="370"/>
                  </a:lnTo>
                  <a:cubicBezTo>
                    <a:pt x="503" y="371"/>
                    <a:pt x="505" y="371"/>
                    <a:pt x="510" y="374"/>
                  </a:cubicBezTo>
                  <a:cubicBezTo>
                    <a:pt x="514" y="375"/>
                    <a:pt x="518" y="376"/>
                    <a:pt x="519" y="376"/>
                  </a:cubicBezTo>
                  <a:cubicBezTo>
                    <a:pt x="521" y="376"/>
                    <a:pt x="519" y="375"/>
                    <a:pt x="514" y="371"/>
                  </a:cubicBezTo>
                  <a:lnTo>
                    <a:pt x="510" y="371"/>
                  </a:lnTo>
                  <a:cubicBezTo>
                    <a:pt x="509" y="370"/>
                    <a:pt x="507" y="368"/>
                    <a:pt x="505" y="367"/>
                  </a:cubicBezTo>
                  <a:lnTo>
                    <a:pt x="505" y="367"/>
                  </a:lnTo>
                  <a:cubicBezTo>
                    <a:pt x="509" y="368"/>
                    <a:pt x="512" y="370"/>
                    <a:pt x="515" y="371"/>
                  </a:cubicBezTo>
                  <a:cubicBezTo>
                    <a:pt x="513" y="368"/>
                    <a:pt x="507" y="365"/>
                    <a:pt x="507" y="364"/>
                  </a:cubicBezTo>
                  <a:cubicBezTo>
                    <a:pt x="505" y="363"/>
                    <a:pt x="507" y="363"/>
                    <a:pt x="508" y="362"/>
                  </a:cubicBezTo>
                  <a:cubicBezTo>
                    <a:pt x="509" y="360"/>
                    <a:pt x="509" y="358"/>
                    <a:pt x="513" y="358"/>
                  </a:cubicBezTo>
                  <a:cubicBezTo>
                    <a:pt x="515" y="358"/>
                    <a:pt x="517" y="358"/>
                    <a:pt x="521" y="359"/>
                  </a:cubicBezTo>
                  <a:cubicBezTo>
                    <a:pt x="523" y="360"/>
                    <a:pt x="524" y="360"/>
                    <a:pt x="525" y="360"/>
                  </a:cubicBezTo>
                  <a:cubicBezTo>
                    <a:pt x="528" y="360"/>
                    <a:pt x="527" y="358"/>
                    <a:pt x="529" y="357"/>
                  </a:cubicBezTo>
                  <a:lnTo>
                    <a:pt x="529" y="355"/>
                  </a:lnTo>
                  <a:cubicBezTo>
                    <a:pt x="530" y="353"/>
                    <a:pt x="529" y="350"/>
                    <a:pt x="533" y="350"/>
                  </a:cubicBezTo>
                  <a:cubicBezTo>
                    <a:pt x="535" y="350"/>
                    <a:pt x="534" y="348"/>
                    <a:pt x="535" y="346"/>
                  </a:cubicBezTo>
                  <a:cubicBezTo>
                    <a:pt x="535" y="346"/>
                    <a:pt x="534" y="344"/>
                    <a:pt x="530" y="342"/>
                  </a:cubicBezTo>
                  <a:cubicBezTo>
                    <a:pt x="521" y="336"/>
                    <a:pt x="518" y="334"/>
                    <a:pt x="519" y="334"/>
                  </a:cubicBezTo>
                  <a:cubicBezTo>
                    <a:pt x="520" y="334"/>
                    <a:pt x="523" y="335"/>
                    <a:pt x="529" y="337"/>
                  </a:cubicBezTo>
                  <a:cubicBezTo>
                    <a:pt x="530" y="338"/>
                    <a:pt x="533" y="339"/>
                    <a:pt x="534" y="339"/>
                  </a:cubicBezTo>
                  <a:cubicBezTo>
                    <a:pt x="534" y="339"/>
                    <a:pt x="534" y="338"/>
                    <a:pt x="534" y="338"/>
                  </a:cubicBezTo>
                  <a:cubicBezTo>
                    <a:pt x="532" y="336"/>
                    <a:pt x="532" y="335"/>
                    <a:pt x="533" y="335"/>
                  </a:cubicBezTo>
                  <a:cubicBezTo>
                    <a:pt x="535" y="335"/>
                    <a:pt x="542" y="338"/>
                    <a:pt x="550" y="341"/>
                  </a:cubicBezTo>
                  <a:cubicBezTo>
                    <a:pt x="530" y="328"/>
                    <a:pt x="522" y="321"/>
                    <a:pt x="525" y="321"/>
                  </a:cubicBezTo>
                  <a:cubicBezTo>
                    <a:pt x="525" y="321"/>
                    <a:pt x="525" y="321"/>
                    <a:pt x="526" y="321"/>
                  </a:cubicBezTo>
                  <a:cubicBezTo>
                    <a:pt x="528" y="321"/>
                    <a:pt x="526" y="320"/>
                    <a:pt x="526" y="318"/>
                  </a:cubicBezTo>
                  <a:cubicBezTo>
                    <a:pt x="528" y="317"/>
                    <a:pt x="530" y="317"/>
                    <a:pt x="533" y="317"/>
                  </a:cubicBezTo>
                  <a:cubicBezTo>
                    <a:pt x="534" y="318"/>
                    <a:pt x="535" y="318"/>
                    <a:pt x="538" y="320"/>
                  </a:cubicBezTo>
                  <a:cubicBezTo>
                    <a:pt x="539" y="321"/>
                    <a:pt x="540" y="322"/>
                    <a:pt x="541" y="326"/>
                  </a:cubicBezTo>
                  <a:cubicBezTo>
                    <a:pt x="547" y="328"/>
                    <a:pt x="547" y="327"/>
                    <a:pt x="549" y="328"/>
                  </a:cubicBezTo>
                  <a:cubicBezTo>
                    <a:pt x="551" y="329"/>
                    <a:pt x="555" y="331"/>
                    <a:pt x="557" y="332"/>
                  </a:cubicBezTo>
                  <a:cubicBezTo>
                    <a:pt x="552" y="329"/>
                    <a:pt x="549" y="326"/>
                    <a:pt x="544" y="322"/>
                  </a:cubicBezTo>
                  <a:cubicBezTo>
                    <a:pt x="540" y="321"/>
                    <a:pt x="536" y="318"/>
                    <a:pt x="531" y="315"/>
                  </a:cubicBezTo>
                  <a:cubicBezTo>
                    <a:pt x="534" y="315"/>
                    <a:pt x="535" y="313"/>
                    <a:pt x="539" y="313"/>
                  </a:cubicBezTo>
                  <a:cubicBezTo>
                    <a:pt x="540" y="313"/>
                    <a:pt x="541" y="313"/>
                    <a:pt x="541" y="313"/>
                  </a:cubicBezTo>
                  <a:cubicBezTo>
                    <a:pt x="545" y="314"/>
                    <a:pt x="548" y="315"/>
                    <a:pt x="550" y="315"/>
                  </a:cubicBezTo>
                  <a:cubicBezTo>
                    <a:pt x="553" y="315"/>
                    <a:pt x="554" y="314"/>
                    <a:pt x="554" y="312"/>
                  </a:cubicBezTo>
                  <a:cubicBezTo>
                    <a:pt x="554" y="311"/>
                    <a:pt x="554" y="310"/>
                    <a:pt x="555" y="310"/>
                  </a:cubicBezTo>
                  <a:cubicBezTo>
                    <a:pt x="557" y="310"/>
                    <a:pt x="561" y="310"/>
                    <a:pt x="552" y="302"/>
                  </a:cubicBezTo>
                  <a:cubicBezTo>
                    <a:pt x="549" y="300"/>
                    <a:pt x="548" y="298"/>
                    <a:pt x="549" y="298"/>
                  </a:cubicBezTo>
                  <a:cubicBezTo>
                    <a:pt x="550" y="298"/>
                    <a:pt x="558" y="302"/>
                    <a:pt x="571" y="310"/>
                  </a:cubicBezTo>
                  <a:cubicBezTo>
                    <a:pt x="545" y="294"/>
                    <a:pt x="573" y="307"/>
                    <a:pt x="555" y="295"/>
                  </a:cubicBezTo>
                  <a:lnTo>
                    <a:pt x="555" y="295"/>
                  </a:lnTo>
                  <a:cubicBezTo>
                    <a:pt x="566" y="301"/>
                    <a:pt x="572" y="303"/>
                    <a:pt x="573" y="303"/>
                  </a:cubicBezTo>
                  <a:cubicBezTo>
                    <a:pt x="575" y="303"/>
                    <a:pt x="574" y="302"/>
                    <a:pt x="572" y="300"/>
                  </a:cubicBezTo>
                  <a:cubicBezTo>
                    <a:pt x="566" y="294"/>
                    <a:pt x="575" y="296"/>
                    <a:pt x="573" y="292"/>
                  </a:cubicBezTo>
                  <a:cubicBezTo>
                    <a:pt x="572" y="290"/>
                    <a:pt x="577" y="291"/>
                    <a:pt x="568" y="285"/>
                  </a:cubicBezTo>
                  <a:cubicBezTo>
                    <a:pt x="567" y="284"/>
                    <a:pt x="567" y="284"/>
                    <a:pt x="568" y="284"/>
                  </a:cubicBezTo>
                  <a:cubicBezTo>
                    <a:pt x="569" y="284"/>
                    <a:pt x="570" y="284"/>
                    <a:pt x="571" y="284"/>
                  </a:cubicBezTo>
                  <a:lnTo>
                    <a:pt x="575" y="279"/>
                  </a:lnTo>
                  <a:lnTo>
                    <a:pt x="575" y="278"/>
                  </a:lnTo>
                  <a:cubicBezTo>
                    <a:pt x="576" y="275"/>
                    <a:pt x="588" y="279"/>
                    <a:pt x="581" y="273"/>
                  </a:cubicBezTo>
                  <a:cubicBezTo>
                    <a:pt x="578" y="269"/>
                    <a:pt x="577" y="267"/>
                    <a:pt x="580" y="267"/>
                  </a:cubicBezTo>
                  <a:cubicBezTo>
                    <a:pt x="583" y="267"/>
                    <a:pt x="587" y="268"/>
                    <a:pt x="594" y="270"/>
                  </a:cubicBezTo>
                  <a:cubicBezTo>
                    <a:pt x="595" y="270"/>
                    <a:pt x="596" y="271"/>
                    <a:pt x="597" y="271"/>
                  </a:cubicBezTo>
                  <a:cubicBezTo>
                    <a:pt x="597" y="271"/>
                    <a:pt x="598" y="270"/>
                    <a:pt x="597" y="270"/>
                  </a:cubicBezTo>
                  <a:cubicBezTo>
                    <a:pt x="595" y="268"/>
                    <a:pt x="591" y="264"/>
                    <a:pt x="593" y="264"/>
                  </a:cubicBezTo>
                  <a:cubicBezTo>
                    <a:pt x="594" y="264"/>
                    <a:pt x="595" y="264"/>
                    <a:pt x="598" y="266"/>
                  </a:cubicBezTo>
                  <a:cubicBezTo>
                    <a:pt x="599" y="266"/>
                    <a:pt x="598" y="266"/>
                    <a:pt x="597" y="265"/>
                  </a:cubicBezTo>
                  <a:cubicBezTo>
                    <a:pt x="585" y="257"/>
                    <a:pt x="593" y="259"/>
                    <a:pt x="592" y="257"/>
                  </a:cubicBezTo>
                  <a:cubicBezTo>
                    <a:pt x="591" y="255"/>
                    <a:pt x="592" y="255"/>
                    <a:pt x="589" y="253"/>
                  </a:cubicBezTo>
                  <a:cubicBezTo>
                    <a:pt x="583" y="250"/>
                    <a:pt x="581" y="248"/>
                    <a:pt x="583" y="248"/>
                  </a:cubicBezTo>
                  <a:cubicBezTo>
                    <a:pt x="584" y="248"/>
                    <a:pt x="586" y="249"/>
                    <a:pt x="589" y="250"/>
                  </a:cubicBezTo>
                  <a:cubicBezTo>
                    <a:pt x="592" y="251"/>
                    <a:pt x="595" y="253"/>
                    <a:pt x="596" y="253"/>
                  </a:cubicBezTo>
                  <a:cubicBezTo>
                    <a:pt x="597" y="253"/>
                    <a:pt x="595" y="251"/>
                    <a:pt x="587" y="245"/>
                  </a:cubicBezTo>
                  <a:cubicBezTo>
                    <a:pt x="583" y="244"/>
                    <a:pt x="582" y="242"/>
                    <a:pt x="582" y="242"/>
                  </a:cubicBezTo>
                  <a:cubicBezTo>
                    <a:pt x="583" y="242"/>
                    <a:pt x="584" y="241"/>
                    <a:pt x="586" y="241"/>
                  </a:cubicBezTo>
                  <a:cubicBezTo>
                    <a:pt x="587" y="241"/>
                    <a:pt x="588" y="241"/>
                    <a:pt x="591" y="243"/>
                  </a:cubicBezTo>
                  <a:cubicBezTo>
                    <a:pt x="594" y="244"/>
                    <a:pt x="596" y="244"/>
                    <a:pt x="597" y="244"/>
                  </a:cubicBezTo>
                  <a:cubicBezTo>
                    <a:pt x="601" y="244"/>
                    <a:pt x="598" y="239"/>
                    <a:pt x="601" y="239"/>
                  </a:cubicBezTo>
                  <a:cubicBezTo>
                    <a:pt x="602" y="239"/>
                    <a:pt x="602" y="240"/>
                    <a:pt x="602" y="240"/>
                  </a:cubicBezTo>
                  <a:lnTo>
                    <a:pt x="602" y="239"/>
                  </a:lnTo>
                  <a:cubicBezTo>
                    <a:pt x="598" y="235"/>
                    <a:pt x="593" y="231"/>
                    <a:pt x="594" y="231"/>
                  </a:cubicBezTo>
                  <a:cubicBezTo>
                    <a:pt x="595" y="231"/>
                    <a:pt x="595" y="231"/>
                    <a:pt x="596" y="231"/>
                  </a:cubicBezTo>
                  <a:cubicBezTo>
                    <a:pt x="596" y="231"/>
                    <a:pt x="597" y="231"/>
                    <a:pt x="597" y="231"/>
                  </a:cubicBezTo>
                  <a:cubicBezTo>
                    <a:pt x="599" y="231"/>
                    <a:pt x="598" y="229"/>
                    <a:pt x="597" y="228"/>
                  </a:cubicBezTo>
                  <a:cubicBezTo>
                    <a:pt x="597" y="227"/>
                    <a:pt x="597" y="227"/>
                    <a:pt x="593" y="224"/>
                  </a:cubicBezTo>
                  <a:cubicBezTo>
                    <a:pt x="589" y="220"/>
                    <a:pt x="586" y="218"/>
                    <a:pt x="587" y="218"/>
                  </a:cubicBezTo>
                  <a:lnTo>
                    <a:pt x="587" y="218"/>
                  </a:lnTo>
                  <a:cubicBezTo>
                    <a:pt x="587" y="218"/>
                    <a:pt x="590" y="219"/>
                    <a:pt x="596" y="222"/>
                  </a:cubicBezTo>
                  <a:cubicBezTo>
                    <a:pt x="601" y="223"/>
                    <a:pt x="604" y="224"/>
                    <a:pt x="606" y="224"/>
                  </a:cubicBezTo>
                  <a:cubicBezTo>
                    <a:pt x="606" y="224"/>
                    <a:pt x="606" y="224"/>
                    <a:pt x="604" y="223"/>
                  </a:cubicBezTo>
                  <a:cubicBezTo>
                    <a:pt x="598" y="218"/>
                    <a:pt x="598" y="216"/>
                    <a:pt x="599" y="216"/>
                  </a:cubicBezTo>
                  <a:cubicBezTo>
                    <a:pt x="601" y="216"/>
                    <a:pt x="604" y="218"/>
                    <a:pt x="607" y="219"/>
                  </a:cubicBezTo>
                  <a:cubicBezTo>
                    <a:pt x="612" y="220"/>
                    <a:pt x="616" y="221"/>
                    <a:pt x="618" y="221"/>
                  </a:cubicBezTo>
                  <a:cubicBezTo>
                    <a:pt x="621" y="221"/>
                    <a:pt x="620" y="219"/>
                    <a:pt x="610" y="211"/>
                  </a:cubicBezTo>
                  <a:cubicBezTo>
                    <a:pt x="609" y="211"/>
                    <a:pt x="609" y="211"/>
                    <a:pt x="609" y="211"/>
                  </a:cubicBezTo>
                  <a:lnTo>
                    <a:pt x="609" y="211"/>
                  </a:lnTo>
                  <a:cubicBezTo>
                    <a:pt x="609" y="211"/>
                    <a:pt x="610" y="211"/>
                    <a:pt x="612" y="211"/>
                  </a:cubicBezTo>
                  <a:cubicBezTo>
                    <a:pt x="614" y="211"/>
                    <a:pt x="617" y="210"/>
                    <a:pt x="622" y="210"/>
                  </a:cubicBezTo>
                  <a:cubicBezTo>
                    <a:pt x="623" y="210"/>
                    <a:pt x="624" y="210"/>
                    <a:pt x="624" y="210"/>
                  </a:cubicBezTo>
                  <a:cubicBezTo>
                    <a:pt x="626" y="210"/>
                    <a:pt x="626" y="210"/>
                    <a:pt x="619" y="205"/>
                  </a:cubicBezTo>
                  <a:cubicBezTo>
                    <a:pt x="610" y="198"/>
                    <a:pt x="607" y="195"/>
                    <a:pt x="610" y="195"/>
                  </a:cubicBezTo>
                  <a:cubicBezTo>
                    <a:pt x="611" y="195"/>
                    <a:pt x="612" y="195"/>
                    <a:pt x="613" y="196"/>
                  </a:cubicBezTo>
                  <a:cubicBezTo>
                    <a:pt x="614" y="196"/>
                    <a:pt x="615" y="196"/>
                    <a:pt x="616" y="196"/>
                  </a:cubicBezTo>
                  <a:cubicBezTo>
                    <a:pt x="621" y="196"/>
                    <a:pt x="613" y="190"/>
                    <a:pt x="618" y="190"/>
                  </a:cubicBezTo>
                  <a:cubicBezTo>
                    <a:pt x="623" y="190"/>
                    <a:pt x="619" y="186"/>
                    <a:pt x="620" y="184"/>
                  </a:cubicBezTo>
                  <a:cubicBezTo>
                    <a:pt x="622" y="181"/>
                    <a:pt x="625" y="179"/>
                    <a:pt x="627" y="176"/>
                  </a:cubicBezTo>
                  <a:lnTo>
                    <a:pt x="624" y="174"/>
                  </a:lnTo>
                  <a:cubicBezTo>
                    <a:pt x="618" y="169"/>
                    <a:pt x="614" y="166"/>
                    <a:pt x="607" y="164"/>
                  </a:cubicBezTo>
                  <a:lnTo>
                    <a:pt x="607" y="164"/>
                  </a:lnTo>
                  <a:cubicBezTo>
                    <a:pt x="617" y="166"/>
                    <a:pt x="631" y="171"/>
                    <a:pt x="636" y="171"/>
                  </a:cubicBezTo>
                  <a:cubicBezTo>
                    <a:pt x="640" y="171"/>
                    <a:pt x="639" y="169"/>
                    <a:pt x="628" y="160"/>
                  </a:cubicBezTo>
                  <a:cubicBezTo>
                    <a:pt x="627" y="160"/>
                    <a:pt x="628" y="163"/>
                    <a:pt x="628" y="164"/>
                  </a:cubicBezTo>
                  <a:cubicBezTo>
                    <a:pt x="628" y="164"/>
                    <a:pt x="628" y="164"/>
                    <a:pt x="628" y="164"/>
                  </a:cubicBezTo>
                  <a:cubicBezTo>
                    <a:pt x="627" y="164"/>
                    <a:pt x="622" y="163"/>
                    <a:pt x="613" y="159"/>
                  </a:cubicBezTo>
                  <a:cubicBezTo>
                    <a:pt x="615" y="159"/>
                    <a:pt x="618" y="159"/>
                    <a:pt x="620" y="160"/>
                  </a:cubicBezTo>
                  <a:cubicBezTo>
                    <a:pt x="614" y="156"/>
                    <a:pt x="607" y="150"/>
                    <a:pt x="599" y="145"/>
                  </a:cubicBezTo>
                  <a:cubicBezTo>
                    <a:pt x="599" y="144"/>
                    <a:pt x="606" y="145"/>
                    <a:pt x="601" y="142"/>
                  </a:cubicBezTo>
                  <a:cubicBezTo>
                    <a:pt x="585" y="132"/>
                    <a:pt x="592" y="133"/>
                    <a:pt x="587" y="128"/>
                  </a:cubicBezTo>
                  <a:cubicBezTo>
                    <a:pt x="580" y="124"/>
                    <a:pt x="580" y="122"/>
                    <a:pt x="584" y="122"/>
                  </a:cubicBezTo>
                  <a:cubicBezTo>
                    <a:pt x="586" y="122"/>
                    <a:pt x="588" y="122"/>
                    <a:pt x="592" y="123"/>
                  </a:cubicBezTo>
                  <a:cubicBezTo>
                    <a:pt x="594" y="124"/>
                    <a:pt x="596" y="124"/>
                    <a:pt x="598" y="124"/>
                  </a:cubicBezTo>
                  <a:cubicBezTo>
                    <a:pt x="592" y="122"/>
                    <a:pt x="580" y="116"/>
                    <a:pt x="568" y="109"/>
                  </a:cubicBezTo>
                  <a:cubicBezTo>
                    <a:pt x="564" y="105"/>
                    <a:pt x="561" y="102"/>
                    <a:pt x="563" y="102"/>
                  </a:cubicBezTo>
                  <a:cubicBezTo>
                    <a:pt x="565" y="102"/>
                    <a:pt x="569" y="103"/>
                    <a:pt x="576" y="106"/>
                  </a:cubicBezTo>
                  <a:cubicBezTo>
                    <a:pt x="565" y="100"/>
                    <a:pt x="556" y="95"/>
                    <a:pt x="549" y="90"/>
                  </a:cubicBezTo>
                  <a:cubicBezTo>
                    <a:pt x="535" y="81"/>
                    <a:pt x="519" y="72"/>
                    <a:pt x="509" y="69"/>
                  </a:cubicBezTo>
                  <a:cubicBezTo>
                    <a:pt x="479" y="55"/>
                    <a:pt x="461" y="47"/>
                    <a:pt x="453" y="47"/>
                  </a:cubicBezTo>
                  <a:cubicBezTo>
                    <a:pt x="452" y="47"/>
                    <a:pt x="451" y="48"/>
                    <a:pt x="450" y="48"/>
                  </a:cubicBezTo>
                  <a:cubicBezTo>
                    <a:pt x="440" y="49"/>
                    <a:pt x="435" y="53"/>
                    <a:pt x="430" y="56"/>
                  </a:cubicBezTo>
                  <a:cubicBezTo>
                    <a:pt x="421" y="67"/>
                    <a:pt x="415" y="77"/>
                    <a:pt x="408" y="90"/>
                  </a:cubicBezTo>
                  <a:cubicBezTo>
                    <a:pt x="405" y="93"/>
                    <a:pt x="404" y="96"/>
                    <a:pt x="403" y="100"/>
                  </a:cubicBezTo>
                  <a:cubicBezTo>
                    <a:pt x="393" y="92"/>
                    <a:pt x="397" y="92"/>
                    <a:pt x="393" y="88"/>
                  </a:cubicBezTo>
                  <a:cubicBezTo>
                    <a:pt x="387" y="83"/>
                    <a:pt x="387" y="81"/>
                    <a:pt x="390" y="81"/>
                  </a:cubicBezTo>
                  <a:cubicBezTo>
                    <a:pt x="392" y="81"/>
                    <a:pt x="395" y="82"/>
                    <a:pt x="398" y="82"/>
                  </a:cubicBezTo>
                  <a:cubicBezTo>
                    <a:pt x="400" y="84"/>
                    <a:pt x="402" y="84"/>
                    <a:pt x="404" y="84"/>
                  </a:cubicBezTo>
                  <a:cubicBezTo>
                    <a:pt x="398" y="81"/>
                    <a:pt x="386" y="75"/>
                    <a:pt x="376" y="67"/>
                  </a:cubicBezTo>
                  <a:cubicBezTo>
                    <a:pt x="371" y="63"/>
                    <a:pt x="369" y="59"/>
                    <a:pt x="371" y="59"/>
                  </a:cubicBezTo>
                  <a:cubicBezTo>
                    <a:pt x="373" y="59"/>
                    <a:pt x="377" y="61"/>
                    <a:pt x="383" y="65"/>
                  </a:cubicBezTo>
                  <a:cubicBezTo>
                    <a:pt x="373" y="56"/>
                    <a:pt x="363" y="51"/>
                    <a:pt x="356" y="46"/>
                  </a:cubicBezTo>
                  <a:cubicBezTo>
                    <a:pt x="342" y="38"/>
                    <a:pt x="327" y="28"/>
                    <a:pt x="318" y="24"/>
                  </a:cubicBezTo>
                  <a:cubicBezTo>
                    <a:pt x="285" y="7"/>
                    <a:pt x="267" y="1"/>
                    <a:pt x="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1"/>
            <p:cNvSpPr/>
            <p:nvPr/>
          </p:nvSpPr>
          <p:spPr>
            <a:xfrm>
              <a:off x="-99007" y="-1275786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ubicBezTo>
                    <a:pt x="2" y="3"/>
                    <a:pt x="3" y="3"/>
                    <a:pt x="3" y="4"/>
                  </a:cubicBezTo>
                  <a:lnTo>
                    <a:pt x="3" y="4"/>
                  </a:ln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  <a:moveTo>
                    <a:pt x="3" y="4"/>
                  </a:moveTo>
                  <a:cubicBezTo>
                    <a:pt x="4" y="5"/>
                    <a:pt x="4" y="6"/>
                    <a:pt x="5" y="6"/>
                  </a:cubicBezTo>
                  <a:cubicBezTo>
                    <a:pt x="5" y="5"/>
                    <a:pt x="4" y="4"/>
                    <a:pt x="3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1"/>
            <p:cNvSpPr/>
            <p:nvPr/>
          </p:nvSpPr>
          <p:spPr>
            <a:xfrm>
              <a:off x="-99901" y="-1275172"/>
              <a:ext cx="1397" cy="1173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21" y="1"/>
                  </a:moveTo>
                  <a:lnTo>
                    <a:pt x="21" y="1"/>
                  </a:lnTo>
                  <a:cubicBezTo>
                    <a:pt x="17" y="2"/>
                    <a:pt x="14" y="3"/>
                    <a:pt x="12" y="5"/>
                  </a:cubicBezTo>
                  <a:cubicBezTo>
                    <a:pt x="9" y="6"/>
                    <a:pt x="7" y="7"/>
                    <a:pt x="4" y="9"/>
                  </a:cubicBezTo>
                  <a:cubicBezTo>
                    <a:pt x="0" y="12"/>
                    <a:pt x="2" y="17"/>
                    <a:pt x="7" y="21"/>
                  </a:cubicBezTo>
                  <a:cubicBezTo>
                    <a:pt x="14" y="14"/>
                    <a:pt x="25" y="12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1"/>
            <p:cNvSpPr/>
            <p:nvPr/>
          </p:nvSpPr>
          <p:spPr>
            <a:xfrm>
              <a:off x="-100348" y="-1276010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5" y="2"/>
                  </a:lnTo>
                  <a:cubicBezTo>
                    <a:pt x="4" y="1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1"/>
            <p:cNvSpPr/>
            <p:nvPr/>
          </p:nvSpPr>
          <p:spPr>
            <a:xfrm>
              <a:off x="-101912" y="-1273272"/>
              <a:ext cx="447" cy="223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3" y="4"/>
                  </a:lnTo>
                  <a:lnTo>
                    <a:pt x="7" y="4"/>
                  </a:lnTo>
                  <a:cubicBezTo>
                    <a:pt x="7" y="4"/>
                    <a:pt x="6" y="2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1"/>
            <p:cNvSpPr/>
            <p:nvPr/>
          </p:nvSpPr>
          <p:spPr>
            <a:xfrm>
              <a:off x="-101912" y="-1273049"/>
              <a:ext cx="670" cy="44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3" y="1"/>
                  </a:moveTo>
                  <a:cubicBezTo>
                    <a:pt x="2" y="2"/>
                    <a:pt x="1" y="4"/>
                    <a:pt x="1" y="5"/>
                  </a:cubicBezTo>
                  <a:cubicBezTo>
                    <a:pt x="4" y="6"/>
                    <a:pt x="8" y="7"/>
                    <a:pt x="10" y="7"/>
                  </a:cubicBezTo>
                  <a:cubicBezTo>
                    <a:pt x="11" y="7"/>
                    <a:pt x="10" y="6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1"/>
            <p:cNvSpPr/>
            <p:nvPr/>
          </p:nvSpPr>
          <p:spPr>
            <a:xfrm>
              <a:off x="-102694" y="-1271428"/>
              <a:ext cx="391" cy="503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1" y="6"/>
                  </a:cubicBezTo>
                  <a:cubicBezTo>
                    <a:pt x="3" y="6"/>
                    <a:pt x="5" y="7"/>
                    <a:pt x="6" y="8"/>
                  </a:cubicBezTo>
                  <a:cubicBezTo>
                    <a:pt x="6" y="7"/>
                    <a:pt x="5" y="4"/>
                    <a:pt x="5" y="3"/>
                  </a:cubicBezTo>
                  <a:cubicBezTo>
                    <a:pt x="4" y="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1"/>
            <p:cNvSpPr/>
            <p:nvPr/>
          </p:nvSpPr>
          <p:spPr>
            <a:xfrm>
              <a:off x="-103141" y="-1271037"/>
              <a:ext cx="391" cy="44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4"/>
                    <a:pt x="1" y="6"/>
                  </a:cubicBezTo>
                  <a:cubicBezTo>
                    <a:pt x="2" y="6"/>
                    <a:pt x="2" y="8"/>
                    <a:pt x="3" y="8"/>
                  </a:cubicBezTo>
                  <a:cubicBezTo>
                    <a:pt x="4" y="6"/>
                    <a:pt x="4" y="5"/>
                    <a:pt x="6" y="4"/>
                  </a:cubicBezTo>
                  <a:cubicBezTo>
                    <a:pt x="4" y="2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1"/>
            <p:cNvSpPr/>
            <p:nvPr/>
          </p:nvSpPr>
          <p:spPr>
            <a:xfrm>
              <a:off x="-109175" y="-1263886"/>
              <a:ext cx="503" cy="279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0"/>
                  </a:moveTo>
                  <a:cubicBezTo>
                    <a:pt x="1" y="2"/>
                    <a:pt x="2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7" y="3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1"/>
            <p:cNvSpPr/>
            <p:nvPr/>
          </p:nvSpPr>
          <p:spPr>
            <a:xfrm>
              <a:off x="-109287" y="-1264892"/>
              <a:ext cx="1341" cy="1006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24" y="0"/>
                  </a:moveTo>
                  <a:lnTo>
                    <a:pt x="24" y="0"/>
                  </a:lnTo>
                  <a:cubicBezTo>
                    <a:pt x="17" y="4"/>
                    <a:pt x="8" y="9"/>
                    <a:pt x="1" y="13"/>
                  </a:cubicBezTo>
                  <a:cubicBezTo>
                    <a:pt x="3" y="15"/>
                    <a:pt x="4" y="16"/>
                    <a:pt x="7" y="17"/>
                  </a:cubicBezTo>
                  <a:cubicBezTo>
                    <a:pt x="18" y="15"/>
                    <a:pt x="24" y="8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1"/>
            <p:cNvSpPr/>
            <p:nvPr/>
          </p:nvSpPr>
          <p:spPr>
            <a:xfrm>
              <a:off x="-104761" y="-1264389"/>
              <a:ext cx="726" cy="447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2" y="1"/>
                  </a:moveTo>
                  <a:cubicBezTo>
                    <a:pt x="2" y="2"/>
                    <a:pt x="0" y="2"/>
                    <a:pt x="0" y="3"/>
                  </a:cubicBezTo>
                  <a:cubicBezTo>
                    <a:pt x="4" y="4"/>
                    <a:pt x="5" y="6"/>
                    <a:pt x="7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2" y="7"/>
                    <a:pt x="12" y="6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1"/>
            <p:cNvSpPr/>
            <p:nvPr/>
          </p:nvSpPr>
          <p:spPr>
            <a:xfrm>
              <a:off x="-104985" y="-1268132"/>
              <a:ext cx="1453" cy="950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3"/>
                    <a:pt x="2" y="5"/>
                    <a:pt x="3" y="7"/>
                  </a:cubicBezTo>
                  <a:cubicBezTo>
                    <a:pt x="8" y="10"/>
                    <a:pt x="13" y="12"/>
                    <a:pt x="19" y="16"/>
                  </a:cubicBezTo>
                  <a:cubicBezTo>
                    <a:pt x="21" y="15"/>
                    <a:pt x="23" y="15"/>
                    <a:pt x="25" y="13"/>
                  </a:cubicBezTo>
                  <a:cubicBezTo>
                    <a:pt x="12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1"/>
            <p:cNvSpPr/>
            <p:nvPr/>
          </p:nvSpPr>
          <p:spPr>
            <a:xfrm>
              <a:off x="-105655" y="-1267853"/>
              <a:ext cx="2011" cy="1229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5" y="3"/>
                    <a:pt x="2" y="6"/>
                    <a:pt x="1" y="8"/>
                  </a:cubicBezTo>
                  <a:lnTo>
                    <a:pt x="6" y="11"/>
                  </a:lnTo>
                  <a:lnTo>
                    <a:pt x="15" y="11"/>
                  </a:lnTo>
                  <a:cubicBezTo>
                    <a:pt x="21" y="13"/>
                    <a:pt x="26" y="17"/>
                    <a:pt x="35" y="22"/>
                  </a:cubicBezTo>
                  <a:cubicBezTo>
                    <a:pt x="15" y="9"/>
                    <a:pt x="16" y="7"/>
                    <a:pt x="19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12" y="1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1"/>
            <p:cNvSpPr/>
            <p:nvPr/>
          </p:nvSpPr>
          <p:spPr>
            <a:xfrm>
              <a:off x="-105823" y="-1267015"/>
              <a:ext cx="1341" cy="503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4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7"/>
                  </a:cubicBezTo>
                  <a:cubicBezTo>
                    <a:pt x="4" y="8"/>
                    <a:pt x="5" y="8"/>
                    <a:pt x="7" y="9"/>
                  </a:cubicBezTo>
                  <a:lnTo>
                    <a:pt x="24" y="9"/>
                  </a:lnTo>
                  <a:cubicBezTo>
                    <a:pt x="13" y="3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1"/>
            <p:cNvSpPr/>
            <p:nvPr/>
          </p:nvSpPr>
          <p:spPr>
            <a:xfrm>
              <a:off x="-106493" y="-1266456"/>
              <a:ext cx="1453" cy="447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0" y="0"/>
                  </a:moveTo>
                  <a:cubicBezTo>
                    <a:pt x="7" y="0"/>
                    <a:pt x="10" y="3"/>
                    <a:pt x="7" y="3"/>
                  </a:cubicBezTo>
                  <a:cubicBezTo>
                    <a:pt x="6" y="3"/>
                    <a:pt x="4" y="2"/>
                    <a:pt x="0" y="1"/>
                  </a:cubicBezTo>
                  <a:lnTo>
                    <a:pt x="0" y="1"/>
                  </a:lnTo>
                  <a:cubicBezTo>
                    <a:pt x="5" y="3"/>
                    <a:pt x="11" y="7"/>
                    <a:pt x="12" y="7"/>
                  </a:cubicBezTo>
                  <a:lnTo>
                    <a:pt x="24" y="7"/>
                  </a:lnTo>
                  <a:cubicBezTo>
                    <a:pt x="25" y="7"/>
                    <a:pt x="21" y="4"/>
                    <a:pt x="17" y="2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1"/>
            <p:cNvSpPr/>
            <p:nvPr/>
          </p:nvSpPr>
          <p:spPr>
            <a:xfrm>
              <a:off x="-107164" y="-1267238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0"/>
                  </a:moveTo>
                  <a:cubicBezTo>
                    <a:pt x="3" y="0"/>
                    <a:pt x="3" y="1"/>
                    <a:pt x="1" y="1"/>
                  </a:cubicBezTo>
                  <a:lnTo>
                    <a:pt x="3" y="5"/>
                  </a:lnTo>
                  <a:cubicBezTo>
                    <a:pt x="5" y="2"/>
                    <a:pt x="5" y="1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1"/>
            <p:cNvSpPr/>
            <p:nvPr/>
          </p:nvSpPr>
          <p:spPr>
            <a:xfrm>
              <a:off x="-106773" y="-1266065"/>
              <a:ext cx="2011" cy="1173"/>
            </a:xfrm>
            <a:custGeom>
              <a:avLst/>
              <a:gdLst/>
              <a:ahLst/>
              <a:cxnLst/>
              <a:rect l="l" t="t" r="r" b="b"/>
              <a:pathLst>
                <a:path w="36" h="21" extrusionOk="0"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5" y="4"/>
                    <a:pt x="4" y="7"/>
                    <a:pt x="1" y="7"/>
                  </a:cubicBezTo>
                  <a:cubicBezTo>
                    <a:pt x="1" y="8"/>
                    <a:pt x="4" y="10"/>
                    <a:pt x="4" y="10"/>
                  </a:cubicBezTo>
                  <a:cubicBezTo>
                    <a:pt x="11" y="12"/>
                    <a:pt x="19" y="15"/>
                    <a:pt x="24" y="17"/>
                  </a:cubicBezTo>
                  <a:cubicBezTo>
                    <a:pt x="26" y="18"/>
                    <a:pt x="30" y="20"/>
                    <a:pt x="30" y="20"/>
                  </a:cubicBezTo>
                  <a:cubicBezTo>
                    <a:pt x="32" y="20"/>
                    <a:pt x="32" y="18"/>
                    <a:pt x="34" y="17"/>
                  </a:cubicBezTo>
                  <a:cubicBezTo>
                    <a:pt x="35" y="17"/>
                    <a:pt x="30" y="13"/>
                    <a:pt x="19" y="7"/>
                  </a:cubicBezTo>
                  <a:lnTo>
                    <a:pt x="26" y="7"/>
                  </a:lnTo>
                  <a:cubicBezTo>
                    <a:pt x="15" y="3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1"/>
            <p:cNvSpPr/>
            <p:nvPr/>
          </p:nvSpPr>
          <p:spPr>
            <a:xfrm>
              <a:off x="-107667" y="-1265283"/>
              <a:ext cx="2235" cy="950"/>
            </a:xfrm>
            <a:custGeom>
              <a:avLst/>
              <a:gdLst/>
              <a:ahLst/>
              <a:cxnLst/>
              <a:rect l="l" t="t" r="r" b="b"/>
              <a:pathLst>
                <a:path w="40" h="17" extrusionOk="0">
                  <a:moveTo>
                    <a:pt x="10" y="1"/>
                  </a:moveTo>
                  <a:cubicBezTo>
                    <a:pt x="3" y="1"/>
                    <a:pt x="0" y="3"/>
                    <a:pt x="3" y="8"/>
                  </a:cubicBezTo>
                  <a:cubicBezTo>
                    <a:pt x="10" y="9"/>
                    <a:pt x="12" y="8"/>
                    <a:pt x="22" y="12"/>
                  </a:cubicBezTo>
                  <a:cubicBezTo>
                    <a:pt x="30" y="15"/>
                    <a:pt x="33" y="17"/>
                    <a:pt x="35" y="17"/>
                  </a:cubicBezTo>
                  <a:cubicBezTo>
                    <a:pt x="38" y="17"/>
                    <a:pt x="38" y="15"/>
                    <a:pt x="40" y="14"/>
                  </a:cubicBezTo>
                  <a:cubicBezTo>
                    <a:pt x="24" y="7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1"/>
            <p:cNvSpPr/>
            <p:nvPr/>
          </p:nvSpPr>
          <p:spPr>
            <a:xfrm>
              <a:off x="-108058" y="-1266121"/>
              <a:ext cx="726" cy="503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3" y="3"/>
                    <a:pt x="5" y="5"/>
                  </a:cubicBezTo>
                  <a:cubicBezTo>
                    <a:pt x="8" y="7"/>
                    <a:pt x="11" y="8"/>
                    <a:pt x="12" y="8"/>
                  </a:cubicBezTo>
                  <a:cubicBezTo>
                    <a:pt x="12" y="8"/>
                    <a:pt x="10" y="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1"/>
            <p:cNvSpPr/>
            <p:nvPr/>
          </p:nvSpPr>
          <p:spPr>
            <a:xfrm>
              <a:off x="-108393" y="-1265841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3" y="0"/>
                  </a:move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6" y="7"/>
                    <a:pt x="7" y="6"/>
                    <a:pt x="9" y="4"/>
                  </a:cubicBezTo>
                  <a:cubicBezTo>
                    <a:pt x="7" y="3"/>
                    <a:pt x="6" y="2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1"/>
            <p:cNvSpPr/>
            <p:nvPr/>
          </p:nvSpPr>
          <p:spPr>
            <a:xfrm>
              <a:off x="-112304" y="-1277406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3" y="3"/>
                    <a:pt x="6" y="5"/>
                    <a:pt x="9" y="6"/>
                  </a:cubicBezTo>
                  <a:lnTo>
                    <a:pt x="13" y="6"/>
                  </a:lnTo>
                  <a:cubicBezTo>
                    <a:pt x="11" y="4"/>
                    <a:pt x="9" y="3"/>
                    <a:pt x="6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1"/>
            <p:cNvSpPr/>
            <p:nvPr/>
          </p:nvSpPr>
          <p:spPr>
            <a:xfrm>
              <a:off x="-112918" y="-1277183"/>
              <a:ext cx="950" cy="1062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0" y="0"/>
                  </a:moveTo>
                  <a:cubicBezTo>
                    <a:pt x="1" y="1"/>
                    <a:pt x="1" y="7"/>
                    <a:pt x="1" y="16"/>
                  </a:cubicBezTo>
                  <a:cubicBezTo>
                    <a:pt x="6" y="18"/>
                    <a:pt x="9" y="18"/>
                    <a:pt x="11" y="18"/>
                  </a:cubicBezTo>
                  <a:cubicBezTo>
                    <a:pt x="15" y="18"/>
                    <a:pt x="11" y="14"/>
                    <a:pt x="14" y="13"/>
                  </a:cubicBezTo>
                  <a:cubicBezTo>
                    <a:pt x="17" y="12"/>
                    <a:pt x="15" y="7"/>
                    <a:pt x="15" y="4"/>
                  </a:cubicBezTo>
                  <a:cubicBezTo>
                    <a:pt x="14" y="2"/>
                    <a:pt x="11" y="1"/>
                    <a:pt x="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1"/>
            <p:cNvSpPr/>
            <p:nvPr/>
          </p:nvSpPr>
          <p:spPr>
            <a:xfrm>
              <a:off x="-113254" y="-1276233"/>
              <a:ext cx="950" cy="559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3" y="0"/>
                  </a:moveTo>
                  <a:cubicBezTo>
                    <a:pt x="1" y="0"/>
                    <a:pt x="3" y="3"/>
                    <a:pt x="9" y="9"/>
                  </a:cubicBezTo>
                  <a:cubicBezTo>
                    <a:pt x="12" y="8"/>
                    <a:pt x="16" y="8"/>
                    <a:pt x="12" y="3"/>
                  </a:cubicBezTo>
                  <a:cubicBezTo>
                    <a:pt x="8" y="1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1"/>
            <p:cNvSpPr/>
            <p:nvPr/>
          </p:nvSpPr>
          <p:spPr>
            <a:xfrm>
              <a:off x="-114539" y="-1273160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0"/>
                  </a:moveTo>
                  <a:lnTo>
                    <a:pt x="0" y="6"/>
                  </a:lnTo>
                  <a:cubicBezTo>
                    <a:pt x="2" y="6"/>
                    <a:pt x="2" y="7"/>
                    <a:pt x="3" y="7"/>
                  </a:cubicBezTo>
                  <a:cubicBezTo>
                    <a:pt x="4" y="5"/>
                    <a:pt x="4" y="4"/>
                    <a:pt x="6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1"/>
            <p:cNvSpPr/>
            <p:nvPr/>
          </p:nvSpPr>
          <p:spPr>
            <a:xfrm>
              <a:off x="-116494" y="-1274836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0"/>
                  </a:moveTo>
                  <a:cubicBezTo>
                    <a:pt x="2" y="0"/>
                    <a:pt x="1" y="1"/>
                    <a:pt x="2" y="1"/>
                  </a:cubicBezTo>
                  <a:lnTo>
                    <a:pt x="4" y="2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1"/>
            <p:cNvSpPr/>
            <p:nvPr/>
          </p:nvSpPr>
          <p:spPr>
            <a:xfrm>
              <a:off x="-116829" y="-1274557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6" y="0"/>
                  </a:moveTo>
                  <a:cubicBezTo>
                    <a:pt x="3" y="0"/>
                    <a:pt x="1" y="0"/>
                    <a:pt x="7" y="6"/>
                  </a:cubicBezTo>
                  <a:cubicBezTo>
                    <a:pt x="6" y="2"/>
                    <a:pt x="6" y="1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1"/>
            <p:cNvSpPr/>
            <p:nvPr/>
          </p:nvSpPr>
          <p:spPr>
            <a:xfrm>
              <a:off x="-116717" y="-1270199"/>
              <a:ext cx="168" cy="223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3" y="2"/>
                  </a:moveTo>
                  <a:cubicBezTo>
                    <a:pt x="3" y="2"/>
                    <a:pt x="3" y="3"/>
                    <a:pt x="3" y="2"/>
                  </a:cubicBezTo>
                  <a:cubicBezTo>
                    <a:pt x="1" y="2"/>
                    <a:pt x="1" y="2"/>
                    <a:pt x="3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1"/>
            <p:cNvSpPr/>
            <p:nvPr/>
          </p:nvSpPr>
          <p:spPr>
            <a:xfrm>
              <a:off x="-117276" y="-1269976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6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3" y="2"/>
                    <a:pt x="2" y="4"/>
                    <a:pt x="0" y="6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8" y="6"/>
                    <a:pt x="9" y="4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1"/>
            <p:cNvSpPr/>
            <p:nvPr/>
          </p:nvSpPr>
          <p:spPr>
            <a:xfrm>
              <a:off x="-118058" y="-1270702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0"/>
                  </a:moveTo>
                  <a:cubicBezTo>
                    <a:pt x="1" y="2"/>
                    <a:pt x="2" y="2"/>
                    <a:pt x="2" y="4"/>
                  </a:cubicBezTo>
                  <a:lnTo>
                    <a:pt x="3" y="5"/>
                  </a:lnTo>
                  <a:lnTo>
                    <a:pt x="6" y="5"/>
                  </a:lnTo>
                  <a:cubicBezTo>
                    <a:pt x="4" y="4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1"/>
            <p:cNvSpPr/>
            <p:nvPr/>
          </p:nvSpPr>
          <p:spPr>
            <a:xfrm>
              <a:off x="-122696" y="-1262936"/>
              <a:ext cx="782" cy="503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5" y="1"/>
                  </a:moveTo>
                  <a:cubicBezTo>
                    <a:pt x="3" y="1"/>
                    <a:pt x="5" y="3"/>
                    <a:pt x="2" y="4"/>
                  </a:cubicBezTo>
                  <a:cubicBezTo>
                    <a:pt x="2" y="4"/>
                    <a:pt x="1" y="4"/>
                    <a:pt x="2" y="6"/>
                  </a:cubicBezTo>
                  <a:cubicBezTo>
                    <a:pt x="6" y="8"/>
                    <a:pt x="9" y="9"/>
                    <a:pt x="10" y="9"/>
                  </a:cubicBezTo>
                  <a:cubicBezTo>
                    <a:pt x="14" y="9"/>
                    <a:pt x="13" y="6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1"/>
            <p:cNvSpPr/>
            <p:nvPr/>
          </p:nvSpPr>
          <p:spPr>
            <a:xfrm>
              <a:off x="-123366" y="-1262545"/>
              <a:ext cx="1062" cy="1173"/>
            </a:xfrm>
            <a:custGeom>
              <a:avLst/>
              <a:gdLst/>
              <a:ahLst/>
              <a:cxnLst/>
              <a:rect l="l" t="t" r="r" b="b"/>
              <a:pathLst>
                <a:path w="19" h="21" extrusionOk="0">
                  <a:moveTo>
                    <a:pt x="9" y="1"/>
                  </a:moveTo>
                  <a:cubicBezTo>
                    <a:pt x="5" y="1"/>
                    <a:pt x="7" y="6"/>
                    <a:pt x="4" y="6"/>
                  </a:cubicBezTo>
                  <a:cubicBezTo>
                    <a:pt x="6" y="6"/>
                    <a:pt x="8" y="8"/>
                    <a:pt x="9" y="8"/>
                  </a:cubicBezTo>
                  <a:cubicBezTo>
                    <a:pt x="10" y="6"/>
                    <a:pt x="12" y="5"/>
                    <a:pt x="14" y="4"/>
                  </a:cubicBezTo>
                  <a:lnTo>
                    <a:pt x="18" y="4"/>
                  </a:lnTo>
                  <a:cubicBezTo>
                    <a:pt x="13" y="2"/>
                    <a:pt x="11" y="1"/>
                    <a:pt x="9" y="1"/>
                  </a:cubicBezTo>
                  <a:close/>
                  <a:moveTo>
                    <a:pt x="9" y="8"/>
                  </a:moveTo>
                  <a:cubicBezTo>
                    <a:pt x="10" y="10"/>
                    <a:pt x="15" y="13"/>
                    <a:pt x="14" y="13"/>
                  </a:cubicBezTo>
                  <a:lnTo>
                    <a:pt x="1" y="13"/>
                  </a:lnTo>
                  <a:lnTo>
                    <a:pt x="0" y="16"/>
                  </a:lnTo>
                  <a:cubicBezTo>
                    <a:pt x="2" y="17"/>
                    <a:pt x="4" y="18"/>
                    <a:pt x="6" y="20"/>
                  </a:cubicBezTo>
                  <a:cubicBezTo>
                    <a:pt x="13" y="18"/>
                    <a:pt x="15" y="15"/>
                    <a:pt x="16" y="10"/>
                  </a:cubicBezTo>
                  <a:cubicBezTo>
                    <a:pt x="15" y="10"/>
                    <a:pt x="13" y="10"/>
                    <a:pt x="9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1"/>
            <p:cNvSpPr/>
            <p:nvPr/>
          </p:nvSpPr>
          <p:spPr>
            <a:xfrm>
              <a:off x="-123813" y="-1261428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0"/>
                  </a:moveTo>
                  <a:cubicBezTo>
                    <a:pt x="4" y="1"/>
                    <a:pt x="5" y="3"/>
                    <a:pt x="7" y="5"/>
                  </a:cubicBezTo>
                  <a:cubicBezTo>
                    <a:pt x="9" y="5"/>
                    <a:pt x="11" y="6"/>
                    <a:pt x="12" y="6"/>
                  </a:cubicBezTo>
                  <a:cubicBezTo>
                    <a:pt x="10" y="3"/>
                    <a:pt x="7" y="2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1"/>
            <p:cNvSpPr/>
            <p:nvPr/>
          </p:nvSpPr>
          <p:spPr>
            <a:xfrm>
              <a:off x="-124483" y="-1260366"/>
              <a:ext cx="335" cy="279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3"/>
                    <a:pt x="6" y="3"/>
                    <a:pt x="6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1"/>
            <p:cNvSpPr/>
            <p:nvPr/>
          </p:nvSpPr>
          <p:spPr>
            <a:xfrm>
              <a:off x="-125657" y="-1261707"/>
              <a:ext cx="1006" cy="503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" y="1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3" y="7"/>
                    <a:pt x="7" y="4"/>
                    <a:pt x="11" y="3"/>
                  </a:cubicBezTo>
                  <a:cubicBezTo>
                    <a:pt x="13" y="3"/>
                    <a:pt x="14" y="2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1"/>
            <p:cNvSpPr/>
            <p:nvPr/>
          </p:nvSpPr>
          <p:spPr>
            <a:xfrm>
              <a:off x="-125768" y="-1260813"/>
              <a:ext cx="279" cy="39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1"/>
                  </a:moveTo>
                  <a:lnTo>
                    <a:pt x="0" y="5"/>
                  </a:lnTo>
                  <a:cubicBezTo>
                    <a:pt x="2" y="6"/>
                    <a:pt x="3" y="6"/>
                    <a:pt x="4" y="7"/>
                  </a:cubicBezTo>
                  <a:lnTo>
                    <a:pt x="4" y="3"/>
                  </a:lnTo>
                  <a:cubicBezTo>
                    <a:pt x="3" y="2"/>
                    <a:pt x="2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1"/>
            <p:cNvSpPr/>
            <p:nvPr/>
          </p:nvSpPr>
          <p:spPr>
            <a:xfrm>
              <a:off x="-123366" y="-1200976"/>
              <a:ext cx="23577" cy="20840"/>
            </a:xfrm>
            <a:custGeom>
              <a:avLst/>
              <a:gdLst/>
              <a:ahLst/>
              <a:cxnLst/>
              <a:rect l="l" t="t" r="r" b="b"/>
              <a:pathLst>
                <a:path w="422" h="373" extrusionOk="0">
                  <a:moveTo>
                    <a:pt x="373" y="231"/>
                  </a:moveTo>
                  <a:lnTo>
                    <a:pt x="373" y="231"/>
                  </a:lnTo>
                  <a:cubicBezTo>
                    <a:pt x="373" y="231"/>
                    <a:pt x="373" y="231"/>
                    <a:pt x="373" y="231"/>
                  </a:cubicBezTo>
                  <a:cubicBezTo>
                    <a:pt x="374" y="231"/>
                    <a:pt x="374" y="231"/>
                    <a:pt x="373" y="231"/>
                  </a:cubicBezTo>
                  <a:close/>
                  <a:moveTo>
                    <a:pt x="340" y="258"/>
                  </a:moveTo>
                  <a:lnTo>
                    <a:pt x="340" y="258"/>
                  </a:lnTo>
                  <a:cubicBezTo>
                    <a:pt x="341" y="259"/>
                    <a:pt x="343" y="260"/>
                    <a:pt x="345" y="262"/>
                  </a:cubicBezTo>
                  <a:cubicBezTo>
                    <a:pt x="343" y="260"/>
                    <a:pt x="341" y="259"/>
                    <a:pt x="340" y="258"/>
                  </a:cubicBezTo>
                  <a:close/>
                  <a:moveTo>
                    <a:pt x="259" y="324"/>
                  </a:moveTo>
                  <a:cubicBezTo>
                    <a:pt x="259" y="324"/>
                    <a:pt x="259" y="324"/>
                    <a:pt x="259" y="324"/>
                  </a:cubicBezTo>
                  <a:lnTo>
                    <a:pt x="259" y="324"/>
                  </a:lnTo>
                  <a:cubicBezTo>
                    <a:pt x="259" y="324"/>
                    <a:pt x="259" y="324"/>
                    <a:pt x="259" y="324"/>
                  </a:cubicBezTo>
                  <a:lnTo>
                    <a:pt x="259" y="324"/>
                  </a:lnTo>
                  <a:cubicBezTo>
                    <a:pt x="259" y="324"/>
                    <a:pt x="259" y="324"/>
                    <a:pt x="259" y="324"/>
                  </a:cubicBezTo>
                  <a:close/>
                  <a:moveTo>
                    <a:pt x="259" y="324"/>
                  </a:moveTo>
                  <a:cubicBezTo>
                    <a:pt x="261" y="326"/>
                    <a:pt x="262" y="328"/>
                    <a:pt x="264" y="328"/>
                  </a:cubicBezTo>
                  <a:cubicBezTo>
                    <a:pt x="266" y="329"/>
                    <a:pt x="269" y="331"/>
                    <a:pt x="272" y="335"/>
                  </a:cubicBezTo>
                  <a:cubicBezTo>
                    <a:pt x="273" y="334"/>
                    <a:pt x="275" y="333"/>
                    <a:pt x="275" y="331"/>
                  </a:cubicBezTo>
                  <a:cubicBezTo>
                    <a:pt x="274" y="330"/>
                    <a:pt x="271" y="329"/>
                    <a:pt x="270" y="328"/>
                  </a:cubicBezTo>
                  <a:cubicBezTo>
                    <a:pt x="266" y="326"/>
                    <a:pt x="263" y="325"/>
                    <a:pt x="259" y="324"/>
                  </a:cubicBezTo>
                  <a:close/>
                  <a:moveTo>
                    <a:pt x="247" y="1"/>
                  </a:moveTo>
                  <a:cubicBezTo>
                    <a:pt x="238" y="1"/>
                    <a:pt x="231" y="4"/>
                    <a:pt x="228" y="8"/>
                  </a:cubicBezTo>
                  <a:cubicBezTo>
                    <a:pt x="218" y="15"/>
                    <a:pt x="210" y="26"/>
                    <a:pt x="204" y="35"/>
                  </a:cubicBezTo>
                  <a:cubicBezTo>
                    <a:pt x="204" y="35"/>
                    <a:pt x="204" y="36"/>
                    <a:pt x="202" y="36"/>
                  </a:cubicBezTo>
                  <a:cubicBezTo>
                    <a:pt x="175" y="16"/>
                    <a:pt x="161" y="8"/>
                    <a:pt x="155" y="6"/>
                  </a:cubicBezTo>
                  <a:cubicBezTo>
                    <a:pt x="150" y="5"/>
                    <a:pt x="147" y="4"/>
                    <a:pt x="145" y="4"/>
                  </a:cubicBezTo>
                  <a:cubicBezTo>
                    <a:pt x="143" y="4"/>
                    <a:pt x="142" y="5"/>
                    <a:pt x="141" y="5"/>
                  </a:cubicBezTo>
                  <a:cubicBezTo>
                    <a:pt x="135" y="8"/>
                    <a:pt x="131" y="11"/>
                    <a:pt x="129" y="15"/>
                  </a:cubicBezTo>
                  <a:cubicBezTo>
                    <a:pt x="126" y="19"/>
                    <a:pt x="124" y="21"/>
                    <a:pt x="123" y="25"/>
                  </a:cubicBezTo>
                  <a:cubicBezTo>
                    <a:pt x="121" y="29"/>
                    <a:pt x="121" y="32"/>
                    <a:pt x="120" y="36"/>
                  </a:cubicBezTo>
                  <a:cubicBezTo>
                    <a:pt x="119" y="40"/>
                    <a:pt x="118" y="42"/>
                    <a:pt x="118" y="46"/>
                  </a:cubicBezTo>
                  <a:cubicBezTo>
                    <a:pt x="118" y="47"/>
                    <a:pt x="120" y="50"/>
                    <a:pt x="119" y="51"/>
                  </a:cubicBezTo>
                  <a:cubicBezTo>
                    <a:pt x="118" y="51"/>
                    <a:pt x="118" y="51"/>
                    <a:pt x="117" y="51"/>
                  </a:cubicBezTo>
                  <a:cubicBezTo>
                    <a:pt x="116" y="51"/>
                    <a:pt x="115" y="51"/>
                    <a:pt x="114" y="51"/>
                  </a:cubicBezTo>
                  <a:cubicBezTo>
                    <a:pt x="113" y="51"/>
                    <a:pt x="112" y="51"/>
                    <a:pt x="112" y="52"/>
                  </a:cubicBezTo>
                  <a:cubicBezTo>
                    <a:pt x="112" y="55"/>
                    <a:pt x="115" y="62"/>
                    <a:pt x="111" y="62"/>
                  </a:cubicBezTo>
                  <a:cubicBezTo>
                    <a:pt x="111" y="62"/>
                    <a:pt x="111" y="62"/>
                    <a:pt x="110" y="62"/>
                  </a:cubicBezTo>
                  <a:cubicBezTo>
                    <a:pt x="108" y="62"/>
                    <a:pt x="108" y="63"/>
                    <a:pt x="108" y="64"/>
                  </a:cubicBezTo>
                  <a:lnTo>
                    <a:pt x="108" y="69"/>
                  </a:lnTo>
                  <a:lnTo>
                    <a:pt x="108" y="74"/>
                  </a:lnTo>
                  <a:cubicBezTo>
                    <a:pt x="108" y="76"/>
                    <a:pt x="108" y="77"/>
                    <a:pt x="107" y="78"/>
                  </a:cubicBezTo>
                  <a:cubicBezTo>
                    <a:pt x="107" y="78"/>
                    <a:pt x="105" y="78"/>
                    <a:pt x="104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81"/>
                    <a:pt x="104" y="85"/>
                    <a:pt x="104" y="87"/>
                  </a:cubicBezTo>
                  <a:cubicBezTo>
                    <a:pt x="104" y="87"/>
                    <a:pt x="103" y="87"/>
                    <a:pt x="102" y="87"/>
                  </a:cubicBezTo>
                  <a:cubicBezTo>
                    <a:pt x="100" y="87"/>
                    <a:pt x="99" y="87"/>
                    <a:pt x="98" y="87"/>
                  </a:cubicBezTo>
                  <a:cubicBezTo>
                    <a:pt x="95" y="87"/>
                    <a:pt x="89" y="85"/>
                    <a:pt x="87" y="85"/>
                  </a:cubicBezTo>
                  <a:cubicBezTo>
                    <a:pt x="83" y="85"/>
                    <a:pt x="84" y="88"/>
                    <a:pt x="80" y="88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4" y="87"/>
                    <a:pt x="71" y="86"/>
                    <a:pt x="68" y="86"/>
                  </a:cubicBezTo>
                  <a:cubicBezTo>
                    <a:pt x="67" y="86"/>
                    <a:pt x="66" y="87"/>
                    <a:pt x="66" y="89"/>
                  </a:cubicBezTo>
                  <a:cubicBezTo>
                    <a:pt x="66" y="92"/>
                    <a:pt x="70" y="95"/>
                    <a:pt x="70" y="97"/>
                  </a:cubicBezTo>
                  <a:cubicBezTo>
                    <a:pt x="68" y="98"/>
                    <a:pt x="65" y="98"/>
                    <a:pt x="62" y="98"/>
                  </a:cubicBezTo>
                  <a:cubicBezTo>
                    <a:pt x="61" y="98"/>
                    <a:pt x="61" y="99"/>
                    <a:pt x="61" y="100"/>
                  </a:cubicBezTo>
                  <a:cubicBezTo>
                    <a:pt x="60" y="102"/>
                    <a:pt x="60" y="105"/>
                    <a:pt x="58" y="106"/>
                  </a:cubicBezTo>
                  <a:cubicBezTo>
                    <a:pt x="58" y="106"/>
                    <a:pt x="56" y="105"/>
                    <a:pt x="45" y="97"/>
                  </a:cubicBezTo>
                  <a:lnTo>
                    <a:pt x="45" y="97"/>
                  </a:lnTo>
                  <a:cubicBezTo>
                    <a:pt x="45" y="98"/>
                    <a:pt x="46" y="98"/>
                    <a:pt x="46" y="99"/>
                  </a:cubicBezTo>
                  <a:cubicBezTo>
                    <a:pt x="47" y="100"/>
                    <a:pt x="49" y="103"/>
                    <a:pt x="49" y="105"/>
                  </a:cubicBezTo>
                  <a:cubicBezTo>
                    <a:pt x="47" y="106"/>
                    <a:pt x="44" y="105"/>
                    <a:pt x="42" y="108"/>
                  </a:cubicBezTo>
                  <a:cubicBezTo>
                    <a:pt x="41" y="109"/>
                    <a:pt x="44" y="113"/>
                    <a:pt x="45" y="115"/>
                  </a:cubicBezTo>
                  <a:cubicBezTo>
                    <a:pt x="45" y="116"/>
                    <a:pt x="46" y="118"/>
                    <a:pt x="46" y="118"/>
                  </a:cubicBezTo>
                  <a:cubicBezTo>
                    <a:pt x="46" y="119"/>
                    <a:pt x="47" y="121"/>
                    <a:pt x="46" y="121"/>
                  </a:cubicBezTo>
                  <a:cubicBezTo>
                    <a:pt x="45" y="121"/>
                    <a:pt x="41" y="120"/>
                    <a:pt x="37" y="118"/>
                  </a:cubicBezTo>
                  <a:cubicBezTo>
                    <a:pt x="36" y="118"/>
                    <a:pt x="36" y="117"/>
                    <a:pt x="36" y="117"/>
                  </a:cubicBezTo>
                  <a:lnTo>
                    <a:pt x="36" y="117"/>
                  </a:lnTo>
                  <a:cubicBezTo>
                    <a:pt x="36" y="117"/>
                    <a:pt x="38" y="120"/>
                    <a:pt x="36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4" y="120"/>
                    <a:pt x="33" y="119"/>
                    <a:pt x="32" y="119"/>
                  </a:cubicBezTo>
                  <a:cubicBezTo>
                    <a:pt x="30" y="119"/>
                    <a:pt x="30" y="121"/>
                    <a:pt x="28" y="121"/>
                  </a:cubicBezTo>
                  <a:cubicBezTo>
                    <a:pt x="26" y="121"/>
                    <a:pt x="26" y="121"/>
                    <a:pt x="28" y="124"/>
                  </a:cubicBezTo>
                  <a:cubicBezTo>
                    <a:pt x="31" y="127"/>
                    <a:pt x="36" y="134"/>
                    <a:pt x="37" y="135"/>
                  </a:cubicBezTo>
                  <a:cubicBezTo>
                    <a:pt x="39" y="137"/>
                    <a:pt x="36" y="136"/>
                    <a:pt x="36" y="137"/>
                  </a:cubicBezTo>
                  <a:cubicBezTo>
                    <a:pt x="42" y="141"/>
                    <a:pt x="45" y="144"/>
                    <a:pt x="48" y="145"/>
                  </a:cubicBezTo>
                  <a:cubicBezTo>
                    <a:pt x="54" y="151"/>
                    <a:pt x="59" y="154"/>
                    <a:pt x="64" y="160"/>
                  </a:cubicBezTo>
                  <a:cubicBezTo>
                    <a:pt x="75" y="167"/>
                    <a:pt x="83" y="173"/>
                    <a:pt x="92" y="180"/>
                  </a:cubicBezTo>
                  <a:cubicBezTo>
                    <a:pt x="93" y="182"/>
                    <a:pt x="96" y="183"/>
                    <a:pt x="96" y="184"/>
                  </a:cubicBezTo>
                  <a:cubicBezTo>
                    <a:pt x="98" y="186"/>
                    <a:pt x="101" y="188"/>
                    <a:pt x="104" y="189"/>
                  </a:cubicBezTo>
                  <a:cubicBezTo>
                    <a:pt x="102" y="193"/>
                    <a:pt x="99" y="197"/>
                    <a:pt x="92" y="198"/>
                  </a:cubicBezTo>
                  <a:cubicBezTo>
                    <a:pt x="85" y="199"/>
                    <a:pt x="77" y="199"/>
                    <a:pt x="76" y="205"/>
                  </a:cubicBezTo>
                  <a:cubicBezTo>
                    <a:pt x="76" y="208"/>
                    <a:pt x="78" y="215"/>
                    <a:pt x="77" y="216"/>
                  </a:cubicBezTo>
                  <a:cubicBezTo>
                    <a:pt x="75" y="220"/>
                    <a:pt x="67" y="221"/>
                    <a:pt x="64" y="225"/>
                  </a:cubicBezTo>
                  <a:cubicBezTo>
                    <a:pt x="62" y="226"/>
                    <a:pt x="61" y="229"/>
                    <a:pt x="60" y="230"/>
                  </a:cubicBezTo>
                  <a:cubicBezTo>
                    <a:pt x="57" y="234"/>
                    <a:pt x="56" y="239"/>
                    <a:pt x="54" y="242"/>
                  </a:cubicBezTo>
                  <a:cubicBezTo>
                    <a:pt x="54" y="242"/>
                    <a:pt x="53" y="243"/>
                    <a:pt x="53" y="243"/>
                  </a:cubicBezTo>
                  <a:cubicBezTo>
                    <a:pt x="52" y="243"/>
                    <a:pt x="48" y="240"/>
                    <a:pt x="39" y="233"/>
                  </a:cubicBezTo>
                  <a:lnTo>
                    <a:pt x="39" y="233"/>
                  </a:lnTo>
                  <a:cubicBezTo>
                    <a:pt x="39" y="234"/>
                    <a:pt x="40" y="236"/>
                    <a:pt x="40" y="237"/>
                  </a:cubicBezTo>
                  <a:cubicBezTo>
                    <a:pt x="40" y="240"/>
                    <a:pt x="43" y="242"/>
                    <a:pt x="41" y="244"/>
                  </a:cubicBezTo>
                  <a:cubicBezTo>
                    <a:pt x="39" y="246"/>
                    <a:pt x="34" y="247"/>
                    <a:pt x="31" y="251"/>
                  </a:cubicBezTo>
                  <a:cubicBezTo>
                    <a:pt x="30" y="254"/>
                    <a:pt x="31" y="260"/>
                    <a:pt x="31" y="263"/>
                  </a:cubicBezTo>
                  <a:lnTo>
                    <a:pt x="31" y="267"/>
                  </a:lnTo>
                  <a:cubicBezTo>
                    <a:pt x="30" y="270"/>
                    <a:pt x="31" y="273"/>
                    <a:pt x="28" y="275"/>
                  </a:cubicBezTo>
                  <a:cubicBezTo>
                    <a:pt x="28" y="276"/>
                    <a:pt x="28" y="276"/>
                    <a:pt x="27" y="276"/>
                  </a:cubicBezTo>
                  <a:cubicBezTo>
                    <a:pt x="25" y="276"/>
                    <a:pt x="21" y="275"/>
                    <a:pt x="18" y="273"/>
                  </a:cubicBezTo>
                  <a:cubicBezTo>
                    <a:pt x="18" y="273"/>
                    <a:pt x="17" y="273"/>
                    <a:pt x="17" y="273"/>
                  </a:cubicBezTo>
                  <a:cubicBezTo>
                    <a:pt x="14" y="273"/>
                    <a:pt x="18" y="279"/>
                    <a:pt x="15" y="279"/>
                  </a:cubicBezTo>
                  <a:cubicBezTo>
                    <a:pt x="9" y="279"/>
                    <a:pt x="8" y="283"/>
                    <a:pt x="3" y="286"/>
                  </a:cubicBezTo>
                  <a:cubicBezTo>
                    <a:pt x="2" y="287"/>
                    <a:pt x="0" y="287"/>
                    <a:pt x="2" y="289"/>
                  </a:cubicBezTo>
                  <a:cubicBezTo>
                    <a:pt x="3" y="293"/>
                    <a:pt x="9" y="299"/>
                    <a:pt x="9" y="304"/>
                  </a:cubicBezTo>
                  <a:cubicBezTo>
                    <a:pt x="8" y="305"/>
                    <a:pt x="3" y="307"/>
                    <a:pt x="2" y="308"/>
                  </a:cubicBezTo>
                  <a:cubicBezTo>
                    <a:pt x="9" y="312"/>
                    <a:pt x="13" y="313"/>
                    <a:pt x="14" y="314"/>
                  </a:cubicBezTo>
                  <a:lnTo>
                    <a:pt x="28" y="329"/>
                  </a:lnTo>
                  <a:cubicBezTo>
                    <a:pt x="39" y="335"/>
                    <a:pt x="48" y="341"/>
                    <a:pt x="59" y="349"/>
                  </a:cubicBezTo>
                  <a:cubicBezTo>
                    <a:pt x="60" y="350"/>
                    <a:pt x="60" y="351"/>
                    <a:pt x="61" y="354"/>
                  </a:cubicBezTo>
                  <a:cubicBezTo>
                    <a:pt x="66" y="356"/>
                    <a:pt x="70" y="356"/>
                    <a:pt x="77" y="360"/>
                  </a:cubicBezTo>
                  <a:cubicBezTo>
                    <a:pt x="87" y="365"/>
                    <a:pt x="92" y="368"/>
                    <a:pt x="97" y="368"/>
                  </a:cubicBezTo>
                  <a:cubicBezTo>
                    <a:pt x="106" y="370"/>
                    <a:pt x="114" y="370"/>
                    <a:pt x="124" y="371"/>
                  </a:cubicBezTo>
                  <a:cubicBezTo>
                    <a:pt x="126" y="371"/>
                    <a:pt x="130" y="372"/>
                    <a:pt x="131" y="372"/>
                  </a:cubicBezTo>
                  <a:cubicBezTo>
                    <a:pt x="131" y="372"/>
                    <a:pt x="131" y="372"/>
                    <a:pt x="131" y="372"/>
                  </a:cubicBezTo>
                  <a:cubicBezTo>
                    <a:pt x="131" y="370"/>
                    <a:pt x="133" y="370"/>
                    <a:pt x="134" y="370"/>
                  </a:cubicBezTo>
                  <a:cubicBezTo>
                    <a:pt x="137" y="370"/>
                    <a:pt x="142" y="371"/>
                    <a:pt x="145" y="371"/>
                  </a:cubicBezTo>
                  <a:cubicBezTo>
                    <a:pt x="150" y="371"/>
                    <a:pt x="160" y="373"/>
                    <a:pt x="166" y="373"/>
                  </a:cubicBezTo>
                  <a:lnTo>
                    <a:pt x="161" y="368"/>
                  </a:lnTo>
                  <a:cubicBezTo>
                    <a:pt x="154" y="365"/>
                    <a:pt x="147" y="362"/>
                    <a:pt x="140" y="360"/>
                  </a:cubicBezTo>
                  <a:cubicBezTo>
                    <a:pt x="140" y="358"/>
                    <a:pt x="140" y="358"/>
                    <a:pt x="141" y="358"/>
                  </a:cubicBezTo>
                  <a:cubicBezTo>
                    <a:pt x="147" y="358"/>
                    <a:pt x="154" y="360"/>
                    <a:pt x="160" y="360"/>
                  </a:cubicBezTo>
                  <a:cubicBezTo>
                    <a:pt x="163" y="360"/>
                    <a:pt x="165" y="358"/>
                    <a:pt x="166" y="357"/>
                  </a:cubicBezTo>
                  <a:cubicBezTo>
                    <a:pt x="167" y="357"/>
                    <a:pt x="166" y="355"/>
                    <a:pt x="167" y="355"/>
                  </a:cubicBezTo>
                  <a:cubicBezTo>
                    <a:pt x="171" y="355"/>
                    <a:pt x="177" y="357"/>
                    <a:pt x="183" y="357"/>
                  </a:cubicBezTo>
                  <a:cubicBezTo>
                    <a:pt x="188" y="357"/>
                    <a:pt x="187" y="353"/>
                    <a:pt x="186" y="349"/>
                  </a:cubicBezTo>
                  <a:cubicBezTo>
                    <a:pt x="184" y="345"/>
                    <a:pt x="188" y="345"/>
                    <a:pt x="189" y="343"/>
                  </a:cubicBezTo>
                  <a:cubicBezTo>
                    <a:pt x="192" y="340"/>
                    <a:pt x="193" y="337"/>
                    <a:pt x="196" y="335"/>
                  </a:cubicBezTo>
                  <a:cubicBezTo>
                    <a:pt x="189" y="331"/>
                    <a:pt x="187" y="330"/>
                    <a:pt x="183" y="328"/>
                  </a:cubicBezTo>
                  <a:cubicBezTo>
                    <a:pt x="186" y="328"/>
                    <a:pt x="193" y="331"/>
                    <a:pt x="196" y="333"/>
                  </a:cubicBezTo>
                  <a:cubicBezTo>
                    <a:pt x="201" y="334"/>
                    <a:pt x="204" y="334"/>
                    <a:pt x="207" y="334"/>
                  </a:cubicBezTo>
                  <a:cubicBezTo>
                    <a:pt x="208" y="334"/>
                    <a:pt x="209" y="334"/>
                    <a:pt x="210" y="334"/>
                  </a:cubicBezTo>
                  <a:cubicBezTo>
                    <a:pt x="220" y="333"/>
                    <a:pt x="229" y="330"/>
                    <a:pt x="238" y="328"/>
                  </a:cubicBezTo>
                  <a:lnTo>
                    <a:pt x="247" y="328"/>
                  </a:lnTo>
                  <a:cubicBezTo>
                    <a:pt x="250" y="330"/>
                    <a:pt x="253" y="333"/>
                    <a:pt x="252" y="333"/>
                  </a:cubicBezTo>
                  <a:cubicBezTo>
                    <a:pt x="251" y="333"/>
                    <a:pt x="251" y="333"/>
                    <a:pt x="251" y="333"/>
                  </a:cubicBezTo>
                  <a:cubicBezTo>
                    <a:pt x="249" y="332"/>
                    <a:pt x="248" y="332"/>
                    <a:pt x="247" y="332"/>
                  </a:cubicBezTo>
                  <a:cubicBezTo>
                    <a:pt x="244" y="332"/>
                    <a:pt x="248" y="336"/>
                    <a:pt x="245" y="336"/>
                  </a:cubicBezTo>
                  <a:cubicBezTo>
                    <a:pt x="244" y="336"/>
                    <a:pt x="242" y="336"/>
                    <a:pt x="238" y="334"/>
                  </a:cubicBezTo>
                  <a:lnTo>
                    <a:pt x="230" y="338"/>
                  </a:lnTo>
                  <a:cubicBezTo>
                    <a:pt x="228" y="339"/>
                    <a:pt x="222" y="339"/>
                    <a:pt x="222" y="343"/>
                  </a:cubicBezTo>
                  <a:cubicBezTo>
                    <a:pt x="222" y="346"/>
                    <a:pt x="219" y="347"/>
                    <a:pt x="217" y="349"/>
                  </a:cubicBezTo>
                  <a:cubicBezTo>
                    <a:pt x="215" y="349"/>
                    <a:pt x="217" y="351"/>
                    <a:pt x="217" y="351"/>
                  </a:cubicBezTo>
                  <a:cubicBezTo>
                    <a:pt x="223" y="356"/>
                    <a:pt x="228" y="357"/>
                    <a:pt x="229" y="357"/>
                  </a:cubicBezTo>
                  <a:cubicBezTo>
                    <a:pt x="231" y="356"/>
                    <a:pt x="233" y="355"/>
                    <a:pt x="234" y="354"/>
                  </a:cubicBezTo>
                  <a:cubicBezTo>
                    <a:pt x="238" y="351"/>
                    <a:pt x="241" y="347"/>
                    <a:pt x="245" y="345"/>
                  </a:cubicBezTo>
                  <a:cubicBezTo>
                    <a:pt x="246" y="345"/>
                    <a:pt x="250" y="346"/>
                    <a:pt x="251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0"/>
                    <a:pt x="259" y="339"/>
                    <a:pt x="266" y="339"/>
                  </a:cubicBezTo>
                  <a:cubicBezTo>
                    <a:pt x="270" y="339"/>
                    <a:pt x="271" y="338"/>
                    <a:pt x="262" y="330"/>
                  </a:cubicBezTo>
                  <a:cubicBezTo>
                    <a:pt x="259" y="329"/>
                    <a:pt x="256" y="329"/>
                    <a:pt x="252" y="328"/>
                  </a:cubicBezTo>
                  <a:cubicBezTo>
                    <a:pt x="251" y="326"/>
                    <a:pt x="250" y="325"/>
                    <a:pt x="249" y="325"/>
                  </a:cubicBezTo>
                  <a:cubicBezTo>
                    <a:pt x="252" y="325"/>
                    <a:pt x="255" y="324"/>
                    <a:pt x="259" y="324"/>
                  </a:cubicBezTo>
                  <a:lnTo>
                    <a:pt x="259" y="324"/>
                  </a:lnTo>
                  <a:cubicBezTo>
                    <a:pt x="258" y="323"/>
                    <a:pt x="257" y="323"/>
                    <a:pt x="256" y="323"/>
                  </a:cubicBezTo>
                  <a:cubicBezTo>
                    <a:pt x="259" y="320"/>
                    <a:pt x="260" y="318"/>
                    <a:pt x="264" y="318"/>
                  </a:cubicBezTo>
                  <a:cubicBezTo>
                    <a:pt x="265" y="318"/>
                    <a:pt x="271" y="320"/>
                    <a:pt x="275" y="323"/>
                  </a:cubicBezTo>
                  <a:cubicBezTo>
                    <a:pt x="276" y="324"/>
                    <a:pt x="280" y="325"/>
                    <a:pt x="280" y="325"/>
                  </a:cubicBezTo>
                  <a:lnTo>
                    <a:pt x="287" y="325"/>
                  </a:lnTo>
                  <a:lnTo>
                    <a:pt x="286" y="324"/>
                  </a:lnTo>
                  <a:cubicBezTo>
                    <a:pt x="281" y="319"/>
                    <a:pt x="277" y="317"/>
                    <a:pt x="270" y="310"/>
                  </a:cubicBezTo>
                  <a:lnTo>
                    <a:pt x="270" y="310"/>
                  </a:lnTo>
                  <a:cubicBezTo>
                    <a:pt x="273" y="312"/>
                    <a:pt x="277" y="313"/>
                    <a:pt x="282" y="315"/>
                  </a:cubicBezTo>
                  <a:cubicBezTo>
                    <a:pt x="285" y="317"/>
                    <a:pt x="289" y="319"/>
                    <a:pt x="291" y="319"/>
                  </a:cubicBezTo>
                  <a:cubicBezTo>
                    <a:pt x="292" y="319"/>
                    <a:pt x="291" y="318"/>
                    <a:pt x="286" y="313"/>
                  </a:cubicBezTo>
                  <a:lnTo>
                    <a:pt x="282" y="313"/>
                  </a:lnTo>
                  <a:cubicBezTo>
                    <a:pt x="281" y="312"/>
                    <a:pt x="278" y="310"/>
                    <a:pt x="277" y="309"/>
                  </a:cubicBezTo>
                  <a:lnTo>
                    <a:pt x="277" y="309"/>
                  </a:lnTo>
                  <a:cubicBezTo>
                    <a:pt x="280" y="310"/>
                    <a:pt x="283" y="312"/>
                    <a:pt x="286" y="313"/>
                  </a:cubicBezTo>
                  <a:cubicBezTo>
                    <a:pt x="283" y="310"/>
                    <a:pt x="278" y="307"/>
                    <a:pt x="278" y="305"/>
                  </a:cubicBezTo>
                  <a:cubicBezTo>
                    <a:pt x="277" y="304"/>
                    <a:pt x="278" y="304"/>
                    <a:pt x="280" y="303"/>
                  </a:cubicBezTo>
                  <a:cubicBezTo>
                    <a:pt x="281" y="302"/>
                    <a:pt x="282" y="300"/>
                    <a:pt x="285" y="300"/>
                  </a:cubicBezTo>
                  <a:cubicBezTo>
                    <a:pt x="286" y="300"/>
                    <a:pt x="289" y="301"/>
                    <a:pt x="293" y="303"/>
                  </a:cubicBezTo>
                  <a:cubicBezTo>
                    <a:pt x="295" y="304"/>
                    <a:pt x="297" y="304"/>
                    <a:pt x="298" y="304"/>
                  </a:cubicBezTo>
                  <a:cubicBezTo>
                    <a:pt x="300" y="304"/>
                    <a:pt x="299" y="302"/>
                    <a:pt x="301" y="302"/>
                  </a:cubicBezTo>
                  <a:lnTo>
                    <a:pt x="301" y="299"/>
                  </a:lnTo>
                  <a:cubicBezTo>
                    <a:pt x="302" y="298"/>
                    <a:pt x="301" y="294"/>
                    <a:pt x="304" y="294"/>
                  </a:cubicBezTo>
                  <a:cubicBezTo>
                    <a:pt x="307" y="294"/>
                    <a:pt x="306" y="293"/>
                    <a:pt x="307" y="292"/>
                  </a:cubicBezTo>
                  <a:cubicBezTo>
                    <a:pt x="307" y="292"/>
                    <a:pt x="306" y="291"/>
                    <a:pt x="302" y="288"/>
                  </a:cubicBezTo>
                  <a:cubicBezTo>
                    <a:pt x="294" y="282"/>
                    <a:pt x="291" y="279"/>
                    <a:pt x="292" y="279"/>
                  </a:cubicBezTo>
                  <a:lnTo>
                    <a:pt x="292" y="279"/>
                  </a:lnTo>
                  <a:cubicBezTo>
                    <a:pt x="292" y="279"/>
                    <a:pt x="295" y="280"/>
                    <a:pt x="301" y="284"/>
                  </a:cubicBezTo>
                  <a:cubicBezTo>
                    <a:pt x="303" y="285"/>
                    <a:pt x="306" y="287"/>
                    <a:pt x="306" y="287"/>
                  </a:cubicBezTo>
                  <a:cubicBezTo>
                    <a:pt x="306" y="287"/>
                    <a:pt x="306" y="287"/>
                    <a:pt x="306" y="287"/>
                  </a:cubicBezTo>
                  <a:cubicBezTo>
                    <a:pt x="304" y="285"/>
                    <a:pt x="303" y="284"/>
                    <a:pt x="304" y="284"/>
                  </a:cubicBezTo>
                  <a:cubicBezTo>
                    <a:pt x="306" y="284"/>
                    <a:pt x="313" y="288"/>
                    <a:pt x="320" y="291"/>
                  </a:cubicBezTo>
                  <a:cubicBezTo>
                    <a:pt x="302" y="276"/>
                    <a:pt x="295" y="268"/>
                    <a:pt x="298" y="268"/>
                  </a:cubicBezTo>
                  <a:cubicBezTo>
                    <a:pt x="298" y="268"/>
                    <a:pt x="299" y="268"/>
                    <a:pt x="299" y="268"/>
                  </a:cubicBezTo>
                  <a:cubicBezTo>
                    <a:pt x="301" y="268"/>
                    <a:pt x="299" y="267"/>
                    <a:pt x="299" y="266"/>
                  </a:cubicBezTo>
                  <a:cubicBezTo>
                    <a:pt x="301" y="266"/>
                    <a:pt x="303" y="266"/>
                    <a:pt x="306" y="265"/>
                  </a:cubicBezTo>
                  <a:lnTo>
                    <a:pt x="309" y="268"/>
                  </a:lnTo>
                  <a:cubicBezTo>
                    <a:pt x="311" y="270"/>
                    <a:pt x="313" y="272"/>
                    <a:pt x="314" y="273"/>
                  </a:cubicBezTo>
                  <a:cubicBezTo>
                    <a:pt x="318" y="276"/>
                    <a:pt x="318" y="276"/>
                    <a:pt x="320" y="276"/>
                  </a:cubicBezTo>
                  <a:cubicBezTo>
                    <a:pt x="322" y="277"/>
                    <a:pt x="325" y="281"/>
                    <a:pt x="329" y="282"/>
                  </a:cubicBezTo>
                  <a:cubicBezTo>
                    <a:pt x="325" y="277"/>
                    <a:pt x="322" y="273"/>
                    <a:pt x="317" y="271"/>
                  </a:cubicBezTo>
                  <a:cubicBezTo>
                    <a:pt x="314" y="270"/>
                    <a:pt x="311" y="267"/>
                    <a:pt x="306" y="262"/>
                  </a:cubicBezTo>
                  <a:cubicBezTo>
                    <a:pt x="308" y="262"/>
                    <a:pt x="309" y="261"/>
                    <a:pt x="311" y="261"/>
                  </a:cubicBezTo>
                  <a:cubicBezTo>
                    <a:pt x="313" y="261"/>
                    <a:pt x="314" y="261"/>
                    <a:pt x="317" y="262"/>
                  </a:cubicBezTo>
                  <a:cubicBezTo>
                    <a:pt x="320" y="264"/>
                    <a:pt x="323" y="265"/>
                    <a:pt x="325" y="265"/>
                  </a:cubicBezTo>
                  <a:cubicBezTo>
                    <a:pt x="327" y="265"/>
                    <a:pt x="328" y="263"/>
                    <a:pt x="328" y="262"/>
                  </a:cubicBezTo>
                  <a:cubicBezTo>
                    <a:pt x="328" y="261"/>
                    <a:pt x="328" y="260"/>
                    <a:pt x="329" y="260"/>
                  </a:cubicBezTo>
                  <a:cubicBezTo>
                    <a:pt x="330" y="260"/>
                    <a:pt x="331" y="260"/>
                    <a:pt x="331" y="260"/>
                  </a:cubicBezTo>
                  <a:cubicBezTo>
                    <a:pt x="333" y="260"/>
                    <a:pt x="334" y="259"/>
                    <a:pt x="327" y="252"/>
                  </a:cubicBezTo>
                  <a:cubicBezTo>
                    <a:pt x="324" y="250"/>
                    <a:pt x="323" y="248"/>
                    <a:pt x="323" y="248"/>
                  </a:cubicBezTo>
                  <a:lnTo>
                    <a:pt x="323" y="248"/>
                  </a:lnTo>
                  <a:cubicBezTo>
                    <a:pt x="325" y="248"/>
                    <a:pt x="330" y="251"/>
                    <a:pt x="340" y="258"/>
                  </a:cubicBezTo>
                  <a:lnTo>
                    <a:pt x="340" y="258"/>
                  </a:lnTo>
                  <a:cubicBezTo>
                    <a:pt x="333" y="253"/>
                    <a:pt x="333" y="253"/>
                    <a:pt x="335" y="253"/>
                  </a:cubicBezTo>
                  <a:cubicBezTo>
                    <a:pt x="335" y="253"/>
                    <a:pt x="335" y="253"/>
                    <a:pt x="336" y="253"/>
                  </a:cubicBezTo>
                  <a:cubicBezTo>
                    <a:pt x="337" y="253"/>
                    <a:pt x="338" y="252"/>
                    <a:pt x="330" y="246"/>
                  </a:cubicBezTo>
                  <a:lnTo>
                    <a:pt x="330" y="246"/>
                  </a:lnTo>
                  <a:cubicBezTo>
                    <a:pt x="342" y="253"/>
                    <a:pt x="348" y="257"/>
                    <a:pt x="349" y="257"/>
                  </a:cubicBezTo>
                  <a:cubicBezTo>
                    <a:pt x="349" y="257"/>
                    <a:pt x="348" y="256"/>
                    <a:pt x="347" y="254"/>
                  </a:cubicBezTo>
                  <a:cubicBezTo>
                    <a:pt x="341" y="247"/>
                    <a:pt x="349" y="250"/>
                    <a:pt x="348" y="246"/>
                  </a:cubicBezTo>
                  <a:cubicBezTo>
                    <a:pt x="347" y="244"/>
                    <a:pt x="351" y="245"/>
                    <a:pt x="344" y="239"/>
                  </a:cubicBezTo>
                  <a:cubicBezTo>
                    <a:pt x="343" y="238"/>
                    <a:pt x="343" y="237"/>
                    <a:pt x="343" y="237"/>
                  </a:cubicBezTo>
                  <a:lnTo>
                    <a:pt x="343" y="237"/>
                  </a:lnTo>
                  <a:cubicBezTo>
                    <a:pt x="343" y="237"/>
                    <a:pt x="346" y="239"/>
                    <a:pt x="347" y="239"/>
                  </a:cubicBezTo>
                  <a:cubicBezTo>
                    <a:pt x="348" y="237"/>
                    <a:pt x="349" y="237"/>
                    <a:pt x="350" y="236"/>
                  </a:cubicBezTo>
                  <a:lnTo>
                    <a:pt x="350" y="234"/>
                  </a:lnTo>
                  <a:cubicBezTo>
                    <a:pt x="350" y="234"/>
                    <a:pt x="351" y="234"/>
                    <a:pt x="352" y="234"/>
                  </a:cubicBezTo>
                  <a:cubicBezTo>
                    <a:pt x="354" y="234"/>
                    <a:pt x="357" y="234"/>
                    <a:pt x="358" y="234"/>
                  </a:cubicBezTo>
                  <a:cubicBezTo>
                    <a:pt x="360" y="234"/>
                    <a:pt x="361" y="234"/>
                    <a:pt x="359" y="230"/>
                  </a:cubicBezTo>
                  <a:cubicBezTo>
                    <a:pt x="356" y="227"/>
                    <a:pt x="355" y="225"/>
                    <a:pt x="357" y="225"/>
                  </a:cubicBezTo>
                  <a:cubicBezTo>
                    <a:pt x="359" y="225"/>
                    <a:pt x="363" y="227"/>
                    <a:pt x="370" y="230"/>
                  </a:cubicBezTo>
                  <a:cubicBezTo>
                    <a:pt x="371" y="231"/>
                    <a:pt x="373" y="231"/>
                    <a:pt x="373" y="231"/>
                  </a:cubicBezTo>
                  <a:lnTo>
                    <a:pt x="373" y="231"/>
                  </a:lnTo>
                  <a:cubicBezTo>
                    <a:pt x="371" y="230"/>
                    <a:pt x="367" y="226"/>
                    <a:pt x="369" y="226"/>
                  </a:cubicBezTo>
                  <a:cubicBezTo>
                    <a:pt x="370" y="226"/>
                    <a:pt x="371" y="227"/>
                    <a:pt x="374" y="228"/>
                  </a:cubicBezTo>
                  <a:lnTo>
                    <a:pt x="373" y="226"/>
                  </a:lnTo>
                  <a:cubicBezTo>
                    <a:pt x="363" y="218"/>
                    <a:pt x="369" y="221"/>
                    <a:pt x="367" y="219"/>
                  </a:cubicBezTo>
                  <a:cubicBezTo>
                    <a:pt x="366" y="218"/>
                    <a:pt x="367" y="218"/>
                    <a:pt x="365" y="215"/>
                  </a:cubicBezTo>
                  <a:cubicBezTo>
                    <a:pt x="360" y="211"/>
                    <a:pt x="359" y="209"/>
                    <a:pt x="359" y="209"/>
                  </a:cubicBezTo>
                  <a:lnTo>
                    <a:pt x="359" y="209"/>
                  </a:lnTo>
                  <a:cubicBezTo>
                    <a:pt x="360" y="209"/>
                    <a:pt x="362" y="210"/>
                    <a:pt x="366" y="212"/>
                  </a:cubicBezTo>
                  <a:cubicBezTo>
                    <a:pt x="369" y="214"/>
                    <a:pt x="372" y="215"/>
                    <a:pt x="372" y="215"/>
                  </a:cubicBezTo>
                  <a:cubicBezTo>
                    <a:pt x="373" y="215"/>
                    <a:pt x="371" y="213"/>
                    <a:pt x="364" y="207"/>
                  </a:cubicBezTo>
                  <a:cubicBezTo>
                    <a:pt x="361" y="205"/>
                    <a:pt x="360" y="203"/>
                    <a:pt x="360" y="203"/>
                  </a:cubicBezTo>
                  <a:cubicBezTo>
                    <a:pt x="361" y="203"/>
                    <a:pt x="362" y="203"/>
                    <a:pt x="366" y="204"/>
                  </a:cubicBezTo>
                  <a:cubicBezTo>
                    <a:pt x="370" y="206"/>
                    <a:pt x="372" y="206"/>
                    <a:pt x="373" y="206"/>
                  </a:cubicBezTo>
                  <a:cubicBezTo>
                    <a:pt x="376" y="206"/>
                    <a:pt x="373" y="203"/>
                    <a:pt x="377" y="203"/>
                  </a:cubicBezTo>
                  <a:cubicBezTo>
                    <a:pt x="377" y="203"/>
                    <a:pt x="377" y="203"/>
                    <a:pt x="378" y="203"/>
                  </a:cubicBezTo>
                  <a:lnTo>
                    <a:pt x="378" y="202"/>
                  </a:lnTo>
                  <a:cubicBezTo>
                    <a:pt x="373" y="198"/>
                    <a:pt x="369" y="193"/>
                    <a:pt x="371" y="193"/>
                  </a:cubicBezTo>
                  <a:cubicBezTo>
                    <a:pt x="371" y="193"/>
                    <a:pt x="371" y="193"/>
                    <a:pt x="372" y="194"/>
                  </a:cubicBezTo>
                  <a:cubicBezTo>
                    <a:pt x="373" y="194"/>
                    <a:pt x="374" y="194"/>
                    <a:pt x="374" y="194"/>
                  </a:cubicBezTo>
                  <a:cubicBezTo>
                    <a:pt x="376" y="194"/>
                    <a:pt x="375" y="192"/>
                    <a:pt x="375" y="192"/>
                  </a:cubicBezTo>
                  <a:cubicBezTo>
                    <a:pt x="375" y="189"/>
                    <a:pt x="375" y="189"/>
                    <a:pt x="372" y="187"/>
                  </a:cubicBezTo>
                  <a:cubicBezTo>
                    <a:pt x="368" y="183"/>
                    <a:pt x="366" y="180"/>
                    <a:pt x="368" y="180"/>
                  </a:cubicBezTo>
                  <a:cubicBezTo>
                    <a:pt x="369" y="180"/>
                    <a:pt x="372" y="181"/>
                    <a:pt x="376" y="184"/>
                  </a:cubicBezTo>
                  <a:cubicBezTo>
                    <a:pt x="380" y="187"/>
                    <a:pt x="384" y="188"/>
                    <a:pt x="385" y="188"/>
                  </a:cubicBezTo>
                  <a:cubicBezTo>
                    <a:pt x="386" y="188"/>
                    <a:pt x="386" y="188"/>
                    <a:pt x="385" y="186"/>
                  </a:cubicBezTo>
                  <a:cubicBezTo>
                    <a:pt x="379" y="181"/>
                    <a:pt x="379" y="179"/>
                    <a:pt x="380" y="179"/>
                  </a:cubicBezTo>
                  <a:cubicBezTo>
                    <a:pt x="382" y="179"/>
                    <a:pt x="385" y="181"/>
                    <a:pt x="387" y="182"/>
                  </a:cubicBezTo>
                  <a:cubicBezTo>
                    <a:pt x="391" y="184"/>
                    <a:pt x="395" y="185"/>
                    <a:pt x="397" y="185"/>
                  </a:cubicBezTo>
                  <a:cubicBezTo>
                    <a:pt x="400" y="185"/>
                    <a:pt x="400" y="183"/>
                    <a:pt x="390" y="174"/>
                  </a:cubicBezTo>
                  <a:cubicBezTo>
                    <a:pt x="389" y="173"/>
                    <a:pt x="389" y="173"/>
                    <a:pt x="389" y="173"/>
                  </a:cubicBezTo>
                  <a:lnTo>
                    <a:pt x="389" y="173"/>
                  </a:lnTo>
                  <a:cubicBezTo>
                    <a:pt x="389" y="173"/>
                    <a:pt x="390" y="174"/>
                    <a:pt x="391" y="174"/>
                  </a:cubicBezTo>
                  <a:cubicBezTo>
                    <a:pt x="392" y="174"/>
                    <a:pt x="393" y="174"/>
                    <a:pt x="394" y="174"/>
                  </a:cubicBezTo>
                  <a:cubicBezTo>
                    <a:pt x="396" y="174"/>
                    <a:pt x="398" y="174"/>
                    <a:pt x="402" y="176"/>
                  </a:cubicBezTo>
                  <a:cubicBezTo>
                    <a:pt x="402" y="176"/>
                    <a:pt x="403" y="176"/>
                    <a:pt x="403" y="176"/>
                  </a:cubicBezTo>
                  <a:cubicBezTo>
                    <a:pt x="405" y="176"/>
                    <a:pt x="405" y="175"/>
                    <a:pt x="401" y="171"/>
                  </a:cubicBezTo>
                  <a:cubicBezTo>
                    <a:pt x="393" y="163"/>
                    <a:pt x="390" y="160"/>
                    <a:pt x="391" y="160"/>
                  </a:cubicBezTo>
                  <a:lnTo>
                    <a:pt x="391" y="160"/>
                  </a:lnTo>
                  <a:cubicBezTo>
                    <a:pt x="391" y="160"/>
                    <a:pt x="392" y="160"/>
                    <a:pt x="393" y="161"/>
                  </a:cubicBezTo>
                  <a:cubicBezTo>
                    <a:pt x="395" y="162"/>
                    <a:pt x="396" y="162"/>
                    <a:pt x="397" y="162"/>
                  </a:cubicBezTo>
                  <a:cubicBezTo>
                    <a:pt x="400" y="162"/>
                    <a:pt x="395" y="157"/>
                    <a:pt x="398" y="157"/>
                  </a:cubicBezTo>
                  <a:cubicBezTo>
                    <a:pt x="398" y="157"/>
                    <a:pt x="398" y="157"/>
                    <a:pt x="398" y="157"/>
                  </a:cubicBezTo>
                  <a:cubicBezTo>
                    <a:pt x="399" y="157"/>
                    <a:pt x="399" y="157"/>
                    <a:pt x="400" y="157"/>
                  </a:cubicBezTo>
                  <a:cubicBezTo>
                    <a:pt x="403" y="157"/>
                    <a:pt x="402" y="153"/>
                    <a:pt x="403" y="152"/>
                  </a:cubicBezTo>
                  <a:cubicBezTo>
                    <a:pt x="406" y="150"/>
                    <a:pt x="408" y="147"/>
                    <a:pt x="409" y="145"/>
                  </a:cubicBezTo>
                  <a:cubicBezTo>
                    <a:pt x="409" y="145"/>
                    <a:pt x="408" y="142"/>
                    <a:pt x="407" y="142"/>
                  </a:cubicBezTo>
                  <a:lnTo>
                    <a:pt x="391" y="131"/>
                  </a:lnTo>
                  <a:lnTo>
                    <a:pt x="391" y="131"/>
                  </a:lnTo>
                  <a:cubicBezTo>
                    <a:pt x="401" y="135"/>
                    <a:pt x="415" y="142"/>
                    <a:pt x="419" y="142"/>
                  </a:cubicBezTo>
                  <a:cubicBezTo>
                    <a:pt x="422" y="142"/>
                    <a:pt x="421" y="139"/>
                    <a:pt x="412" y="131"/>
                  </a:cubicBezTo>
                  <a:cubicBezTo>
                    <a:pt x="411" y="131"/>
                    <a:pt x="412" y="134"/>
                    <a:pt x="412" y="135"/>
                  </a:cubicBezTo>
                  <a:cubicBezTo>
                    <a:pt x="412" y="135"/>
                    <a:pt x="412" y="135"/>
                    <a:pt x="412" y="135"/>
                  </a:cubicBezTo>
                  <a:cubicBezTo>
                    <a:pt x="411" y="135"/>
                    <a:pt x="407" y="133"/>
                    <a:pt x="397" y="127"/>
                  </a:cubicBezTo>
                  <a:lnTo>
                    <a:pt x="397" y="127"/>
                  </a:lnTo>
                  <a:cubicBezTo>
                    <a:pt x="401" y="129"/>
                    <a:pt x="403" y="129"/>
                    <a:pt x="404" y="129"/>
                  </a:cubicBezTo>
                  <a:cubicBezTo>
                    <a:pt x="397" y="123"/>
                    <a:pt x="392" y="118"/>
                    <a:pt x="386" y="113"/>
                  </a:cubicBezTo>
                  <a:cubicBezTo>
                    <a:pt x="386" y="112"/>
                    <a:pt x="386" y="112"/>
                    <a:pt x="387" y="112"/>
                  </a:cubicBezTo>
                  <a:cubicBezTo>
                    <a:pt x="387" y="112"/>
                    <a:pt x="388" y="112"/>
                    <a:pt x="388" y="112"/>
                  </a:cubicBezTo>
                  <a:cubicBezTo>
                    <a:pt x="389" y="112"/>
                    <a:pt x="389" y="112"/>
                    <a:pt x="387" y="110"/>
                  </a:cubicBezTo>
                  <a:cubicBezTo>
                    <a:pt x="372" y="98"/>
                    <a:pt x="380" y="100"/>
                    <a:pt x="374" y="95"/>
                  </a:cubicBezTo>
                  <a:cubicBezTo>
                    <a:pt x="370" y="91"/>
                    <a:pt x="369" y="89"/>
                    <a:pt x="371" y="89"/>
                  </a:cubicBezTo>
                  <a:cubicBezTo>
                    <a:pt x="372" y="89"/>
                    <a:pt x="375" y="90"/>
                    <a:pt x="380" y="92"/>
                  </a:cubicBezTo>
                  <a:cubicBezTo>
                    <a:pt x="382" y="93"/>
                    <a:pt x="383" y="93"/>
                    <a:pt x="386" y="93"/>
                  </a:cubicBezTo>
                  <a:cubicBezTo>
                    <a:pt x="380" y="89"/>
                    <a:pt x="369" y="83"/>
                    <a:pt x="359" y="74"/>
                  </a:cubicBezTo>
                  <a:cubicBezTo>
                    <a:pt x="356" y="70"/>
                    <a:pt x="353" y="67"/>
                    <a:pt x="355" y="67"/>
                  </a:cubicBezTo>
                  <a:cubicBezTo>
                    <a:pt x="356" y="67"/>
                    <a:pt x="359" y="69"/>
                    <a:pt x="366" y="73"/>
                  </a:cubicBezTo>
                  <a:cubicBezTo>
                    <a:pt x="356" y="66"/>
                    <a:pt x="348" y="58"/>
                    <a:pt x="340" y="53"/>
                  </a:cubicBezTo>
                  <a:cubicBezTo>
                    <a:pt x="328" y="45"/>
                    <a:pt x="313" y="34"/>
                    <a:pt x="303" y="29"/>
                  </a:cubicBezTo>
                  <a:cubicBezTo>
                    <a:pt x="272" y="9"/>
                    <a:pt x="255" y="1"/>
                    <a:pt x="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1"/>
            <p:cNvSpPr/>
            <p:nvPr/>
          </p:nvSpPr>
          <p:spPr>
            <a:xfrm>
              <a:off x="-102191" y="-1193434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1" y="1"/>
                  </a:moveTo>
                  <a:cubicBezTo>
                    <a:pt x="2" y="1"/>
                    <a:pt x="2" y="2"/>
                    <a:pt x="2" y="4"/>
                  </a:cubicBezTo>
                  <a:cubicBezTo>
                    <a:pt x="3" y="5"/>
                    <a:pt x="5" y="5"/>
                    <a:pt x="6" y="6"/>
                  </a:cubicBezTo>
                  <a:lnTo>
                    <a:pt x="6" y="4"/>
                  </a:lnTo>
                  <a:cubicBezTo>
                    <a:pt x="5" y="2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1"/>
            <p:cNvSpPr/>
            <p:nvPr/>
          </p:nvSpPr>
          <p:spPr>
            <a:xfrm>
              <a:off x="-103029" y="-1192819"/>
              <a:ext cx="1285" cy="950"/>
            </a:xfrm>
            <a:custGeom>
              <a:avLst/>
              <a:gdLst/>
              <a:ahLst/>
              <a:cxnLst/>
              <a:rect l="l" t="t" r="r" b="b"/>
              <a:pathLst>
                <a:path w="23" h="17" extrusionOk="0">
                  <a:moveTo>
                    <a:pt x="21" y="0"/>
                  </a:moveTo>
                  <a:cubicBezTo>
                    <a:pt x="17" y="1"/>
                    <a:pt x="15" y="1"/>
                    <a:pt x="11" y="4"/>
                  </a:cubicBezTo>
                  <a:cubicBezTo>
                    <a:pt x="9" y="5"/>
                    <a:pt x="6" y="6"/>
                    <a:pt x="5" y="6"/>
                  </a:cubicBezTo>
                  <a:cubicBezTo>
                    <a:pt x="1" y="7"/>
                    <a:pt x="2" y="12"/>
                    <a:pt x="6" y="16"/>
                  </a:cubicBezTo>
                  <a:cubicBezTo>
                    <a:pt x="12" y="14"/>
                    <a:pt x="23" y="12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1"/>
            <p:cNvSpPr/>
            <p:nvPr/>
          </p:nvSpPr>
          <p:spPr>
            <a:xfrm>
              <a:off x="-103420" y="-1193825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lnTo>
                    <a:pt x="6" y="3"/>
                  </a:ln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1"/>
            <p:cNvSpPr/>
            <p:nvPr/>
          </p:nvSpPr>
          <p:spPr>
            <a:xfrm>
              <a:off x="-104258" y="-1193154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0"/>
                  </a:moveTo>
                  <a:cubicBezTo>
                    <a:pt x="3" y="2"/>
                    <a:pt x="6" y="4"/>
                    <a:pt x="8" y="6"/>
                  </a:cubicBezTo>
                  <a:lnTo>
                    <a:pt x="12" y="6"/>
                  </a:lnTo>
                  <a:cubicBezTo>
                    <a:pt x="10" y="5"/>
                    <a:pt x="8" y="2"/>
                    <a:pt x="6" y="1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1"/>
            <p:cNvSpPr/>
            <p:nvPr/>
          </p:nvSpPr>
          <p:spPr>
            <a:xfrm>
              <a:off x="-104817" y="-1193043"/>
              <a:ext cx="950" cy="1062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0" y="0"/>
                  </a:moveTo>
                  <a:cubicBezTo>
                    <a:pt x="1" y="0"/>
                    <a:pt x="0" y="8"/>
                    <a:pt x="1" y="14"/>
                  </a:cubicBezTo>
                  <a:cubicBezTo>
                    <a:pt x="7" y="17"/>
                    <a:pt x="10" y="18"/>
                    <a:pt x="11" y="18"/>
                  </a:cubicBezTo>
                  <a:cubicBezTo>
                    <a:pt x="13" y="18"/>
                    <a:pt x="11" y="15"/>
                    <a:pt x="13" y="14"/>
                  </a:cubicBezTo>
                  <a:cubicBezTo>
                    <a:pt x="16" y="13"/>
                    <a:pt x="15" y="8"/>
                    <a:pt x="15" y="4"/>
                  </a:cubicBezTo>
                  <a:cubicBezTo>
                    <a:pt x="13" y="3"/>
                    <a:pt x="11" y="2"/>
                    <a:pt x="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1"/>
            <p:cNvSpPr/>
            <p:nvPr/>
          </p:nvSpPr>
          <p:spPr>
            <a:xfrm>
              <a:off x="-105152" y="-1192205"/>
              <a:ext cx="894" cy="61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3" y="1"/>
                  </a:moveTo>
                  <a:cubicBezTo>
                    <a:pt x="0" y="1"/>
                    <a:pt x="2" y="4"/>
                    <a:pt x="7" y="10"/>
                  </a:cubicBezTo>
                  <a:cubicBezTo>
                    <a:pt x="12" y="9"/>
                    <a:pt x="16" y="9"/>
                    <a:pt x="12" y="4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1"/>
            <p:cNvSpPr/>
            <p:nvPr/>
          </p:nvSpPr>
          <p:spPr>
            <a:xfrm>
              <a:off x="-105097" y="-1191590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1" y="0"/>
                  </a:moveTo>
                  <a:cubicBezTo>
                    <a:pt x="1" y="3"/>
                    <a:pt x="1" y="3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6" y="5"/>
                    <a:pt x="4" y="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1"/>
            <p:cNvSpPr/>
            <p:nvPr/>
          </p:nvSpPr>
          <p:spPr>
            <a:xfrm>
              <a:off x="-105097" y="-1191199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1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4" y="6"/>
                    <a:pt x="8" y="8"/>
                    <a:pt x="9" y="8"/>
                  </a:cubicBezTo>
                  <a:cubicBezTo>
                    <a:pt x="10" y="8"/>
                    <a:pt x="9" y="6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1"/>
            <p:cNvSpPr/>
            <p:nvPr/>
          </p:nvSpPr>
          <p:spPr>
            <a:xfrm>
              <a:off x="-105990" y="-1189914"/>
              <a:ext cx="335" cy="615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0" y="1"/>
                  </a:moveTo>
                  <a:lnTo>
                    <a:pt x="0" y="6"/>
                  </a:lnTo>
                  <a:cubicBezTo>
                    <a:pt x="2" y="7"/>
                    <a:pt x="5" y="9"/>
                    <a:pt x="6" y="10"/>
                  </a:cubicBezTo>
                  <a:lnTo>
                    <a:pt x="6" y="5"/>
                  </a:lnTo>
                  <a:cubicBezTo>
                    <a:pt x="3" y="4"/>
                    <a:pt x="2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1"/>
            <p:cNvSpPr/>
            <p:nvPr/>
          </p:nvSpPr>
          <p:spPr>
            <a:xfrm>
              <a:off x="-106437" y="-1189579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2" y="4"/>
                    <a:pt x="2" y="5"/>
                  </a:cubicBezTo>
                  <a:lnTo>
                    <a:pt x="3" y="6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2" y="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1"/>
            <p:cNvSpPr/>
            <p:nvPr/>
          </p:nvSpPr>
          <p:spPr>
            <a:xfrm>
              <a:off x="-112751" y="-1183880"/>
              <a:ext cx="447" cy="39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1"/>
                  </a:moveTo>
                  <a:cubicBezTo>
                    <a:pt x="2" y="3"/>
                    <a:pt x="2" y="4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6" y="7"/>
                    <a:pt x="7" y="7"/>
                  </a:cubicBezTo>
                  <a:cubicBezTo>
                    <a:pt x="7" y="7"/>
                    <a:pt x="6" y="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1"/>
            <p:cNvSpPr/>
            <p:nvPr/>
          </p:nvSpPr>
          <p:spPr>
            <a:xfrm>
              <a:off x="-108393" y="-1183545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0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2" y="3"/>
                    <a:pt x="4" y="5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9" y="6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1"/>
            <p:cNvSpPr/>
            <p:nvPr/>
          </p:nvSpPr>
          <p:spPr>
            <a:xfrm>
              <a:off x="-109231" y="-1186282"/>
              <a:ext cx="1173" cy="726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2" y="4"/>
                    <a:pt x="1" y="5"/>
                    <a:pt x="1" y="7"/>
                  </a:cubicBezTo>
                  <a:lnTo>
                    <a:pt x="5" y="10"/>
                  </a:lnTo>
                  <a:cubicBezTo>
                    <a:pt x="10" y="10"/>
                    <a:pt x="16" y="12"/>
                    <a:pt x="21" y="12"/>
                  </a:cubicBezTo>
                  <a:cubicBezTo>
                    <a:pt x="10" y="4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1"/>
            <p:cNvSpPr/>
            <p:nvPr/>
          </p:nvSpPr>
          <p:spPr>
            <a:xfrm>
              <a:off x="-108393" y="-1187176"/>
              <a:ext cx="1341" cy="1006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" y="0"/>
                  </a:moveTo>
                  <a:cubicBezTo>
                    <a:pt x="1" y="1"/>
                    <a:pt x="2" y="4"/>
                    <a:pt x="2" y="5"/>
                  </a:cubicBezTo>
                  <a:lnTo>
                    <a:pt x="17" y="18"/>
                  </a:lnTo>
                  <a:cubicBezTo>
                    <a:pt x="19" y="18"/>
                    <a:pt x="21" y="16"/>
                    <a:pt x="24" y="16"/>
                  </a:cubicBezTo>
                  <a:cubicBezTo>
                    <a:pt x="6" y="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1"/>
            <p:cNvSpPr/>
            <p:nvPr/>
          </p:nvSpPr>
          <p:spPr>
            <a:xfrm>
              <a:off x="-109175" y="-1186953"/>
              <a:ext cx="1900" cy="1397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4" y="5"/>
                    <a:pt x="1" y="7"/>
                  </a:cubicBezTo>
                  <a:cubicBezTo>
                    <a:pt x="1" y="7"/>
                    <a:pt x="4" y="10"/>
                    <a:pt x="6" y="11"/>
                  </a:cubicBezTo>
                  <a:cubicBezTo>
                    <a:pt x="9" y="12"/>
                    <a:pt x="12" y="12"/>
                    <a:pt x="16" y="12"/>
                  </a:cubicBezTo>
                  <a:cubicBezTo>
                    <a:pt x="18" y="13"/>
                    <a:pt x="21" y="15"/>
                    <a:pt x="24" y="17"/>
                  </a:cubicBezTo>
                  <a:lnTo>
                    <a:pt x="24" y="17"/>
                  </a:lnTo>
                  <a:cubicBezTo>
                    <a:pt x="16" y="11"/>
                    <a:pt x="17" y="10"/>
                    <a:pt x="18" y="10"/>
                  </a:cubicBezTo>
                  <a:cubicBezTo>
                    <a:pt x="19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0" y="1"/>
                    <a:pt x="8" y="0"/>
                    <a:pt x="7" y="0"/>
                  </a:cubicBezTo>
                  <a:close/>
                  <a:moveTo>
                    <a:pt x="24" y="17"/>
                  </a:moveTo>
                  <a:cubicBezTo>
                    <a:pt x="26" y="19"/>
                    <a:pt x="29" y="21"/>
                    <a:pt x="33" y="24"/>
                  </a:cubicBezTo>
                  <a:cubicBezTo>
                    <a:pt x="30" y="21"/>
                    <a:pt x="27" y="19"/>
                    <a:pt x="24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1"/>
            <p:cNvSpPr/>
            <p:nvPr/>
          </p:nvSpPr>
          <p:spPr>
            <a:xfrm>
              <a:off x="-109790" y="-1187847"/>
              <a:ext cx="670" cy="50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2" y="1"/>
                  </a:moveTo>
                  <a:cubicBezTo>
                    <a:pt x="0" y="1"/>
                    <a:pt x="0" y="3"/>
                    <a:pt x="2" y="9"/>
                  </a:cubicBezTo>
                  <a:cubicBezTo>
                    <a:pt x="2" y="7"/>
                    <a:pt x="4" y="7"/>
                    <a:pt x="6" y="7"/>
                  </a:cubicBezTo>
                  <a:lnTo>
                    <a:pt x="6" y="7"/>
                  </a:lnTo>
                  <a:cubicBezTo>
                    <a:pt x="9" y="7"/>
                    <a:pt x="11" y="7"/>
                    <a:pt x="6" y="2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1"/>
            <p:cNvSpPr/>
            <p:nvPr/>
          </p:nvSpPr>
          <p:spPr>
            <a:xfrm>
              <a:off x="-109957" y="-1185780"/>
              <a:ext cx="1341" cy="615"/>
            </a:xfrm>
            <a:custGeom>
              <a:avLst/>
              <a:gdLst/>
              <a:ahLst/>
              <a:cxnLst/>
              <a:rect l="l" t="t" r="r" b="b"/>
              <a:pathLst>
                <a:path w="24" h="11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4"/>
                    <a:pt x="10" y="9"/>
                    <a:pt x="11" y="9"/>
                  </a:cubicBezTo>
                  <a:cubicBezTo>
                    <a:pt x="16" y="10"/>
                    <a:pt x="20" y="11"/>
                    <a:pt x="23" y="11"/>
                  </a:cubicBezTo>
                  <a:lnTo>
                    <a:pt x="16" y="4"/>
                  </a:lnTo>
                  <a:cubicBezTo>
                    <a:pt x="12" y="2"/>
                    <a:pt x="10" y="1"/>
                    <a:pt x="9" y="1"/>
                  </a:cubicBezTo>
                  <a:cubicBezTo>
                    <a:pt x="7" y="1"/>
                    <a:pt x="8" y="3"/>
                    <a:pt x="7" y="3"/>
                  </a:cubicBezTo>
                  <a:cubicBezTo>
                    <a:pt x="6" y="3"/>
                    <a:pt x="4" y="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1"/>
            <p:cNvSpPr/>
            <p:nvPr/>
          </p:nvSpPr>
          <p:spPr>
            <a:xfrm>
              <a:off x="-110739" y="-1186729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3" y="1"/>
                  </a:moveTo>
                  <a:cubicBezTo>
                    <a:pt x="0" y="1"/>
                    <a:pt x="2" y="3"/>
                    <a:pt x="7" y="7"/>
                  </a:cubicBezTo>
                  <a:cubicBezTo>
                    <a:pt x="8" y="6"/>
                    <a:pt x="8" y="5"/>
                    <a:pt x="9" y="3"/>
                  </a:cubicBezTo>
                  <a:cubicBezTo>
                    <a:pt x="6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1"/>
            <p:cNvSpPr/>
            <p:nvPr/>
          </p:nvSpPr>
          <p:spPr>
            <a:xfrm>
              <a:off x="-110348" y="-1185389"/>
              <a:ext cx="1900" cy="1341"/>
            </a:xfrm>
            <a:custGeom>
              <a:avLst/>
              <a:gdLst/>
              <a:ahLst/>
              <a:cxnLst/>
              <a:rect l="l" t="t" r="r" b="b"/>
              <a:pathLst>
                <a:path w="34" h="24" extrusionOk="0">
                  <a:moveTo>
                    <a:pt x="10" y="1"/>
                  </a:moveTo>
                  <a:cubicBezTo>
                    <a:pt x="10" y="1"/>
                    <a:pt x="10" y="1"/>
                    <a:pt x="9" y="2"/>
                  </a:cubicBezTo>
                  <a:cubicBezTo>
                    <a:pt x="6" y="4"/>
                    <a:pt x="4" y="5"/>
                    <a:pt x="1" y="8"/>
                  </a:cubicBezTo>
                  <a:lnTo>
                    <a:pt x="4" y="10"/>
                  </a:lnTo>
                  <a:cubicBezTo>
                    <a:pt x="10" y="14"/>
                    <a:pt x="17" y="18"/>
                    <a:pt x="22" y="20"/>
                  </a:cubicBezTo>
                  <a:cubicBezTo>
                    <a:pt x="25" y="23"/>
                    <a:pt x="28" y="24"/>
                    <a:pt x="28" y="24"/>
                  </a:cubicBezTo>
                  <a:cubicBezTo>
                    <a:pt x="31" y="24"/>
                    <a:pt x="31" y="20"/>
                    <a:pt x="32" y="20"/>
                  </a:cubicBezTo>
                  <a:cubicBezTo>
                    <a:pt x="33" y="19"/>
                    <a:pt x="30" y="15"/>
                    <a:pt x="18" y="8"/>
                  </a:cubicBezTo>
                  <a:lnTo>
                    <a:pt x="18" y="8"/>
                  </a:lnTo>
                  <a:cubicBezTo>
                    <a:pt x="21" y="9"/>
                    <a:pt x="23" y="9"/>
                    <a:pt x="26" y="9"/>
                  </a:cubicBezTo>
                  <a:cubicBezTo>
                    <a:pt x="16" y="3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1"/>
            <p:cNvSpPr/>
            <p:nvPr/>
          </p:nvSpPr>
          <p:spPr>
            <a:xfrm>
              <a:off x="-111186" y="-1184886"/>
              <a:ext cx="2067" cy="1173"/>
            </a:xfrm>
            <a:custGeom>
              <a:avLst/>
              <a:gdLst/>
              <a:ahLst/>
              <a:cxnLst/>
              <a:rect l="l" t="t" r="r" b="b"/>
              <a:pathLst>
                <a:path w="37" h="21" extrusionOk="0">
                  <a:moveTo>
                    <a:pt x="9" y="1"/>
                  </a:moveTo>
                  <a:cubicBezTo>
                    <a:pt x="3" y="1"/>
                    <a:pt x="0" y="3"/>
                    <a:pt x="1" y="8"/>
                  </a:cubicBezTo>
                  <a:cubicBezTo>
                    <a:pt x="9" y="9"/>
                    <a:pt x="11" y="9"/>
                    <a:pt x="20" y="15"/>
                  </a:cubicBezTo>
                  <a:cubicBezTo>
                    <a:pt x="28" y="19"/>
                    <a:pt x="32" y="21"/>
                    <a:pt x="34" y="21"/>
                  </a:cubicBezTo>
                  <a:cubicBezTo>
                    <a:pt x="36" y="21"/>
                    <a:pt x="36" y="19"/>
                    <a:pt x="37" y="19"/>
                  </a:cubicBezTo>
                  <a:cubicBezTo>
                    <a:pt x="22" y="10"/>
                    <a:pt x="11" y="3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1"/>
            <p:cNvSpPr/>
            <p:nvPr/>
          </p:nvSpPr>
          <p:spPr>
            <a:xfrm>
              <a:off x="-111522" y="-1185724"/>
              <a:ext cx="670" cy="559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" y="0"/>
                  </a:moveTo>
                  <a:cubicBezTo>
                    <a:pt x="2" y="2"/>
                    <a:pt x="4" y="4"/>
                    <a:pt x="5" y="6"/>
                  </a:cubicBezTo>
                  <a:cubicBezTo>
                    <a:pt x="8" y="8"/>
                    <a:pt x="11" y="10"/>
                    <a:pt x="11" y="10"/>
                  </a:cubicBezTo>
                  <a:cubicBezTo>
                    <a:pt x="12" y="10"/>
                    <a:pt x="9" y="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1"/>
            <p:cNvSpPr/>
            <p:nvPr/>
          </p:nvSpPr>
          <p:spPr>
            <a:xfrm>
              <a:off x="-111857" y="-1185500"/>
              <a:ext cx="615" cy="39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3" y="0"/>
                  </a:moveTo>
                  <a:cubicBezTo>
                    <a:pt x="2" y="2"/>
                    <a:pt x="1" y="4"/>
                    <a:pt x="1" y="5"/>
                  </a:cubicBezTo>
                  <a:lnTo>
                    <a:pt x="3" y="7"/>
                  </a:lnTo>
                  <a:cubicBezTo>
                    <a:pt x="6" y="6"/>
                    <a:pt x="7" y="6"/>
                    <a:pt x="10" y="5"/>
                  </a:cubicBezTo>
                  <a:cubicBezTo>
                    <a:pt x="7" y="4"/>
                    <a:pt x="6" y="2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1"/>
            <p:cNvSpPr/>
            <p:nvPr/>
          </p:nvSpPr>
          <p:spPr>
            <a:xfrm>
              <a:off x="-112918" y="-1184550"/>
              <a:ext cx="1453" cy="782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6" y="0"/>
                  </a:moveTo>
                  <a:lnTo>
                    <a:pt x="26" y="0"/>
                  </a:lnTo>
                  <a:cubicBezTo>
                    <a:pt x="19" y="3"/>
                    <a:pt x="9" y="5"/>
                    <a:pt x="1" y="10"/>
                  </a:cubicBezTo>
                  <a:cubicBezTo>
                    <a:pt x="4" y="11"/>
                    <a:pt x="5" y="13"/>
                    <a:pt x="8" y="14"/>
                  </a:cubicBezTo>
                  <a:cubicBezTo>
                    <a:pt x="19" y="13"/>
                    <a:pt x="25" y="9"/>
                    <a:pt x="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1"/>
            <p:cNvSpPr/>
            <p:nvPr/>
          </p:nvSpPr>
          <p:spPr>
            <a:xfrm>
              <a:off x="-392380" y="-1162594"/>
              <a:ext cx="23521" cy="20840"/>
            </a:xfrm>
            <a:custGeom>
              <a:avLst/>
              <a:gdLst/>
              <a:ahLst/>
              <a:cxnLst/>
              <a:rect l="l" t="t" r="r" b="b"/>
              <a:pathLst>
                <a:path w="421" h="373" extrusionOk="0">
                  <a:moveTo>
                    <a:pt x="372" y="231"/>
                  </a:moveTo>
                  <a:cubicBezTo>
                    <a:pt x="372" y="231"/>
                    <a:pt x="372" y="231"/>
                    <a:pt x="372" y="231"/>
                  </a:cubicBezTo>
                  <a:cubicBezTo>
                    <a:pt x="373" y="231"/>
                    <a:pt x="373" y="231"/>
                    <a:pt x="372" y="231"/>
                  </a:cubicBezTo>
                  <a:close/>
                  <a:moveTo>
                    <a:pt x="339" y="257"/>
                  </a:moveTo>
                  <a:cubicBezTo>
                    <a:pt x="340" y="258"/>
                    <a:pt x="342" y="260"/>
                    <a:pt x="344" y="261"/>
                  </a:cubicBezTo>
                  <a:cubicBezTo>
                    <a:pt x="342" y="260"/>
                    <a:pt x="340" y="259"/>
                    <a:pt x="339" y="257"/>
                  </a:cubicBezTo>
                  <a:close/>
                  <a:moveTo>
                    <a:pt x="258" y="323"/>
                  </a:moveTo>
                  <a:cubicBezTo>
                    <a:pt x="258" y="323"/>
                    <a:pt x="258" y="323"/>
                    <a:pt x="258" y="323"/>
                  </a:cubicBezTo>
                  <a:lnTo>
                    <a:pt x="258" y="323"/>
                  </a:lnTo>
                  <a:cubicBezTo>
                    <a:pt x="258" y="323"/>
                    <a:pt x="258" y="323"/>
                    <a:pt x="258" y="323"/>
                  </a:cubicBezTo>
                  <a:lnTo>
                    <a:pt x="258" y="323"/>
                  </a:lnTo>
                  <a:cubicBezTo>
                    <a:pt x="258" y="323"/>
                    <a:pt x="258" y="323"/>
                    <a:pt x="258" y="323"/>
                  </a:cubicBezTo>
                  <a:close/>
                  <a:moveTo>
                    <a:pt x="258" y="323"/>
                  </a:moveTo>
                  <a:cubicBezTo>
                    <a:pt x="260" y="325"/>
                    <a:pt x="262" y="327"/>
                    <a:pt x="263" y="327"/>
                  </a:cubicBezTo>
                  <a:cubicBezTo>
                    <a:pt x="265" y="328"/>
                    <a:pt x="268" y="330"/>
                    <a:pt x="271" y="335"/>
                  </a:cubicBezTo>
                  <a:cubicBezTo>
                    <a:pt x="272" y="334"/>
                    <a:pt x="274" y="333"/>
                    <a:pt x="274" y="330"/>
                  </a:cubicBezTo>
                  <a:cubicBezTo>
                    <a:pt x="273" y="329"/>
                    <a:pt x="270" y="328"/>
                    <a:pt x="269" y="327"/>
                  </a:cubicBezTo>
                  <a:cubicBezTo>
                    <a:pt x="265" y="326"/>
                    <a:pt x="262" y="325"/>
                    <a:pt x="258" y="323"/>
                  </a:cubicBezTo>
                  <a:close/>
                  <a:moveTo>
                    <a:pt x="246" y="0"/>
                  </a:moveTo>
                  <a:cubicBezTo>
                    <a:pt x="237" y="0"/>
                    <a:pt x="230" y="3"/>
                    <a:pt x="227" y="8"/>
                  </a:cubicBezTo>
                  <a:cubicBezTo>
                    <a:pt x="217" y="15"/>
                    <a:pt x="209" y="25"/>
                    <a:pt x="203" y="35"/>
                  </a:cubicBezTo>
                  <a:cubicBezTo>
                    <a:pt x="203" y="35"/>
                    <a:pt x="203" y="36"/>
                    <a:pt x="201" y="36"/>
                  </a:cubicBezTo>
                  <a:cubicBezTo>
                    <a:pt x="174" y="16"/>
                    <a:pt x="160" y="8"/>
                    <a:pt x="154" y="6"/>
                  </a:cubicBezTo>
                  <a:cubicBezTo>
                    <a:pt x="150" y="4"/>
                    <a:pt x="147" y="4"/>
                    <a:pt x="144" y="4"/>
                  </a:cubicBezTo>
                  <a:cubicBezTo>
                    <a:pt x="142" y="4"/>
                    <a:pt x="141" y="4"/>
                    <a:pt x="140" y="4"/>
                  </a:cubicBezTo>
                  <a:cubicBezTo>
                    <a:pt x="134" y="8"/>
                    <a:pt x="131" y="11"/>
                    <a:pt x="128" y="15"/>
                  </a:cubicBezTo>
                  <a:cubicBezTo>
                    <a:pt x="125" y="18"/>
                    <a:pt x="123" y="20"/>
                    <a:pt x="122" y="24"/>
                  </a:cubicBezTo>
                  <a:cubicBezTo>
                    <a:pt x="121" y="29"/>
                    <a:pt x="121" y="32"/>
                    <a:pt x="119" y="36"/>
                  </a:cubicBezTo>
                  <a:cubicBezTo>
                    <a:pt x="118" y="39"/>
                    <a:pt x="117" y="41"/>
                    <a:pt x="117" y="45"/>
                  </a:cubicBezTo>
                  <a:cubicBezTo>
                    <a:pt x="117" y="46"/>
                    <a:pt x="119" y="50"/>
                    <a:pt x="118" y="51"/>
                  </a:cubicBezTo>
                  <a:cubicBezTo>
                    <a:pt x="117" y="51"/>
                    <a:pt x="117" y="51"/>
                    <a:pt x="116" y="51"/>
                  </a:cubicBezTo>
                  <a:cubicBezTo>
                    <a:pt x="115" y="51"/>
                    <a:pt x="114" y="51"/>
                    <a:pt x="113" y="51"/>
                  </a:cubicBezTo>
                  <a:cubicBezTo>
                    <a:pt x="112" y="51"/>
                    <a:pt x="111" y="51"/>
                    <a:pt x="111" y="52"/>
                  </a:cubicBezTo>
                  <a:cubicBezTo>
                    <a:pt x="111" y="55"/>
                    <a:pt x="114" y="61"/>
                    <a:pt x="110" y="61"/>
                  </a:cubicBezTo>
                  <a:cubicBezTo>
                    <a:pt x="110" y="61"/>
                    <a:pt x="110" y="61"/>
                    <a:pt x="109" y="61"/>
                  </a:cubicBezTo>
                  <a:cubicBezTo>
                    <a:pt x="107" y="61"/>
                    <a:pt x="107" y="62"/>
                    <a:pt x="107" y="63"/>
                  </a:cubicBezTo>
                  <a:lnTo>
                    <a:pt x="107" y="68"/>
                  </a:lnTo>
                  <a:lnTo>
                    <a:pt x="107" y="74"/>
                  </a:lnTo>
                  <a:cubicBezTo>
                    <a:pt x="107" y="76"/>
                    <a:pt x="107" y="77"/>
                    <a:pt x="106" y="78"/>
                  </a:cubicBezTo>
                  <a:cubicBezTo>
                    <a:pt x="106" y="78"/>
                    <a:pt x="104" y="77"/>
                    <a:pt x="103" y="77"/>
                  </a:cubicBezTo>
                  <a:cubicBezTo>
                    <a:pt x="102" y="77"/>
                    <a:pt x="102" y="77"/>
                    <a:pt x="102" y="78"/>
                  </a:cubicBezTo>
                  <a:cubicBezTo>
                    <a:pt x="102" y="81"/>
                    <a:pt x="103" y="84"/>
                    <a:pt x="103" y="86"/>
                  </a:cubicBezTo>
                  <a:cubicBezTo>
                    <a:pt x="103" y="87"/>
                    <a:pt x="102" y="87"/>
                    <a:pt x="101" y="87"/>
                  </a:cubicBezTo>
                  <a:cubicBezTo>
                    <a:pt x="99" y="87"/>
                    <a:pt x="98" y="87"/>
                    <a:pt x="97" y="86"/>
                  </a:cubicBezTo>
                  <a:cubicBezTo>
                    <a:pt x="94" y="86"/>
                    <a:pt x="88" y="84"/>
                    <a:pt x="86" y="84"/>
                  </a:cubicBezTo>
                  <a:cubicBezTo>
                    <a:pt x="82" y="84"/>
                    <a:pt x="83" y="87"/>
                    <a:pt x="79" y="87"/>
                  </a:cubicBezTo>
                  <a:cubicBezTo>
                    <a:pt x="78" y="87"/>
                    <a:pt x="77" y="87"/>
                    <a:pt x="77" y="87"/>
                  </a:cubicBezTo>
                  <a:cubicBezTo>
                    <a:pt x="73" y="87"/>
                    <a:pt x="70" y="85"/>
                    <a:pt x="67" y="85"/>
                  </a:cubicBezTo>
                  <a:cubicBezTo>
                    <a:pt x="66" y="85"/>
                    <a:pt x="65" y="86"/>
                    <a:pt x="65" y="88"/>
                  </a:cubicBezTo>
                  <a:cubicBezTo>
                    <a:pt x="65" y="91"/>
                    <a:pt x="69" y="95"/>
                    <a:pt x="69" y="97"/>
                  </a:cubicBezTo>
                  <a:cubicBezTo>
                    <a:pt x="67" y="98"/>
                    <a:pt x="64" y="98"/>
                    <a:pt x="61" y="98"/>
                  </a:cubicBezTo>
                  <a:cubicBezTo>
                    <a:pt x="60" y="98"/>
                    <a:pt x="60" y="99"/>
                    <a:pt x="60" y="100"/>
                  </a:cubicBezTo>
                  <a:cubicBezTo>
                    <a:pt x="59" y="102"/>
                    <a:pt x="59" y="104"/>
                    <a:pt x="57" y="105"/>
                  </a:cubicBezTo>
                  <a:cubicBezTo>
                    <a:pt x="57" y="105"/>
                    <a:pt x="55" y="104"/>
                    <a:pt x="44" y="97"/>
                  </a:cubicBezTo>
                  <a:lnTo>
                    <a:pt x="44" y="97"/>
                  </a:lnTo>
                  <a:cubicBezTo>
                    <a:pt x="44" y="98"/>
                    <a:pt x="45" y="98"/>
                    <a:pt x="45" y="99"/>
                  </a:cubicBezTo>
                  <a:cubicBezTo>
                    <a:pt x="46" y="100"/>
                    <a:pt x="48" y="103"/>
                    <a:pt x="48" y="104"/>
                  </a:cubicBezTo>
                  <a:cubicBezTo>
                    <a:pt x="46" y="105"/>
                    <a:pt x="43" y="104"/>
                    <a:pt x="41" y="107"/>
                  </a:cubicBezTo>
                  <a:cubicBezTo>
                    <a:pt x="40" y="108"/>
                    <a:pt x="43" y="112"/>
                    <a:pt x="44" y="115"/>
                  </a:cubicBezTo>
                  <a:cubicBezTo>
                    <a:pt x="44" y="116"/>
                    <a:pt x="45" y="118"/>
                    <a:pt x="45" y="118"/>
                  </a:cubicBezTo>
                  <a:cubicBezTo>
                    <a:pt x="45" y="119"/>
                    <a:pt x="46" y="121"/>
                    <a:pt x="45" y="121"/>
                  </a:cubicBezTo>
                  <a:cubicBezTo>
                    <a:pt x="44" y="121"/>
                    <a:pt x="40" y="120"/>
                    <a:pt x="36" y="118"/>
                  </a:cubicBezTo>
                  <a:cubicBezTo>
                    <a:pt x="35" y="117"/>
                    <a:pt x="35" y="117"/>
                    <a:pt x="35" y="117"/>
                  </a:cubicBezTo>
                  <a:lnTo>
                    <a:pt x="35" y="117"/>
                  </a:lnTo>
                  <a:cubicBezTo>
                    <a:pt x="35" y="117"/>
                    <a:pt x="37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3" y="119"/>
                    <a:pt x="32" y="119"/>
                    <a:pt x="31" y="119"/>
                  </a:cubicBezTo>
                  <a:cubicBezTo>
                    <a:pt x="29" y="119"/>
                    <a:pt x="29" y="120"/>
                    <a:pt x="28" y="121"/>
                  </a:cubicBezTo>
                  <a:cubicBezTo>
                    <a:pt x="26" y="121"/>
                    <a:pt x="26" y="121"/>
                    <a:pt x="28" y="124"/>
                  </a:cubicBezTo>
                  <a:cubicBezTo>
                    <a:pt x="30" y="126"/>
                    <a:pt x="35" y="133"/>
                    <a:pt x="36" y="134"/>
                  </a:cubicBezTo>
                  <a:cubicBezTo>
                    <a:pt x="38" y="137"/>
                    <a:pt x="35" y="135"/>
                    <a:pt x="35" y="137"/>
                  </a:cubicBezTo>
                  <a:cubicBezTo>
                    <a:pt x="42" y="141"/>
                    <a:pt x="44" y="144"/>
                    <a:pt x="47" y="145"/>
                  </a:cubicBezTo>
                  <a:cubicBezTo>
                    <a:pt x="53" y="150"/>
                    <a:pt x="58" y="154"/>
                    <a:pt x="63" y="160"/>
                  </a:cubicBezTo>
                  <a:cubicBezTo>
                    <a:pt x="74" y="167"/>
                    <a:pt x="82" y="172"/>
                    <a:pt x="91" y="181"/>
                  </a:cubicBezTo>
                  <a:cubicBezTo>
                    <a:pt x="92" y="182"/>
                    <a:pt x="95" y="183"/>
                    <a:pt x="95" y="184"/>
                  </a:cubicBezTo>
                  <a:cubicBezTo>
                    <a:pt x="97" y="186"/>
                    <a:pt x="100" y="188"/>
                    <a:pt x="103" y="189"/>
                  </a:cubicBezTo>
                  <a:cubicBezTo>
                    <a:pt x="101" y="192"/>
                    <a:pt x="98" y="196"/>
                    <a:pt x="91" y="197"/>
                  </a:cubicBezTo>
                  <a:cubicBezTo>
                    <a:pt x="84" y="198"/>
                    <a:pt x="76" y="198"/>
                    <a:pt x="75" y="205"/>
                  </a:cubicBezTo>
                  <a:cubicBezTo>
                    <a:pt x="75" y="208"/>
                    <a:pt x="77" y="214"/>
                    <a:pt x="76" y="215"/>
                  </a:cubicBezTo>
                  <a:cubicBezTo>
                    <a:pt x="74" y="219"/>
                    <a:pt x="66" y="220"/>
                    <a:pt x="63" y="225"/>
                  </a:cubicBezTo>
                  <a:cubicBezTo>
                    <a:pt x="61" y="226"/>
                    <a:pt x="60" y="229"/>
                    <a:pt x="59" y="230"/>
                  </a:cubicBezTo>
                  <a:cubicBezTo>
                    <a:pt x="56" y="234"/>
                    <a:pt x="55" y="238"/>
                    <a:pt x="53" y="241"/>
                  </a:cubicBezTo>
                  <a:cubicBezTo>
                    <a:pt x="53" y="242"/>
                    <a:pt x="52" y="242"/>
                    <a:pt x="52" y="242"/>
                  </a:cubicBezTo>
                  <a:cubicBezTo>
                    <a:pt x="51" y="242"/>
                    <a:pt x="47" y="239"/>
                    <a:pt x="38" y="233"/>
                  </a:cubicBezTo>
                  <a:lnTo>
                    <a:pt x="38" y="233"/>
                  </a:lnTo>
                  <a:cubicBezTo>
                    <a:pt x="38" y="234"/>
                    <a:pt x="39" y="235"/>
                    <a:pt x="39" y="236"/>
                  </a:cubicBezTo>
                  <a:cubicBezTo>
                    <a:pt x="39" y="239"/>
                    <a:pt x="42" y="241"/>
                    <a:pt x="40" y="243"/>
                  </a:cubicBezTo>
                  <a:cubicBezTo>
                    <a:pt x="38" y="246"/>
                    <a:pt x="33" y="247"/>
                    <a:pt x="30" y="251"/>
                  </a:cubicBezTo>
                  <a:cubicBezTo>
                    <a:pt x="29" y="254"/>
                    <a:pt x="30" y="259"/>
                    <a:pt x="30" y="262"/>
                  </a:cubicBezTo>
                  <a:lnTo>
                    <a:pt x="30" y="266"/>
                  </a:lnTo>
                  <a:cubicBezTo>
                    <a:pt x="29" y="270"/>
                    <a:pt x="30" y="273"/>
                    <a:pt x="28" y="275"/>
                  </a:cubicBezTo>
                  <a:cubicBezTo>
                    <a:pt x="27" y="275"/>
                    <a:pt x="27" y="275"/>
                    <a:pt x="26" y="275"/>
                  </a:cubicBezTo>
                  <a:cubicBezTo>
                    <a:pt x="24" y="275"/>
                    <a:pt x="20" y="274"/>
                    <a:pt x="17" y="273"/>
                  </a:cubicBezTo>
                  <a:cubicBezTo>
                    <a:pt x="17" y="273"/>
                    <a:pt x="16" y="273"/>
                    <a:pt x="16" y="273"/>
                  </a:cubicBezTo>
                  <a:cubicBezTo>
                    <a:pt x="13" y="273"/>
                    <a:pt x="17" y="278"/>
                    <a:pt x="14" y="278"/>
                  </a:cubicBezTo>
                  <a:cubicBezTo>
                    <a:pt x="8" y="278"/>
                    <a:pt x="7" y="282"/>
                    <a:pt x="2" y="285"/>
                  </a:cubicBezTo>
                  <a:cubicBezTo>
                    <a:pt x="1" y="286"/>
                    <a:pt x="0" y="286"/>
                    <a:pt x="1" y="288"/>
                  </a:cubicBezTo>
                  <a:cubicBezTo>
                    <a:pt x="2" y="293"/>
                    <a:pt x="8" y="299"/>
                    <a:pt x="8" y="303"/>
                  </a:cubicBezTo>
                  <a:cubicBezTo>
                    <a:pt x="5" y="304"/>
                    <a:pt x="2" y="304"/>
                    <a:pt x="1" y="307"/>
                  </a:cubicBezTo>
                  <a:cubicBezTo>
                    <a:pt x="8" y="312"/>
                    <a:pt x="12" y="313"/>
                    <a:pt x="13" y="314"/>
                  </a:cubicBezTo>
                  <a:lnTo>
                    <a:pt x="28" y="328"/>
                  </a:lnTo>
                  <a:cubicBezTo>
                    <a:pt x="38" y="335"/>
                    <a:pt x="47" y="341"/>
                    <a:pt x="58" y="348"/>
                  </a:cubicBezTo>
                  <a:cubicBezTo>
                    <a:pt x="59" y="349"/>
                    <a:pt x="59" y="350"/>
                    <a:pt x="60" y="353"/>
                  </a:cubicBezTo>
                  <a:cubicBezTo>
                    <a:pt x="65" y="356"/>
                    <a:pt x="69" y="356"/>
                    <a:pt x="76" y="360"/>
                  </a:cubicBezTo>
                  <a:cubicBezTo>
                    <a:pt x="86" y="365"/>
                    <a:pt x="91" y="367"/>
                    <a:pt x="96" y="367"/>
                  </a:cubicBezTo>
                  <a:cubicBezTo>
                    <a:pt x="105" y="369"/>
                    <a:pt x="113" y="369"/>
                    <a:pt x="123" y="370"/>
                  </a:cubicBezTo>
                  <a:cubicBezTo>
                    <a:pt x="125" y="370"/>
                    <a:pt x="129" y="372"/>
                    <a:pt x="131" y="372"/>
                  </a:cubicBezTo>
                  <a:cubicBezTo>
                    <a:pt x="131" y="372"/>
                    <a:pt x="131" y="371"/>
                    <a:pt x="131" y="371"/>
                  </a:cubicBezTo>
                  <a:cubicBezTo>
                    <a:pt x="131" y="370"/>
                    <a:pt x="132" y="369"/>
                    <a:pt x="134" y="369"/>
                  </a:cubicBezTo>
                  <a:cubicBezTo>
                    <a:pt x="137" y="369"/>
                    <a:pt x="141" y="370"/>
                    <a:pt x="144" y="370"/>
                  </a:cubicBezTo>
                  <a:cubicBezTo>
                    <a:pt x="149" y="370"/>
                    <a:pt x="159" y="372"/>
                    <a:pt x="165" y="372"/>
                  </a:cubicBezTo>
                  <a:lnTo>
                    <a:pt x="160" y="367"/>
                  </a:lnTo>
                  <a:cubicBezTo>
                    <a:pt x="153" y="365"/>
                    <a:pt x="146" y="362"/>
                    <a:pt x="139" y="360"/>
                  </a:cubicBezTo>
                  <a:cubicBezTo>
                    <a:pt x="139" y="358"/>
                    <a:pt x="139" y="358"/>
                    <a:pt x="140" y="358"/>
                  </a:cubicBezTo>
                  <a:cubicBezTo>
                    <a:pt x="146" y="358"/>
                    <a:pt x="153" y="360"/>
                    <a:pt x="159" y="360"/>
                  </a:cubicBezTo>
                  <a:cubicBezTo>
                    <a:pt x="162" y="360"/>
                    <a:pt x="164" y="358"/>
                    <a:pt x="165" y="357"/>
                  </a:cubicBezTo>
                  <a:cubicBezTo>
                    <a:pt x="166" y="357"/>
                    <a:pt x="165" y="355"/>
                    <a:pt x="166" y="355"/>
                  </a:cubicBezTo>
                  <a:cubicBezTo>
                    <a:pt x="170" y="355"/>
                    <a:pt x="176" y="357"/>
                    <a:pt x="182" y="357"/>
                  </a:cubicBezTo>
                  <a:cubicBezTo>
                    <a:pt x="187" y="357"/>
                    <a:pt x="186" y="352"/>
                    <a:pt x="185" y="348"/>
                  </a:cubicBezTo>
                  <a:cubicBezTo>
                    <a:pt x="184" y="344"/>
                    <a:pt x="187" y="344"/>
                    <a:pt x="188" y="343"/>
                  </a:cubicBezTo>
                  <a:cubicBezTo>
                    <a:pt x="191" y="340"/>
                    <a:pt x="192" y="338"/>
                    <a:pt x="195" y="335"/>
                  </a:cubicBezTo>
                  <a:cubicBezTo>
                    <a:pt x="188" y="330"/>
                    <a:pt x="186" y="329"/>
                    <a:pt x="182" y="327"/>
                  </a:cubicBezTo>
                  <a:cubicBezTo>
                    <a:pt x="185" y="327"/>
                    <a:pt x="192" y="330"/>
                    <a:pt x="195" y="333"/>
                  </a:cubicBezTo>
                  <a:cubicBezTo>
                    <a:pt x="200" y="333"/>
                    <a:pt x="203" y="334"/>
                    <a:pt x="206" y="334"/>
                  </a:cubicBezTo>
                  <a:cubicBezTo>
                    <a:pt x="207" y="334"/>
                    <a:pt x="208" y="334"/>
                    <a:pt x="209" y="334"/>
                  </a:cubicBezTo>
                  <a:cubicBezTo>
                    <a:pt x="219" y="333"/>
                    <a:pt x="228" y="329"/>
                    <a:pt x="237" y="327"/>
                  </a:cubicBezTo>
                  <a:lnTo>
                    <a:pt x="246" y="327"/>
                  </a:lnTo>
                  <a:cubicBezTo>
                    <a:pt x="249" y="330"/>
                    <a:pt x="252" y="333"/>
                    <a:pt x="251" y="333"/>
                  </a:cubicBezTo>
                  <a:cubicBezTo>
                    <a:pt x="250" y="333"/>
                    <a:pt x="250" y="333"/>
                    <a:pt x="250" y="333"/>
                  </a:cubicBezTo>
                  <a:cubicBezTo>
                    <a:pt x="248" y="332"/>
                    <a:pt x="247" y="331"/>
                    <a:pt x="246" y="331"/>
                  </a:cubicBezTo>
                  <a:cubicBezTo>
                    <a:pt x="243" y="331"/>
                    <a:pt x="247" y="336"/>
                    <a:pt x="244" y="336"/>
                  </a:cubicBezTo>
                  <a:cubicBezTo>
                    <a:pt x="243" y="336"/>
                    <a:pt x="241" y="335"/>
                    <a:pt x="237" y="334"/>
                  </a:cubicBezTo>
                  <a:lnTo>
                    <a:pt x="229" y="338"/>
                  </a:lnTo>
                  <a:cubicBezTo>
                    <a:pt x="227" y="339"/>
                    <a:pt x="221" y="339"/>
                    <a:pt x="221" y="343"/>
                  </a:cubicBezTo>
                  <a:cubicBezTo>
                    <a:pt x="221" y="345"/>
                    <a:pt x="218" y="346"/>
                    <a:pt x="216" y="348"/>
                  </a:cubicBezTo>
                  <a:cubicBezTo>
                    <a:pt x="214" y="348"/>
                    <a:pt x="216" y="350"/>
                    <a:pt x="216" y="350"/>
                  </a:cubicBezTo>
                  <a:cubicBezTo>
                    <a:pt x="222" y="356"/>
                    <a:pt x="227" y="357"/>
                    <a:pt x="228" y="357"/>
                  </a:cubicBezTo>
                  <a:cubicBezTo>
                    <a:pt x="230" y="356"/>
                    <a:pt x="232" y="355"/>
                    <a:pt x="233" y="353"/>
                  </a:cubicBezTo>
                  <a:cubicBezTo>
                    <a:pt x="237" y="350"/>
                    <a:pt x="240" y="346"/>
                    <a:pt x="244" y="344"/>
                  </a:cubicBezTo>
                  <a:cubicBezTo>
                    <a:pt x="245" y="344"/>
                    <a:pt x="249" y="345"/>
                    <a:pt x="251" y="345"/>
                  </a:cubicBezTo>
                  <a:cubicBezTo>
                    <a:pt x="252" y="345"/>
                    <a:pt x="252" y="345"/>
                    <a:pt x="252" y="345"/>
                  </a:cubicBezTo>
                  <a:cubicBezTo>
                    <a:pt x="252" y="340"/>
                    <a:pt x="258" y="339"/>
                    <a:pt x="265" y="339"/>
                  </a:cubicBezTo>
                  <a:cubicBezTo>
                    <a:pt x="269" y="339"/>
                    <a:pt x="270" y="338"/>
                    <a:pt x="262" y="329"/>
                  </a:cubicBezTo>
                  <a:cubicBezTo>
                    <a:pt x="258" y="328"/>
                    <a:pt x="255" y="328"/>
                    <a:pt x="252" y="327"/>
                  </a:cubicBezTo>
                  <a:cubicBezTo>
                    <a:pt x="250" y="325"/>
                    <a:pt x="249" y="324"/>
                    <a:pt x="248" y="324"/>
                  </a:cubicBezTo>
                  <a:cubicBezTo>
                    <a:pt x="252" y="324"/>
                    <a:pt x="254" y="323"/>
                    <a:pt x="258" y="323"/>
                  </a:cubicBezTo>
                  <a:lnTo>
                    <a:pt x="258" y="323"/>
                  </a:lnTo>
                  <a:cubicBezTo>
                    <a:pt x="257" y="323"/>
                    <a:pt x="256" y="322"/>
                    <a:pt x="255" y="322"/>
                  </a:cubicBezTo>
                  <a:cubicBezTo>
                    <a:pt x="258" y="320"/>
                    <a:pt x="259" y="318"/>
                    <a:pt x="263" y="318"/>
                  </a:cubicBezTo>
                  <a:cubicBezTo>
                    <a:pt x="264" y="318"/>
                    <a:pt x="270" y="320"/>
                    <a:pt x="274" y="322"/>
                  </a:cubicBezTo>
                  <a:cubicBezTo>
                    <a:pt x="275" y="323"/>
                    <a:pt x="279" y="324"/>
                    <a:pt x="279" y="324"/>
                  </a:cubicBezTo>
                  <a:lnTo>
                    <a:pt x="286" y="324"/>
                  </a:lnTo>
                  <a:cubicBezTo>
                    <a:pt x="286" y="324"/>
                    <a:pt x="286" y="323"/>
                    <a:pt x="285" y="323"/>
                  </a:cubicBezTo>
                  <a:cubicBezTo>
                    <a:pt x="280" y="319"/>
                    <a:pt x="276" y="317"/>
                    <a:pt x="269" y="309"/>
                  </a:cubicBezTo>
                  <a:lnTo>
                    <a:pt x="269" y="309"/>
                  </a:lnTo>
                  <a:cubicBezTo>
                    <a:pt x="272" y="312"/>
                    <a:pt x="276" y="313"/>
                    <a:pt x="281" y="315"/>
                  </a:cubicBezTo>
                  <a:cubicBezTo>
                    <a:pt x="285" y="317"/>
                    <a:pt x="289" y="319"/>
                    <a:pt x="290" y="319"/>
                  </a:cubicBezTo>
                  <a:cubicBezTo>
                    <a:pt x="291" y="319"/>
                    <a:pt x="290" y="317"/>
                    <a:pt x="285" y="313"/>
                  </a:cubicBezTo>
                  <a:lnTo>
                    <a:pt x="281" y="313"/>
                  </a:lnTo>
                  <a:cubicBezTo>
                    <a:pt x="280" y="312"/>
                    <a:pt x="278" y="309"/>
                    <a:pt x="276" y="308"/>
                  </a:cubicBezTo>
                  <a:lnTo>
                    <a:pt x="276" y="308"/>
                  </a:lnTo>
                  <a:cubicBezTo>
                    <a:pt x="279" y="309"/>
                    <a:pt x="282" y="312"/>
                    <a:pt x="285" y="313"/>
                  </a:cubicBezTo>
                  <a:cubicBezTo>
                    <a:pt x="282" y="309"/>
                    <a:pt x="278" y="306"/>
                    <a:pt x="278" y="304"/>
                  </a:cubicBezTo>
                  <a:cubicBezTo>
                    <a:pt x="276" y="303"/>
                    <a:pt x="278" y="303"/>
                    <a:pt x="279" y="302"/>
                  </a:cubicBezTo>
                  <a:cubicBezTo>
                    <a:pt x="280" y="301"/>
                    <a:pt x="281" y="300"/>
                    <a:pt x="284" y="300"/>
                  </a:cubicBezTo>
                  <a:cubicBezTo>
                    <a:pt x="285" y="300"/>
                    <a:pt x="288" y="300"/>
                    <a:pt x="292" y="302"/>
                  </a:cubicBezTo>
                  <a:cubicBezTo>
                    <a:pt x="294" y="303"/>
                    <a:pt x="296" y="304"/>
                    <a:pt x="297" y="304"/>
                  </a:cubicBezTo>
                  <a:cubicBezTo>
                    <a:pt x="299" y="304"/>
                    <a:pt x="298" y="302"/>
                    <a:pt x="300" y="301"/>
                  </a:cubicBezTo>
                  <a:lnTo>
                    <a:pt x="300" y="299"/>
                  </a:lnTo>
                  <a:cubicBezTo>
                    <a:pt x="301" y="298"/>
                    <a:pt x="300" y="294"/>
                    <a:pt x="303" y="294"/>
                  </a:cubicBezTo>
                  <a:cubicBezTo>
                    <a:pt x="306" y="294"/>
                    <a:pt x="305" y="293"/>
                    <a:pt x="306" y="292"/>
                  </a:cubicBezTo>
                  <a:cubicBezTo>
                    <a:pt x="306" y="292"/>
                    <a:pt x="305" y="291"/>
                    <a:pt x="301" y="287"/>
                  </a:cubicBezTo>
                  <a:cubicBezTo>
                    <a:pt x="293" y="281"/>
                    <a:pt x="290" y="278"/>
                    <a:pt x="291" y="278"/>
                  </a:cubicBezTo>
                  <a:lnTo>
                    <a:pt x="291" y="278"/>
                  </a:lnTo>
                  <a:cubicBezTo>
                    <a:pt x="291" y="278"/>
                    <a:pt x="294" y="280"/>
                    <a:pt x="300" y="283"/>
                  </a:cubicBezTo>
                  <a:cubicBezTo>
                    <a:pt x="302" y="285"/>
                    <a:pt x="305" y="287"/>
                    <a:pt x="305" y="287"/>
                  </a:cubicBezTo>
                  <a:cubicBezTo>
                    <a:pt x="305" y="287"/>
                    <a:pt x="305" y="287"/>
                    <a:pt x="305" y="286"/>
                  </a:cubicBezTo>
                  <a:cubicBezTo>
                    <a:pt x="303" y="284"/>
                    <a:pt x="302" y="284"/>
                    <a:pt x="303" y="284"/>
                  </a:cubicBezTo>
                  <a:cubicBezTo>
                    <a:pt x="305" y="284"/>
                    <a:pt x="312" y="287"/>
                    <a:pt x="319" y="291"/>
                  </a:cubicBezTo>
                  <a:cubicBezTo>
                    <a:pt x="301" y="276"/>
                    <a:pt x="294" y="267"/>
                    <a:pt x="297" y="267"/>
                  </a:cubicBezTo>
                  <a:cubicBezTo>
                    <a:pt x="297" y="267"/>
                    <a:pt x="298" y="267"/>
                    <a:pt x="298" y="268"/>
                  </a:cubicBezTo>
                  <a:cubicBezTo>
                    <a:pt x="300" y="268"/>
                    <a:pt x="298" y="266"/>
                    <a:pt x="298" y="265"/>
                  </a:cubicBezTo>
                  <a:cubicBezTo>
                    <a:pt x="300" y="265"/>
                    <a:pt x="302" y="265"/>
                    <a:pt x="305" y="264"/>
                  </a:cubicBezTo>
                  <a:lnTo>
                    <a:pt x="308" y="268"/>
                  </a:lnTo>
                  <a:cubicBezTo>
                    <a:pt x="310" y="270"/>
                    <a:pt x="312" y="272"/>
                    <a:pt x="313" y="273"/>
                  </a:cubicBezTo>
                  <a:cubicBezTo>
                    <a:pt x="317" y="276"/>
                    <a:pt x="317" y="276"/>
                    <a:pt x="319" y="276"/>
                  </a:cubicBezTo>
                  <a:cubicBezTo>
                    <a:pt x="321" y="277"/>
                    <a:pt x="324" y="280"/>
                    <a:pt x="328" y="281"/>
                  </a:cubicBezTo>
                  <a:cubicBezTo>
                    <a:pt x="324" y="277"/>
                    <a:pt x="321" y="273"/>
                    <a:pt x="316" y="271"/>
                  </a:cubicBezTo>
                  <a:cubicBezTo>
                    <a:pt x="313" y="268"/>
                    <a:pt x="310" y="266"/>
                    <a:pt x="305" y="261"/>
                  </a:cubicBezTo>
                  <a:cubicBezTo>
                    <a:pt x="307" y="261"/>
                    <a:pt x="308" y="260"/>
                    <a:pt x="310" y="260"/>
                  </a:cubicBezTo>
                  <a:cubicBezTo>
                    <a:pt x="312" y="260"/>
                    <a:pt x="313" y="261"/>
                    <a:pt x="316" y="261"/>
                  </a:cubicBezTo>
                  <a:cubicBezTo>
                    <a:pt x="319" y="263"/>
                    <a:pt x="322" y="264"/>
                    <a:pt x="324" y="264"/>
                  </a:cubicBezTo>
                  <a:cubicBezTo>
                    <a:pt x="326" y="264"/>
                    <a:pt x="327" y="263"/>
                    <a:pt x="327" y="261"/>
                  </a:cubicBezTo>
                  <a:cubicBezTo>
                    <a:pt x="327" y="260"/>
                    <a:pt x="327" y="259"/>
                    <a:pt x="328" y="259"/>
                  </a:cubicBezTo>
                  <a:cubicBezTo>
                    <a:pt x="329" y="259"/>
                    <a:pt x="330" y="259"/>
                    <a:pt x="330" y="259"/>
                  </a:cubicBezTo>
                  <a:cubicBezTo>
                    <a:pt x="332" y="259"/>
                    <a:pt x="333" y="259"/>
                    <a:pt x="326" y="252"/>
                  </a:cubicBezTo>
                  <a:cubicBezTo>
                    <a:pt x="323" y="249"/>
                    <a:pt x="322" y="248"/>
                    <a:pt x="322" y="248"/>
                  </a:cubicBezTo>
                  <a:lnTo>
                    <a:pt x="322" y="248"/>
                  </a:lnTo>
                  <a:cubicBezTo>
                    <a:pt x="324" y="248"/>
                    <a:pt x="329" y="251"/>
                    <a:pt x="339" y="257"/>
                  </a:cubicBezTo>
                  <a:lnTo>
                    <a:pt x="339" y="257"/>
                  </a:lnTo>
                  <a:cubicBezTo>
                    <a:pt x="332" y="253"/>
                    <a:pt x="332" y="252"/>
                    <a:pt x="334" y="252"/>
                  </a:cubicBezTo>
                  <a:cubicBezTo>
                    <a:pt x="334" y="252"/>
                    <a:pt x="335" y="252"/>
                    <a:pt x="335" y="252"/>
                  </a:cubicBezTo>
                  <a:cubicBezTo>
                    <a:pt x="337" y="252"/>
                    <a:pt x="337" y="252"/>
                    <a:pt x="330" y="246"/>
                  </a:cubicBezTo>
                  <a:lnTo>
                    <a:pt x="330" y="246"/>
                  </a:lnTo>
                  <a:cubicBezTo>
                    <a:pt x="342" y="253"/>
                    <a:pt x="347" y="256"/>
                    <a:pt x="348" y="256"/>
                  </a:cubicBezTo>
                  <a:cubicBezTo>
                    <a:pt x="348" y="256"/>
                    <a:pt x="347" y="256"/>
                    <a:pt x="346" y="254"/>
                  </a:cubicBezTo>
                  <a:cubicBezTo>
                    <a:pt x="341" y="247"/>
                    <a:pt x="348" y="250"/>
                    <a:pt x="347" y="246"/>
                  </a:cubicBezTo>
                  <a:cubicBezTo>
                    <a:pt x="346" y="243"/>
                    <a:pt x="350" y="244"/>
                    <a:pt x="343" y="238"/>
                  </a:cubicBezTo>
                  <a:cubicBezTo>
                    <a:pt x="342" y="237"/>
                    <a:pt x="342" y="237"/>
                    <a:pt x="342" y="237"/>
                  </a:cubicBezTo>
                  <a:lnTo>
                    <a:pt x="342" y="237"/>
                  </a:lnTo>
                  <a:cubicBezTo>
                    <a:pt x="343" y="237"/>
                    <a:pt x="345" y="238"/>
                    <a:pt x="346" y="238"/>
                  </a:cubicBezTo>
                  <a:cubicBezTo>
                    <a:pt x="347" y="236"/>
                    <a:pt x="348" y="236"/>
                    <a:pt x="349" y="235"/>
                  </a:cubicBezTo>
                  <a:lnTo>
                    <a:pt x="349" y="234"/>
                  </a:lnTo>
                  <a:cubicBezTo>
                    <a:pt x="349" y="233"/>
                    <a:pt x="350" y="233"/>
                    <a:pt x="351" y="233"/>
                  </a:cubicBezTo>
                  <a:cubicBezTo>
                    <a:pt x="353" y="233"/>
                    <a:pt x="356" y="234"/>
                    <a:pt x="357" y="234"/>
                  </a:cubicBezTo>
                  <a:cubicBezTo>
                    <a:pt x="359" y="234"/>
                    <a:pt x="360" y="233"/>
                    <a:pt x="358" y="230"/>
                  </a:cubicBezTo>
                  <a:cubicBezTo>
                    <a:pt x="355" y="227"/>
                    <a:pt x="354" y="225"/>
                    <a:pt x="356" y="225"/>
                  </a:cubicBezTo>
                  <a:cubicBezTo>
                    <a:pt x="358" y="225"/>
                    <a:pt x="362" y="226"/>
                    <a:pt x="369" y="230"/>
                  </a:cubicBezTo>
                  <a:cubicBezTo>
                    <a:pt x="370" y="231"/>
                    <a:pt x="372" y="231"/>
                    <a:pt x="372" y="231"/>
                  </a:cubicBezTo>
                  <a:lnTo>
                    <a:pt x="372" y="231"/>
                  </a:lnTo>
                  <a:cubicBezTo>
                    <a:pt x="370" y="229"/>
                    <a:pt x="366" y="226"/>
                    <a:pt x="368" y="226"/>
                  </a:cubicBezTo>
                  <a:cubicBezTo>
                    <a:pt x="369" y="226"/>
                    <a:pt x="370" y="226"/>
                    <a:pt x="373" y="228"/>
                  </a:cubicBezTo>
                  <a:lnTo>
                    <a:pt x="372" y="226"/>
                  </a:lnTo>
                  <a:cubicBezTo>
                    <a:pt x="362" y="217"/>
                    <a:pt x="368" y="220"/>
                    <a:pt x="367" y="218"/>
                  </a:cubicBezTo>
                  <a:cubicBezTo>
                    <a:pt x="365" y="217"/>
                    <a:pt x="367" y="217"/>
                    <a:pt x="364" y="214"/>
                  </a:cubicBezTo>
                  <a:cubicBezTo>
                    <a:pt x="359" y="210"/>
                    <a:pt x="358" y="209"/>
                    <a:pt x="358" y="209"/>
                  </a:cubicBezTo>
                  <a:lnTo>
                    <a:pt x="358" y="209"/>
                  </a:lnTo>
                  <a:cubicBezTo>
                    <a:pt x="359" y="209"/>
                    <a:pt x="361" y="210"/>
                    <a:pt x="365" y="212"/>
                  </a:cubicBezTo>
                  <a:cubicBezTo>
                    <a:pt x="368" y="213"/>
                    <a:pt x="371" y="215"/>
                    <a:pt x="371" y="215"/>
                  </a:cubicBezTo>
                  <a:cubicBezTo>
                    <a:pt x="372" y="215"/>
                    <a:pt x="370" y="213"/>
                    <a:pt x="363" y="207"/>
                  </a:cubicBezTo>
                  <a:cubicBezTo>
                    <a:pt x="360" y="205"/>
                    <a:pt x="359" y="203"/>
                    <a:pt x="359" y="203"/>
                  </a:cubicBezTo>
                  <a:cubicBezTo>
                    <a:pt x="360" y="203"/>
                    <a:pt x="361" y="203"/>
                    <a:pt x="365" y="204"/>
                  </a:cubicBezTo>
                  <a:cubicBezTo>
                    <a:pt x="369" y="205"/>
                    <a:pt x="371" y="206"/>
                    <a:pt x="372" y="206"/>
                  </a:cubicBezTo>
                  <a:cubicBezTo>
                    <a:pt x="375" y="206"/>
                    <a:pt x="372" y="202"/>
                    <a:pt x="376" y="202"/>
                  </a:cubicBezTo>
                  <a:cubicBezTo>
                    <a:pt x="376" y="202"/>
                    <a:pt x="376" y="202"/>
                    <a:pt x="377" y="203"/>
                  </a:cubicBezTo>
                  <a:lnTo>
                    <a:pt x="377" y="201"/>
                  </a:lnTo>
                  <a:cubicBezTo>
                    <a:pt x="372" y="197"/>
                    <a:pt x="368" y="193"/>
                    <a:pt x="370" y="193"/>
                  </a:cubicBezTo>
                  <a:lnTo>
                    <a:pt x="370" y="193"/>
                  </a:lnTo>
                  <a:cubicBezTo>
                    <a:pt x="370" y="193"/>
                    <a:pt x="371" y="193"/>
                    <a:pt x="371" y="193"/>
                  </a:cubicBezTo>
                  <a:cubicBezTo>
                    <a:pt x="372" y="193"/>
                    <a:pt x="373" y="193"/>
                    <a:pt x="373" y="193"/>
                  </a:cubicBezTo>
                  <a:cubicBezTo>
                    <a:pt x="375" y="193"/>
                    <a:pt x="374" y="192"/>
                    <a:pt x="374" y="191"/>
                  </a:cubicBezTo>
                  <a:cubicBezTo>
                    <a:pt x="374" y="189"/>
                    <a:pt x="374" y="189"/>
                    <a:pt x="371" y="187"/>
                  </a:cubicBezTo>
                  <a:cubicBezTo>
                    <a:pt x="367" y="183"/>
                    <a:pt x="365" y="180"/>
                    <a:pt x="367" y="180"/>
                  </a:cubicBezTo>
                  <a:cubicBezTo>
                    <a:pt x="368" y="180"/>
                    <a:pt x="371" y="181"/>
                    <a:pt x="375" y="184"/>
                  </a:cubicBezTo>
                  <a:cubicBezTo>
                    <a:pt x="379" y="186"/>
                    <a:pt x="383" y="188"/>
                    <a:pt x="384" y="188"/>
                  </a:cubicBezTo>
                  <a:cubicBezTo>
                    <a:pt x="385" y="188"/>
                    <a:pt x="385" y="187"/>
                    <a:pt x="384" y="186"/>
                  </a:cubicBezTo>
                  <a:cubicBezTo>
                    <a:pt x="378" y="181"/>
                    <a:pt x="378" y="179"/>
                    <a:pt x="379" y="179"/>
                  </a:cubicBezTo>
                  <a:cubicBezTo>
                    <a:pt x="381" y="179"/>
                    <a:pt x="384" y="180"/>
                    <a:pt x="386" y="182"/>
                  </a:cubicBezTo>
                  <a:cubicBezTo>
                    <a:pt x="390" y="183"/>
                    <a:pt x="394" y="185"/>
                    <a:pt x="396" y="185"/>
                  </a:cubicBezTo>
                  <a:cubicBezTo>
                    <a:pt x="399" y="185"/>
                    <a:pt x="399" y="182"/>
                    <a:pt x="389" y="173"/>
                  </a:cubicBezTo>
                  <a:cubicBezTo>
                    <a:pt x="388" y="173"/>
                    <a:pt x="388" y="173"/>
                    <a:pt x="388" y="173"/>
                  </a:cubicBezTo>
                  <a:lnTo>
                    <a:pt x="388" y="173"/>
                  </a:lnTo>
                  <a:cubicBezTo>
                    <a:pt x="388" y="173"/>
                    <a:pt x="389" y="173"/>
                    <a:pt x="390" y="173"/>
                  </a:cubicBezTo>
                  <a:cubicBezTo>
                    <a:pt x="391" y="173"/>
                    <a:pt x="392" y="173"/>
                    <a:pt x="393" y="173"/>
                  </a:cubicBezTo>
                  <a:cubicBezTo>
                    <a:pt x="395" y="173"/>
                    <a:pt x="397" y="173"/>
                    <a:pt x="401" y="175"/>
                  </a:cubicBezTo>
                  <a:cubicBezTo>
                    <a:pt x="401" y="176"/>
                    <a:pt x="402" y="176"/>
                    <a:pt x="402" y="176"/>
                  </a:cubicBezTo>
                  <a:cubicBezTo>
                    <a:pt x="404" y="176"/>
                    <a:pt x="404" y="175"/>
                    <a:pt x="400" y="170"/>
                  </a:cubicBezTo>
                  <a:cubicBezTo>
                    <a:pt x="392" y="163"/>
                    <a:pt x="389" y="159"/>
                    <a:pt x="390" y="159"/>
                  </a:cubicBezTo>
                  <a:lnTo>
                    <a:pt x="390" y="159"/>
                  </a:lnTo>
                  <a:cubicBezTo>
                    <a:pt x="390" y="159"/>
                    <a:pt x="391" y="160"/>
                    <a:pt x="392" y="161"/>
                  </a:cubicBezTo>
                  <a:cubicBezTo>
                    <a:pt x="394" y="161"/>
                    <a:pt x="395" y="162"/>
                    <a:pt x="396" y="162"/>
                  </a:cubicBezTo>
                  <a:cubicBezTo>
                    <a:pt x="399" y="162"/>
                    <a:pt x="394" y="156"/>
                    <a:pt x="397" y="156"/>
                  </a:cubicBezTo>
                  <a:cubicBezTo>
                    <a:pt x="397" y="156"/>
                    <a:pt x="397" y="156"/>
                    <a:pt x="397" y="156"/>
                  </a:cubicBezTo>
                  <a:cubicBezTo>
                    <a:pt x="398" y="157"/>
                    <a:pt x="398" y="157"/>
                    <a:pt x="399" y="157"/>
                  </a:cubicBezTo>
                  <a:cubicBezTo>
                    <a:pt x="402" y="157"/>
                    <a:pt x="401" y="152"/>
                    <a:pt x="402" y="151"/>
                  </a:cubicBezTo>
                  <a:cubicBezTo>
                    <a:pt x="405" y="149"/>
                    <a:pt x="407" y="147"/>
                    <a:pt x="408" y="145"/>
                  </a:cubicBezTo>
                  <a:cubicBezTo>
                    <a:pt x="408" y="145"/>
                    <a:pt x="407" y="142"/>
                    <a:pt x="406" y="142"/>
                  </a:cubicBezTo>
                  <a:lnTo>
                    <a:pt x="390" y="130"/>
                  </a:lnTo>
                  <a:lnTo>
                    <a:pt x="390" y="130"/>
                  </a:lnTo>
                  <a:cubicBezTo>
                    <a:pt x="400" y="134"/>
                    <a:pt x="414" y="142"/>
                    <a:pt x="418" y="142"/>
                  </a:cubicBezTo>
                  <a:cubicBezTo>
                    <a:pt x="421" y="142"/>
                    <a:pt x="420" y="139"/>
                    <a:pt x="411" y="130"/>
                  </a:cubicBezTo>
                  <a:cubicBezTo>
                    <a:pt x="410" y="130"/>
                    <a:pt x="411" y="133"/>
                    <a:pt x="411" y="134"/>
                  </a:cubicBezTo>
                  <a:cubicBezTo>
                    <a:pt x="411" y="135"/>
                    <a:pt x="411" y="135"/>
                    <a:pt x="411" y="135"/>
                  </a:cubicBezTo>
                  <a:cubicBezTo>
                    <a:pt x="410" y="135"/>
                    <a:pt x="406" y="133"/>
                    <a:pt x="396" y="126"/>
                  </a:cubicBezTo>
                  <a:cubicBezTo>
                    <a:pt x="400" y="126"/>
                    <a:pt x="402" y="128"/>
                    <a:pt x="403" y="128"/>
                  </a:cubicBezTo>
                  <a:cubicBezTo>
                    <a:pt x="396" y="123"/>
                    <a:pt x="391" y="118"/>
                    <a:pt x="385" y="112"/>
                  </a:cubicBezTo>
                  <a:cubicBezTo>
                    <a:pt x="385" y="112"/>
                    <a:pt x="385" y="112"/>
                    <a:pt x="386" y="112"/>
                  </a:cubicBezTo>
                  <a:cubicBezTo>
                    <a:pt x="386" y="112"/>
                    <a:pt x="387" y="112"/>
                    <a:pt x="387" y="112"/>
                  </a:cubicBezTo>
                  <a:cubicBezTo>
                    <a:pt x="388" y="112"/>
                    <a:pt x="388" y="111"/>
                    <a:pt x="386" y="109"/>
                  </a:cubicBezTo>
                  <a:cubicBezTo>
                    <a:pt x="371" y="98"/>
                    <a:pt x="379" y="100"/>
                    <a:pt x="373" y="95"/>
                  </a:cubicBezTo>
                  <a:cubicBezTo>
                    <a:pt x="369" y="90"/>
                    <a:pt x="368" y="88"/>
                    <a:pt x="370" y="88"/>
                  </a:cubicBezTo>
                  <a:cubicBezTo>
                    <a:pt x="371" y="88"/>
                    <a:pt x="374" y="90"/>
                    <a:pt x="379" y="91"/>
                  </a:cubicBezTo>
                  <a:cubicBezTo>
                    <a:pt x="381" y="92"/>
                    <a:pt x="382" y="92"/>
                    <a:pt x="385" y="92"/>
                  </a:cubicBezTo>
                  <a:cubicBezTo>
                    <a:pt x="379" y="88"/>
                    <a:pt x="368" y="82"/>
                    <a:pt x="358" y="74"/>
                  </a:cubicBezTo>
                  <a:cubicBezTo>
                    <a:pt x="355" y="70"/>
                    <a:pt x="352" y="67"/>
                    <a:pt x="354" y="67"/>
                  </a:cubicBezTo>
                  <a:cubicBezTo>
                    <a:pt x="355" y="67"/>
                    <a:pt x="358" y="68"/>
                    <a:pt x="365" y="73"/>
                  </a:cubicBezTo>
                  <a:cubicBezTo>
                    <a:pt x="355" y="65"/>
                    <a:pt x="347" y="58"/>
                    <a:pt x="339" y="53"/>
                  </a:cubicBezTo>
                  <a:cubicBezTo>
                    <a:pt x="327" y="44"/>
                    <a:pt x="312" y="34"/>
                    <a:pt x="302" y="29"/>
                  </a:cubicBezTo>
                  <a:cubicBezTo>
                    <a:pt x="271" y="9"/>
                    <a:pt x="254" y="0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1"/>
            <p:cNvSpPr/>
            <p:nvPr/>
          </p:nvSpPr>
          <p:spPr>
            <a:xfrm>
              <a:off x="-371317" y="-1155051"/>
              <a:ext cx="335" cy="33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0"/>
                  </a:moveTo>
                  <a:cubicBezTo>
                    <a:pt x="2" y="0"/>
                    <a:pt x="2" y="2"/>
                    <a:pt x="2" y="4"/>
                  </a:cubicBezTo>
                  <a:cubicBezTo>
                    <a:pt x="3" y="5"/>
                    <a:pt x="4" y="5"/>
                    <a:pt x="6" y="6"/>
                  </a:cubicBezTo>
                  <a:lnTo>
                    <a:pt x="6" y="4"/>
                  </a:lnTo>
                  <a:cubicBezTo>
                    <a:pt x="4" y="2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1"/>
            <p:cNvSpPr/>
            <p:nvPr/>
          </p:nvSpPr>
          <p:spPr>
            <a:xfrm>
              <a:off x="-372155" y="-1154492"/>
              <a:ext cx="1285" cy="950"/>
            </a:xfrm>
            <a:custGeom>
              <a:avLst/>
              <a:gdLst/>
              <a:ahLst/>
              <a:cxnLst/>
              <a:rect l="l" t="t" r="r" b="b"/>
              <a:pathLst>
                <a:path w="23" h="17" extrusionOk="0">
                  <a:moveTo>
                    <a:pt x="21" y="1"/>
                  </a:moveTo>
                  <a:cubicBezTo>
                    <a:pt x="17" y="2"/>
                    <a:pt x="13" y="2"/>
                    <a:pt x="11" y="4"/>
                  </a:cubicBezTo>
                  <a:cubicBezTo>
                    <a:pt x="8" y="5"/>
                    <a:pt x="6" y="5"/>
                    <a:pt x="5" y="6"/>
                  </a:cubicBezTo>
                  <a:cubicBezTo>
                    <a:pt x="1" y="7"/>
                    <a:pt x="2" y="12"/>
                    <a:pt x="6" y="17"/>
                  </a:cubicBezTo>
                  <a:cubicBezTo>
                    <a:pt x="12" y="15"/>
                    <a:pt x="23" y="12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1"/>
            <p:cNvSpPr/>
            <p:nvPr/>
          </p:nvSpPr>
          <p:spPr>
            <a:xfrm>
              <a:off x="-372490" y="-1155442"/>
              <a:ext cx="335" cy="168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0"/>
                  </a:moveTo>
                  <a:lnTo>
                    <a:pt x="1" y="1"/>
                  </a:lnTo>
                  <a:cubicBezTo>
                    <a:pt x="1" y="2"/>
                    <a:pt x="2" y="2"/>
                    <a:pt x="2" y="2"/>
                  </a:cubicBezTo>
                  <a:lnTo>
                    <a:pt x="6" y="2"/>
                  </a:ln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1"/>
            <p:cNvSpPr/>
            <p:nvPr/>
          </p:nvSpPr>
          <p:spPr>
            <a:xfrm>
              <a:off x="-373384" y="-1154828"/>
              <a:ext cx="726" cy="39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1"/>
                  </a:moveTo>
                  <a:cubicBezTo>
                    <a:pt x="3" y="3"/>
                    <a:pt x="6" y="5"/>
                    <a:pt x="8" y="7"/>
                  </a:cubicBezTo>
                  <a:lnTo>
                    <a:pt x="12" y="7"/>
                  </a:lnTo>
                  <a:cubicBezTo>
                    <a:pt x="9" y="6"/>
                    <a:pt x="8" y="3"/>
                    <a:pt x="6" y="2"/>
                  </a:cubicBezTo>
                  <a:cubicBezTo>
                    <a:pt x="4" y="2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1"/>
            <p:cNvSpPr/>
            <p:nvPr/>
          </p:nvSpPr>
          <p:spPr>
            <a:xfrm>
              <a:off x="-373887" y="-1154716"/>
              <a:ext cx="950" cy="1062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0" y="1"/>
                  </a:moveTo>
                  <a:cubicBezTo>
                    <a:pt x="0" y="1"/>
                    <a:pt x="0" y="8"/>
                    <a:pt x="2" y="14"/>
                  </a:cubicBezTo>
                  <a:cubicBezTo>
                    <a:pt x="7" y="18"/>
                    <a:pt x="10" y="19"/>
                    <a:pt x="11" y="19"/>
                  </a:cubicBezTo>
                  <a:cubicBezTo>
                    <a:pt x="13" y="19"/>
                    <a:pt x="11" y="15"/>
                    <a:pt x="13" y="14"/>
                  </a:cubicBezTo>
                  <a:cubicBezTo>
                    <a:pt x="16" y="13"/>
                    <a:pt x="15" y="8"/>
                    <a:pt x="15" y="5"/>
                  </a:cubicBezTo>
                  <a:cubicBezTo>
                    <a:pt x="13" y="4"/>
                    <a:pt x="11" y="3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1"/>
            <p:cNvSpPr/>
            <p:nvPr/>
          </p:nvSpPr>
          <p:spPr>
            <a:xfrm>
              <a:off x="-374278" y="-1153822"/>
              <a:ext cx="950" cy="559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3" y="0"/>
                  </a:moveTo>
                  <a:cubicBezTo>
                    <a:pt x="0" y="0"/>
                    <a:pt x="3" y="3"/>
                    <a:pt x="9" y="10"/>
                  </a:cubicBezTo>
                  <a:cubicBezTo>
                    <a:pt x="13" y="9"/>
                    <a:pt x="17" y="9"/>
                    <a:pt x="13" y="4"/>
                  </a:cubicBezTo>
                  <a:cubicBezTo>
                    <a:pt x="8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1"/>
            <p:cNvSpPr/>
            <p:nvPr/>
          </p:nvSpPr>
          <p:spPr>
            <a:xfrm>
              <a:off x="-374166" y="-1153263"/>
              <a:ext cx="391" cy="39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4" y="6"/>
                    <a:pt x="5" y="6"/>
                    <a:pt x="7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1"/>
            <p:cNvSpPr/>
            <p:nvPr/>
          </p:nvSpPr>
          <p:spPr>
            <a:xfrm>
              <a:off x="-374222" y="-1152928"/>
              <a:ext cx="615" cy="50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2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3" y="6"/>
                    <a:pt x="7" y="8"/>
                    <a:pt x="9" y="8"/>
                  </a:cubicBezTo>
                  <a:cubicBezTo>
                    <a:pt x="10" y="8"/>
                    <a:pt x="9" y="6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1"/>
            <p:cNvSpPr/>
            <p:nvPr/>
          </p:nvSpPr>
          <p:spPr>
            <a:xfrm>
              <a:off x="-375060" y="-1151587"/>
              <a:ext cx="335" cy="559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0"/>
                  </a:moveTo>
                  <a:lnTo>
                    <a:pt x="0" y="6"/>
                  </a:lnTo>
                  <a:cubicBezTo>
                    <a:pt x="2" y="7"/>
                    <a:pt x="5" y="8"/>
                    <a:pt x="6" y="10"/>
                  </a:cubicBezTo>
                  <a:lnTo>
                    <a:pt x="6" y="4"/>
                  </a:ln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1"/>
            <p:cNvSpPr/>
            <p:nvPr/>
          </p:nvSpPr>
          <p:spPr>
            <a:xfrm>
              <a:off x="-375507" y="-1151252"/>
              <a:ext cx="335" cy="39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1"/>
                  </a:moveTo>
                  <a:cubicBezTo>
                    <a:pt x="0" y="2"/>
                    <a:pt x="0" y="5"/>
                    <a:pt x="2" y="6"/>
                  </a:cubicBezTo>
                  <a:lnTo>
                    <a:pt x="3" y="7"/>
                  </a:lnTo>
                  <a:cubicBezTo>
                    <a:pt x="4" y="7"/>
                    <a:pt x="4" y="6"/>
                    <a:pt x="5" y="5"/>
                  </a:cubicBezTo>
                  <a:cubicBezTo>
                    <a:pt x="4" y="4"/>
                    <a:pt x="2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1"/>
            <p:cNvSpPr/>
            <p:nvPr/>
          </p:nvSpPr>
          <p:spPr>
            <a:xfrm>
              <a:off x="-381821" y="-1145497"/>
              <a:ext cx="391" cy="33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1" y="0"/>
                  </a:moveTo>
                  <a:cubicBezTo>
                    <a:pt x="2" y="2"/>
                    <a:pt x="2" y="3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6" y="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1"/>
            <p:cNvSpPr/>
            <p:nvPr/>
          </p:nvSpPr>
          <p:spPr>
            <a:xfrm>
              <a:off x="-377463" y="-1145218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1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2" y="4"/>
                    <a:pt x="4" y="6"/>
                    <a:pt x="6" y="7"/>
                  </a:cubicBezTo>
                  <a:cubicBezTo>
                    <a:pt x="7" y="7"/>
                    <a:pt x="8" y="8"/>
                    <a:pt x="9" y="8"/>
                  </a:cubicBezTo>
                  <a:cubicBezTo>
                    <a:pt x="10" y="8"/>
                    <a:pt x="9" y="6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1"/>
            <p:cNvSpPr/>
            <p:nvPr/>
          </p:nvSpPr>
          <p:spPr>
            <a:xfrm>
              <a:off x="-378357" y="-1147900"/>
              <a:ext cx="1117" cy="670"/>
            </a:xfrm>
            <a:custGeom>
              <a:avLst/>
              <a:gdLst/>
              <a:ahLst/>
              <a:cxnLst/>
              <a:rect l="l" t="t" r="r" b="b"/>
              <a:pathLst>
                <a:path w="20" h="12" extrusionOk="0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3"/>
                    <a:pt x="1" y="5"/>
                    <a:pt x="1" y="7"/>
                  </a:cubicBezTo>
                  <a:lnTo>
                    <a:pt x="4" y="10"/>
                  </a:lnTo>
                  <a:cubicBezTo>
                    <a:pt x="9" y="10"/>
                    <a:pt x="17" y="12"/>
                    <a:pt x="20" y="12"/>
                  </a:cubicBezTo>
                  <a:cubicBezTo>
                    <a:pt x="9" y="4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1"/>
            <p:cNvSpPr/>
            <p:nvPr/>
          </p:nvSpPr>
          <p:spPr>
            <a:xfrm>
              <a:off x="-377574" y="-1148850"/>
              <a:ext cx="1397" cy="1062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cubicBezTo>
                    <a:pt x="0" y="2"/>
                    <a:pt x="3" y="5"/>
                    <a:pt x="3" y="6"/>
                  </a:cubicBezTo>
                  <a:lnTo>
                    <a:pt x="18" y="18"/>
                  </a:lnTo>
                  <a:cubicBezTo>
                    <a:pt x="20" y="18"/>
                    <a:pt x="21" y="16"/>
                    <a:pt x="25" y="16"/>
                  </a:cubicBezTo>
                  <a:cubicBezTo>
                    <a:pt x="8" y="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1"/>
            <p:cNvSpPr/>
            <p:nvPr/>
          </p:nvSpPr>
          <p:spPr>
            <a:xfrm>
              <a:off x="-378245" y="-1148626"/>
              <a:ext cx="1900" cy="1341"/>
            </a:xfrm>
            <a:custGeom>
              <a:avLst/>
              <a:gdLst/>
              <a:ahLst/>
              <a:cxnLst/>
              <a:rect l="l" t="t" r="r" b="b"/>
              <a:pathLst>
                <a:path w="34" h="24" extrusionOk="0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4"/>
                    <a:pt x="4" y="6"/>
                    <a:pt x="1" y="7"/>
                  </a:cubicBezTo>
                  <a:cubicBezTo>
                    <a:pt x="1" y="7"/>
                    <a:pt x="3" y="10"/>
                    <a:pt x="6" y="11"/>
                  </a:cubicBezTo>
                  <a:cubicBezTo>
                    <a:pt x="9" y="12"/>
                    <a:pt x="12" y="12"/>
                    <a:pt x="16" y="12"/>
                  </a:cubicBezTo>
                  <a:cubicBezTo>
                    <a:pt x="20" y="15"/>
                    <a:pt x="24" y="17"/>
                    <a:pt x="29" y="21"/>
                  </a:cubicBezTo>
                  <a:lnTo>
                    <a:pt x="29" y="21"/>
                  </a:lnTo>
                  <a:cubicBezTo>
                    <a:pt x="17" y="11"/>
                    <a:pt x="16" y="10"/>
                    <a:pt x="18" y="10"/>
                  </a:cubicBezTo>
                  <a:cubicBezTo>
                    <a:pt x="19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0" y="1"/>
                    <a:pt x="8" y="1"/>
                    <a:pt x="7" y="1"/>
                  </a:cubicBezTo>
                  <a:close/>
                  <a:moveTo>
                    <a:pt x="29" y="21"/>
                  </a:moveTo>
                  <a:cubicBezTo>
                    <a:pt x="31" y="22"/>
                    <a:pt x="32" y="23"/>
                    <a:pt x="33" y="24"/>
                  </a:cubicBezTo>
                  <a:cubicBezTo>
                    <a:pt x="32" y="23"/>
                    <a:pt x="31" y="22"/>
                    <a:pt x="29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1"/>
            <p:cNvSpPr/>
            <p:nvPr/>
          </p:nvSpPr>
          <p:spPr>
            <a:xfrm>
              <a:off x="-378971" y="-1149520"/>
              <a:ext cx="726" cy="447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4" y="1"/>
                  </a:moveTo>
                  <a:cubicBezTo>
                    <a:pt x="1" y="1"/>
                    <a:pt x="0" y="2"/>
                    <a:pt x="4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1" y="7"/>
                    <a:pt x="12" y="6"/>
                    <a:pt x="8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1"/>
            <p:cNvSpPr/>
            <p:nvPr/>
          </p:nvSpPr>
          <p:spPr>
            <a:xfrm>
              <a:off x="-379083" y="-1147453"/>
              <a:ext cx="1285" cy="6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5"/>
                    <a:pt x="10" y="9"/>
                    <a:pt x="11" y="9"/>
                  </a:cubicBezTo>
                  <a:cubicBezTo>
                    <a:pt x="16" y="10"/>
                    <a:pt x="20" y="11"/>
                    <a:pt x="22" y="11"/>
                  </a:cubicBezTo>
                  <a:lnTo>
                    <a:pt x="16" y="5"/>
                  </a:lnTo>
                  <a:cubicBezTo>
                    <a:pt x="12" y="3"/>
                    <a:pt x="10" y="2"/>
                    <a:pt x="9" y="2"/>
                  </a:cubicBezTo>
                  <a:cubicBezTo>
                    <a:pt x="8" y="2"/>
                    <a:pt x="9" y="4"/>
                    <a:pt x="7" y="4"/>
                  </a:cubicBezTo>
                  <a:cubicBezTo>
                    <a:pt x="6" y="4"/>
                    <a:pt x="4" y="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1"/>
            <p:cNvSpPr/>
            <p:nvPr/>
          </p:nvSpPr>
          <p:spPr>
            <a:xfrm>
              <a:off x="-379865" y="-1148347"/>
              <a:ext cx="503" cy="391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2" y="0"/>
                  </a:moveTo>
                  <a:cubicBezTo>
                    <a:pt x="0" y="0"/>
                    <a:pt x="2" y="2"/>
                    <a:pt x="7" y="6"/>
                  </a:cubicBezTo>
                  <a:cubicBezTo>
                    <a:pt x="8" y="5"/>
                    <a:pt x="8" y="4"/>
                    <a:pt x="9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1"/>
            <p:cNvSpPr/>
            <p:nvPr/>
          </p:nvSpPr>
          <p:spPr>
            <a:xfrm>
              <a:off x="-379474" y="-1147006"/>
              <a:ext cx="1900" cy="1341"/>
            </a:xfrm>
            <a:custGeom>
              <a:avLst/>
              <a:gdLst/>
              <a:ahLst/>
              <a:cxnLst/>
              <a:rect l="l" t="t" r="r" b="b"/>
              <a:pathLst>
                <a:path w="34" h="24" extrusionOk="0">
                  <a:moveTo>
                    <a:pt x="10" y="0"/>
                  </a:moveTo>
                  <a:cubicBezTo>
                    <a:pt x="9" y="0"/>
                    <a:pt x="9" y="1"/>
                    <a:pt x="8" y="1"/>
                  </a:cubicBezTo>
                  <a:cubicBezTo>
                    <a:pt x="6" y="2"/>
                    <a:pt x="5" y="4"/>
                    <a:pt x="1" y="7"/>
                  </a:cubicBezTo>
                  <a:lnTo>
                    <a:pt x="3" y="9"/>
                  </a:lnTo>
                  <a:cubicBezTo>
                    <a:pt x="10" y="14"/>
                    <a:pt x="17" y="18"/>
                    <a:pt x="22" y="20"/>
                  </a:cubicBezTo>
                  <a:cubicBezTo>
                    <a:pt x="24" y="22"/>
                    <a:pt x="28" y="23"/>
                    <a:pt x="28" y="23"/>
                  </a:cubicBezTo>
                  <a:cubicBezTo>
                    <a:pt x="31" y="23"/>
                    <a:pt x="31" y="20"/>
                    <a:pt x="32" y="20"/>
                  </a:cubicBezTo>
                  <a:cubicBezTo>
                    <a:pt x="33" y="19"/>
                    <a:pt x="29" y="15"/>
                    <a:pt x="18" y="7"/>
                  </a:cubicBezTo>
                  <a:lnTo>
                    <a:pt x="18" y="7"/>
                  </a:lnTo>
                  <a:cubicBezTo>
                    <a:pt x="21" y="8"/>
                    <a:pt x="23" y="8"/>
                    <a:pt x="26" y="8"/>
                  </a:cubicBezTo>
                  <a:cubicBezTo>
                    <a:pt x="16" y="3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1"/>
            <p:cNvSpPr/>
            <p:nvPr/>
          </p:nvSpPr>
          <p:spPr>
            <a:xfrm>
              <a:off x="-380312" y="-1146503"/>
              <a:ext cx="2067" cy="1173"/>
            </a:xfrm>
            <a:custGeom>
              <a:avLst/>
              <a:gdLst/>
              <a:ahLst/>
              <a:cxnLst/>
              <a:rect l="l" t="t" r="r" b="b"/>
              <a:pathLst>
                <a:path w="37" h="21" extrusionOk="0">
                  <a:moveTo>
                    <a:pt x="7" y="0"/>
                  </a:moveTo>
                  <a:cubicBezTo>
                    <a:pt x="2" y="0"/>
                    <a:pt x="0" y="3"/>
                    <a:pt x="1" y="8"/>
                  </a:cubicBezTo>
                  <a:cubicBezTo>
                    <a:pt x="7" y="9"/>
                    <a:pt x="11" y="9"/>
                    <a:pt x="20" y="14"/>
                  </a:cubicBezTo>
                  <a:cubicBezTo>
                    <a:pt x="28" y="19"/>
                    <a:pt x="31" y="20"/>
                    <a:pt x="33" y="20"/>
                  </a:cubicBezTo>
                  <a:cubicBezTo>
                    <a:pt x="35" y="20"/>
                    <a:pt x="35" y="19"/>
                    <a:pt x="37" y="18"/>
                  </a:cubicBezTo>
                  <a:cubicBezTo>
                    <a:pt x="23" y="10"/>
                    <a:pt x="12" y="3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1"/>
            <p:cNvSpPr/>
            <p:nvPr/>
          </p:nvSpPr>
          <p:spPr>
            <a:xfrm>
              <a:off x="-380647" y="-1147397"/>
              <a:ext cx="670" cy="61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"/>
                  </a:moveTo>
                  <a:cubicBezTo>
                    <a:pt x="2" y="3"/>
                    <a:pt x="3" y="5"/>
                    <a:pt x="5" y="6"/>
                  </a:cubicBezTo>
                  <a:cubicBezTo>
                    <a:pt x="8" y="8"/>
                    <a:pt x="11" y="10"/>
                    <a:pt x="11" y="10"/>
                  </a:cubicBezTo>
                  <a:cubicBezTo>
                    <a:pt x="12" y="10"/>
                    <a:pt x="9" y="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1"/>
            <p:cNvSpPr/>
            <p:nvPr/>
          </p:nvSpPr>
          <p:spPr>
            <a:xfrm>
              <a:off x="-380983" y="-1147173"/>
              <a:ext cx="559" cy="44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3" y="1"/>
                  </a:moveTo>
                  <a:cubicBezTo>
                    <a:pt x="2" y="2"/>
                    <a:pt x="2" y="4"/>
                    <a:pt x="1" y="5"/>
                  </a:cubicBezTo>
                  <a:lnTo>
                    <a:pt x="3" y="7"/>
                  </a:lnTo>
                  <a:cubicBezTo>
                    <a:pt x="6" y="6"/>
                    <a:pt x="7" y="6"/>
                    <a:pt x="9" y="5"/>
                  </a:cubicBezTo>
                  <a:cubicBezTo>
                    <a:pt x="7" y="3"/>
                    <a:pt x="6" y="2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1"/>
            <p:cNvSpPr/>
            <p:nvPr/>
          </p:nvSpPr>
          <p:spPr>
            <a:xfrm>
              <a:off x="-382044" y="-1146224"/>
              <a:ext cx="1453" cy="838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6" y="1"/>
                  </a:moveTo>
                  <a:lnTo>
                    <a:pt x="26" y="1"/>
                  </a:lnTo>
                  <a:cubicBezTo>
                    <a:pt x="18" y="4"/>
                    <a:pt x="10" y="6"/>
                    <a:pt x="1" y="10"/>
                  </a:cubicBezTo>
                  <a:cubicBezTo>
                    <a:pt x="4" y="11"/>
                    <a:pt x="5" y="13"/>
                    <a:pt x="7" y="14"/>
                  </a:cubicBezTo>
                  <a:cubicBezTo>
                    <a:pt x="18" y="13"/>
                    <a:pt x="25" y="9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1"/>
            <p:cNvSpPr/>
            <p:nvPr/>
          </p:nvSpPr>
          <p:spPr>
            <a:xfrm>
              <a:off x="-264996" y="-883020"/>
              <a:ext cx="29890" cy="31008"/>
            </a:xfrm>
            <a:custGeom>
              <a:avLst/>
              <a:gdLst/>
              <a:ahLst/>
              <a:cxnLst/>
              <a:rect l="l" t="t" r="r" b="b"/>
              <a:pathLst>
                <a:path w="535" h="555" extrusionOk="0">
                  <a:moveTo>
                    <a:pt x="56" y="436"/>
                  </a:moveTo>
                  <a:cubicBezTo>
                    <a:pt x="57" y="436"/>
                    <a:pt x="58" y="437"/>
                    <a:pt x="58" y="437"/>
                  </a:cubicBezTo>
                  <a:lnTo>
                    <a:pt x="58" y="437"/>
                  </a:lnTo>
                  <a:cubicBezTo>
                    <a:pt x="58" y="437"/>
                    <a:pt x="57" y="436"/>
                    <a:pt x="56" y="436"/>
                  </a:cubicBezTo>
                  <a:close/>
                  <a:moveTo>
                    <a:pt x="268" y="1"/>
                  </a:moveTo>
                  <a:cubicBezTo>
                    <a:pt x="258" y="3"/>
                    <a:pt x="252" y="6"/>
                    <a:pt x="247" y="10"/>
                  </a:cubicBezTo>
                  <a:cubicBezTo>
                    <a:pt x="238" y="21"/>
                    <a:pt x="230" y="32"/>
                    <a:pt x="222" y="43"/>
                  </a:cubicBezTo>
                  <a:cubicBezTo>
                    <a:pt x="217" y="51"/>
                    <a:pt x="212" y="59"/>
                    <a:pt x="207" y="67"/>
                  </a:cubicBezTo>
                  <a:cubicBezTo>
                    <a:pt x="204" y="76"/>
                    <a:pt x="200" y="85"/>
                    <a:pt x="197" y="94"/>
                  </a:cubicBezTo>
                  <a:cubicBezTo>
                    <a:pt x="195" y="100"/>
                    <a:pt x="191" y="108"/>
                    <a:pt x="189" y="114"/>
                  </a:cubicBezTo>
                  <a:cubicBezTo>
                    <a:pt x="186" y="116"/>
                    <a:pt x="190" y="120"/>
                    <a:pt x="186" y="124"/>
                  </a:cubicBezTo>
                  <a:cubicBezTo>
                    <a:pt x="184" y="126"/>
                    <a:pt x="178" y="127"/>
                    <a:pt x="176" y="131"/>
                  </a:cubicBezTo>
                  <a:cubicBezTo>
                    <a:pt x="174" y="137"/>
                    <a:pt x="176" y="148"/>
                    <a:pt x="169" y="152"/>
                  </a:cubicBezTo>
                  <a:cubicBezTo>
                    <a:pt x="164" y="153"/>
                    <a:pt x="163" y="157"/>
                    <a:pt x="162" y="160"/>
                  </a:cubicBezTo>
                  <a:cubicBezTo>
                    <a:pt x="160" y="162"/>
                    <a:pt x="160" y="167"/>
                    <a:pt x="159" y="171"/>
                  </a:cubicBezTo>
                  <a:cubicBezTo>
                    <a:pt x="158" y="174"/>
                    <a:pt x="157" y="177"/>
                    <a:pt x="157" y="181"/>
                  </a:cubicBezTo>
                  <a:cubicBezTo>
                    <a:pt x="155" y="183"/>
                    <a:pt x="154" y="187"/>
                    <a:pt x="153" y="190"/>
                  </a:cubicBezTo>
                  <a:cubicBezTo>
                    <a:pt x="152" y="192"/>
                    <a:pt x="148" y="192"/>
                    <a:pt x="148" y="194"/>
                  </a:cubicBezTo>
                  <a:cubicBezTo>
                    <a:pt x="147" y="199"/>
                    <a:pt x="147" y="204"/>
                    <a:pt x="144" y="209"/>
                  </a:cubicBezTo>
                  <a:cubicBezTo>
                    <a:pt x="143" y="214"/>
                    <a:pt x="138" y="215"/>
                    <a:pt x="134" y="216"/>
                  </a:cubicBezTo>
                  <a:cubicBezTo>
                    <a:pt x="131" y="219"/>
                    <a:pt x="124" y="219"/>
                    <a:pt x="120" y="221"/>
                  </a:cubicBezTo>
                  <a:cubicBezTo>
                    <a:pt x="113" y="225"/>
                    <a:pt x="113" y="234"/>
                    <a:pt x="105" y="236"/>
                  </a:cubicBezTo>
                  <a:cubicBezTo>
                    <a:pt x="95" y="239"/>
                    <a:pt x="87" y="240"/>
                    <a:pt x="87" y="247"/>
                  </a:cubicBezTo>
                  <a:cubicBezTo>
                    <a:pt x="78" y="251"/>
                    <a:pt x="82" y="257"/>
                    <a:pt x="80" y="260"/>
                  </a:cubicBezTo>
                  <a:cubicBezTo>
                    <a:pt x="76" y="263"/>
                    <a:pt x="70" y="267"/>
                    <a:pt x="66" y="270"/>
                  </a:cubicBezTo>
                  <a:cubicBezTo>
                    <a:pt x="64" y="271"/>
                    <a:pt x="64" y="273"/>
                    <a:pt x="63" y="277"/>
                  </a:cubicBezTo>
                  <a:cubicBezTo>
                    <a:pt x="60" y="281"/>
                    <a:pt x="59" y="286"/>
                    <a:pt x="55" y="289"/>
                  </a:cubicBezTo>
                  <a:cubicBezTo>
                    <a:pt x="55" y="290"/>
                    <a:pt x="55" y="290"/>
                    <a:pt x="55" y="290"/>
                  </a:cubicBezTo>
                  <a:cubicBezTo>
                    <a:pt x="54" y="290"/>
                    <a:pt x="51" y="287"/>
                    <a:pt x="42" y="282"/>
                  </a:cubicBezTo>
                  <a:lnTo>
                    <a:pt x="42" y="282"/>
                  </a:lnTo>
                  <a:cubicBezTo>
                    <a:pt x="42" y="283"/>
                    <a:pt x="43" y="284"/>
                    <a:pt x="43" y="286"/>
                  </a:cubicBezTo>
                  <a:cubicBezTo>
                    <a:pt x="43" y="288"/>
                    <a:pt x="45" y="292"/>
                    <a:pt x="44" y="293"/>
                  </a:cubicBezTo>
                  <a:cubicBezTo>
                    <a:pt x="42" y="298"/>
                    <a:pt x="37" y="299"/>
                    <a:pt x="33" y="303"/>
                  </a:cubicBezTo>
                  <a:cubicBezTo>
                    <a:pt x="32" y="307"/>
                    <a:pt x="33" y="312"/>
                    <a:pt x="33" y="315"/>
                  </a:cubicBezTo>
                  <a:lnTo>
                    <a:pt x="33" y="321"/>
                  </a:lnTo>
                  <a:cubicBezTo>
                    <a:pt x="32" y="324"/>
                    <a:pt x="32" y="328"/>
                    <a:pt x="31" y="330"/>
                  </a:cubicBezTo>
                  <a:cubicBezTo>
                    <a:pt x="29" y="331"/>
                    <a:pt x="24" y="331"/>
                    <a:pt x="19" y="331"/>
                  </a:cubicBezTo>
                  <a:cubicBezTo>
                    <a:pt x="18" y="331"/>
                    <a:pt x="18" y="331"/>
                    <a:pt x="18" y="331"/>
                  </a:cubicBezTo>
                  <a:cubicBezTo>
                    <a:pt x="14" y="331"/>
                    <a:pt x="18" y="336"/>
                    <a:pt x="16" y="338"/>
                  </a:cubicBezTo>
                  <a:cubicBezTo>
                    <a:pt x="7" y="338"/>
                    <a:pt x="6" y="344"/>
                    <a:pt x="3" y="346"/>
                  </a:cubicBezTo>
                  <a:cubicBezTo>
                    <a:pt x="2" y="347"/>
                    <a:pt x="1" y="349"/>
                    <a:pt x="2" y="351"/>
                  </a:cubicBezTo>
                  <a:cubicBezTo>
                    <a:pt x="3" y="355"/>
                    <a:pt x="8" y="361"/>
                    <a:pt x="9" y="366"/>
                  </a:cubicBezTo>
                  <a:cubicBezTo>
                    <a:pt x="11" y="370"/>
                    <a:pt x="7" y="370"/>
                    <a:pt x="6" y="372"/>
                  </a:cubicBezTo>
                  <a:lnTo>
                    <a:pt x="19" y="378"/>
                  </a:lnTo>
                  <a:cubicBezTo>
                    <a:pt x="24" y="383"/>
                    <a:pt x="29" y="388"/>
                    <a:pt x="34" y="393"/>
                  </a:cubicBezTo>
                  <a:cubicBezTo>
                    <a:pt x="43" y="397"/>
                    <a:pt x="49" y="401"/>
                    <a:pt x="55" y="404"/>
                  </a:cubicBezTo>
                  <a:cubicBezTo>
                    <a:pt x="59" y="409"/>
                    <a:pt x="61" y="412"/>
                    <a:pt x="64" y="415"/>
                  </a:cubicBezTo>
                  <a:cubicBezTo>
                    <a:pt x="63" y="416"/>
                    <a:pt x="62" y="416"/>
                    <a:pt x="61" y="416"/>
                  </a:cubicBezTo>
                  <a:cubicBezTo>
                    <a:pt x="61" y="416"/>
                    <a:pt x="60" y="416"/>
                    <a:pt x="60" y="416"/>
                  </a:cubicBezTo>
                  <a:cubicBezTo>
                    <a:pt x="59" y="416"/>
                    <a:pt x="59" y="416"/>
                    <a:pt x="61" y="418"/>
                  </a:cubicBezTo>
                  <a:cubicBezTo>
                    <a:pt x="72" y="433"/>
                    <a:pt x="67" y="430"/>
                    <a:pt x="70" y="435"/>
                  </a:cubicBezTo>
                  <a:cubicBezTo>
                    <a:pt x="74" y="441"/>
                    <a:pt x="74" y="443"/>
                    <a:pt x="72" y="443"/>
                  </a:cubicBezTo>
                  <a:cubicBezTo>
                    <a:pt x="70" y="443"/>
                    <a:pt x="67" y="441"/>
                    <a:pt x="64" y="439"/>
                  </a:cubicBezTo>
                  <a:cubicBezTo>
                    <a:pt x="61" y="438"/>
                    <a:pt x="60" y="438"/>
                    <a:pt x="58" y="437"/>
                  </a:cubicBezTo>
                  <a:lnTo>
                    <a:pt x="58" y="437"/>
                  </a:lnTo>
                  <a:cubicBezTo>
                    <a:pt x="65" y="441"/>
                    <a:pt x="72" y="450"/>
                    <a:pt x="81" y="460"/>
                  </a:cubicBezTo>
                  <a:cubicBezTo>
                    <a:pt x="83" y="464"/>
                    <a:pt x="85" y="468"/>
                    <a:pt x="83" y="468"/>
                  </a:cubicBezTo>
                  <a:cubicBezTo>
                    <a:pt x="81" y="468"/>
                    <a:pt x="78" y="466"/>
                    <a:pt x="71" y="461"/>
                  </a:cubicBezTo>
                  <a:lnTo>
                    <a:pt x="71" y="461"/>
                  </a:lnTo>
                  <a:cubicBezTo>
                    <a:pt x="81" y="472"/>
                    <a:pt x="87" y="478"/>
                    <a:pt x="93" y="486"/>
                  </a:cubicBezTo>
                  <a:cubicBezTo>
                    <a:pt x="104" y="497"/>
                    <a:pt x="117" y="511"/>
                    <a:pt x="125" y="518"/>
                  </a:cubicBezTo>
                  <a:cubicBezTo>
                    <a:pt x="153" y="543"/>
                    <a:pt x="169" y="553"/>
                    <a:pt x="176" y="554"/>
                  </a:cubicBezTo>
                  <a:cubicBezTo>
                    <a:pt x="178" y="554"/>
                    <a:pt x="179" y="555"/>
                    <a:pt x="181" y="555"/>
                  </a:cubicBezTo>
                  <a:cubicBezTo>
                    <a:pt x="189" y="555"/>
                    <a:pt x="194" y="553"/>
                    <a:pt x="200" y="549"/>
                  </a:cubicBezTo>
                  <a:cubicBezTo>
                    <a:pt x="212" y="541"/>
                    <a:pt x="222" y="530"/>
                    <a:pt x="234" y="522"/>
                  </a:cubicBezTo>
                  <a:cubicBezTo>
                    <a:pt x="240" y="517"/>
                    <a:pt x="247" y="509"/>
                    <a:pt x="252" y="503"/>
                  </a:cubicBezTo>
                  <a:cubicBezTo>
                    <a:pt x="256" y="504"/>
                    <a:pt x="259" y="505"/>
                    <a:pt x="261" y="505"/>
                  </a:cubicBezTo>
                  <a:cubicBezTo>
                    <a:pt x="262" y="505"/>
                    <a:pt x="263" y="505"/>
                    <a:pt x="264" y="504"/>
                  </a:cubicBezTo>
                  <a:cubicBezTo>
                    <a:pt x="273" y="502"/>
                    <a:pt x="283" y="497"/>
                    <a:pt x="290" y="492"/>
                  </a:cubicBezTo>
                  <a:cubicBezTo>
                    <a:pt x="295" y="490"/>
                    <a:pt x="302" y="486"/>
                    <a:pt x="306" y="482"/>
                  </a:cubicBezTo>
                  <a:cubicBezTo>
                    <a:pt x="311" y="478"/>
                    <a:pt x="315" y="472"/>
                    <a:pt x="321" y="467"/>
                  </a:cubicBezTo>
                  <a:cubicBezTo>
                    <a:pt x="324" y="464"/>
                    <a:pt x="328" y="461"/>
                    <a:pt x="332" y="457"/>
                  </a:cubicBezTo>
                  <a:cubicBezTo>
                    <a:pt x="333" y="456"/>
                    <a:pt x="333" y="452"/>
                    <a:pt x="335" y="451"/>
                  </a:cubicBezTo>
                  <a:cubicBezTo>
                    <a:pt x="336" y="450"/>
                    <a:pt x="336" y="450"/>
                    <a:pt x="337" y="450"/>
                  </a:cubicBezTo>
                  <a:cubicBezTo>
                    <a:pt x="339" y="450"/>
                    <a:pt x="341" y="451"/>
                    <a:pt x="342" y="451"/>
                  </a:cubicBezTo>
                  <a:cubicBezTo>
                    <a:pt x="343" y="451"/>
                    <a:pt x="343" y="451"/>
                    <a:pt x="344" y="451"/>
                  </a:cubicBezTo>
                  <a:cubicBezTo>
                    <a:pt x="348" y="447"/>
                    <a:pt x="348" y="439"/>
                    <a:pt x="355" y="439"/>
                  </a:cubicBezTo>
                  <a:cubicBezTo>
                    <a:pt x="355" y="439"/>
                    <a:pt x="356" y="439"/>
                    <a:pt x="356" y="439"/>
                  </a:cubicBezTo>
                  <a:cubicBezTo>
                    <a:pt x="357" y="439"/>
                    <a:pt x="357" y="439"/>
                    <a:pt x="357" y="439"/>
                  </a:cubicBezTo>
                  <a:cubicBezTo>
                    <a:pt x="359" y="439"/>
                    <a:pt x="362" y="438"/>
                    <a:pt x="362" y="436"/>
                  </a:cubicBezTo>
                  <a:cubicBezTo>
                    <a:pt x="364" y="435"/>
                    <a:pt x="365" y="433"/>
                    <a:pt x="367" y="430"/>
                  </a:cubicBezTo>
                  <a:cubicBezTo>
                    <a:pt x="368" y="427"/>
                    <a:pt x="369" y="425"/>
                    <a:pt x="372" y="423"/>
                  </a:cubicBezTo>
                  <a:cubicBezTo>
                    <a:pt x="373" y="422"/>
                    <a:pt x="374" y="419"/>
                    <a:pt x="377" y="418"/>
                  </a:cubicBezTo>
                  <a:cubicBezTo>
                    <a:pt x="377" y="418"/>
                    <a:pt x="378" y="418"/>
                    <a:pt x="378" y="418"/>
                  </a:cubicBezTo>
                  <a:cubicBezTo>
                    <a:pt x="379" y="418"/>
                    <a:pt x="380" y="418"/>
                    <a:pt x="381" y="418"/>
                  </a:cubicBezTo>
                  <a:cubicBezTo>
                    <a:pt x="382" y="418"/>
                    <a:pt x="382" y="418"/>
                    <a:pt x="382" y="418"/>
                  </a:cubicBezTo>
                  <a:cubicBezTo>
                    <a:pt x="385" y="415"/>
                    <a:pt x="386" y="410"/>
                    <a:pt x="389" y="408"/>
                  </a:cubicBezTo>
                  <a:cubicBezTo>
                    <a:pt x="389" y="407"/>
                    <a:pt x="390" y="407"/>
                    <a:pt x="391" y="407"/>
                  </a:cubicBezTo>
                  <a:cubicBezTo>
                    <a:pt x="393" y="407"/>
                    <a:pt x="396" y="408"/>
                    <a:pt x="398" y="408"/>
                  </a:cubicBezTo>
                  <a:cubicBezTo>
                    <a:pt x="401" y="409"/>
                    <a:pt x="407" y="412"/>
                    <a:pt x="410" y="412"/>
                  </a:cubicBezTo>
                  <a:cubicBezTo>
                    <a:pt x="414" y="412"/>
                    <a:pt x="416" y="409"/>
                    <a:pt x="420" y="409"/>
                  </a:cubicBezTo>
                  <a:cubicBezTo>
                    <a:pt x="422" y="409"/>
                    <a:pt x="423" y="409"/>
                    <a:pt x="425" y="410"/>
                  </a:cubicBezTo>
                  <a:cubicBezTo>
                    <a:pt x="430" y="412"/>
                    <a:pt x="434" y="414"/>
                    <a:pt x="437" y="414"/>
                  </a:cubicBezTo>
                  <a:cubicBezTo>
                    <a:pt x="439" y="414"/>
                    <a:pt x="440" y="414"/>
                    <a:pt x="441" y="412"/>
                  </a:cubicBezTo>
                  <a:cubicBezTo>
                    <a:pt x="442" y="409"/>
                    <a:pt x="441" y="402"/>
                    <a:pt x="443" y="402"/>
                  </a:cubicBezTo>
                  <a:cubicBezTo>
                    <a:pt x="445" y="402"/>
                    <a:pt x="448" y="402"/>
                    <a:pt x="450" y="402"/>
                  </a:cubicBezTo>
                  <a:cubicBezTo>
                    <a:pt x="452" y="402"/>
                    <a:pt x="455" y="402"/>
                    <a:pt x="457" y="401"/>
                  </a:cubicBezTo>
                  <a:cubicBezTo>
                    <a:pt x="458" y="401"/>
                    <a:pt x="459" y="399"/>
                    <a:pt x="462" y="398"/>
                  </a:cubicBezTo>
                  <a:cubicBezTo>
                    <a:pt x="464" y="396"/>
                    <a:pt x="467" y="394"/>
                    <a:pt x="469" y="392"/>
                  </a:cubicBezTo>
                  <a:cubicBezTo>
                    <a:pt x="469" y="392"/>
                    <a:pt x="473" y="393"/>
                    <a:pt x="479" y="404"/>
                  </a:cubicBezTo>
                  <a:lnTo>
                    <a:pt x="479" y="401"/>
                  </a:lnTo>
                  <a:cubicBezTo>
                    <a:pt x="479" y="398"/>
                    <a:pt x="479" y="394"/>
                    <a:pt x="480" y="394"/>
                  </a:cubicBezTo>
                  <a:cubicBezTo>
                    <a:pt x="481" y="393"/>
                    <a:pt x="484" y="393"/>
                    <a:pt x="486" y="393"/>
                  </a:cubicBezTo>
                  <a:cubicBezTo>
                    <a:pt x="487" y="393"/>
                    <a:pt x="489" y="393"/>
                    <a:pt x="490" y="393"/>
                  </a:cubicBezTo>
                  <a:cubicBezTo>
                    <a:pt x="494" y="392"/>
                    <a:pt x="494" y="387"/>
                    <a:pt x="495" y="382"/>
                  </a:cubicBezTo>
                  <a:cubicBezTo>
                    <a:pt x="495" y="381"/>
                    <a:pt x="496" y="380"/>
                    <a:pt x="496" y="378"/>
                  </a:cubicBezTo>
                  <a:cubicBezTo>
                    <a:pt x="498" y="376"/>
                    <a:pt x="499" y="373"/>
                    <a:pt x="501" y="373"/>
                  </a:cubicBezTo>
                  <a:cubicBezTo>
                    <a:pt x="503" y="373"/>
                    <a:pt x="506" y="376"/>
                    <a:pt x="510" y="378"/>
                  </a:cubicBezTo>
                  <a:cubicBezTo>
                    <a:pt x="511" y="379"/>
                    <a:pt x="512" y="379"/>
                    <a:pt x="512" y="379"/>
                  </a:cubicBezTo>
                  <a:cubicBezTo>
                    <a:pt x="513" y="379"/>
                    <a:pt x="512" y="375"/>
                    <a:pt x="513" y="375"/>
                  </a:cubicBezTo>
                  <a:cubicBezTo>
                    <a:pt x="514" y="375"/>
                    <a:pt x="514" y="376"/>
                    <a:pt x="514" y="376"/>
                  </a:cubicBezTo>
                  <a:cubicBezTo>
                    <a:pt x="516" y="378"/>
                    <a:pt x="518" y="378"/>
                    <a:pt x="519" y="378"/>
                  </a:cubicBezTo>
                  <a:cubicBezTo>
                    <a:pt x="521" y="378"/>
                    <a:pt x="523" y="377"/>
                    <a:pt x="525" y="376"/>
                  </a:cubicBezTo>
                  <a:cubicBezTo>
                    <a:pt x="526" y="376"/>
                    <a:pt x="527" y="376"/>
                    <a:pt x="527" y="373"/>
                  </a:cubicBezTo>
                  <a:cubicBezTo>
                    <a:pt x="527" y="370"/>
                    <a:pt x="525" y="361"/>
                    <a:pt x="525" y="359"/>
                  </a:cubicBezTo>
                  <a:cubicBezTo>
                    <a:pt x="525" y="356"/>
                    <a:pt x="527" y="356"/>
                    <a:pt x="530" y="356"/>
                  </a:cubicBezTo>
                  <a:cubicBezTo>
                    <a:pt x="526" y="350"/>
                    <a:pt x="524" y="347"/>
                    <a:pt x="522" y="345"/>
                  </a:cubicBezTo>
                  <a:lnTo>
                    <a:pt x="514" y="325"/>
                  </a:lnTo>
                  <a:cubicBezTo>
                    <a:pt x="508" y="314"/>
                    <a:pt x="501" y="305"/>
                    <a:pt x="495" y="294"/>
                  </a:cubicBezTo>
                  <a:cubicBezTo>
                    <a:pt x="495" y="293"/>
                    <a:pt x="495" y="292"/>
                    <a:pt x="494" y="289"/>
                  </a:cubicBezTo>
                  <a:lnTo>
                    <a:pt x="492" y="288"/>
                  </a:lnTo>
                  <a:cubicBezTo>
                    <a:pt x="492" y="288"/>
                    <a:pt x="492" y="287"/>
                    <a:pt x="494" y="287"/>
                  </a:cubicBezTo>
                  <a:cubicBezTo>
                    <a:pt x="495" y="284"/>
                    <a:pt x="496" y="281"/>
                    <a:pt x="499" y="279"/>
                  </a:cubicBezTo>
                  <a:cubicBezTo>
                    <a:pt x="499" y="278"/>
                    <a:pt x="500" y="278"/>
                    <a:pt x="501" y="278"/>
                  </a:cubicBezTo>
                  <a:cubicBezTo>
                    <a:pt x="503" y="278"/>
                    <a:pt x="506" y="279"/>
                    <a:pt x="510" y="282"/>
                  </a:cubicBezTo>
                  <a:cubicBezTo>
                    <a:pt x="511" y="282"/>
                    <a:pt x="511" y="282"/>
                    <a:pt x="512" y="282"/>
                  </a:cubicBezTo>
                  <a:cubicBezTo>
                    <a:pt x="515" y="282"/>
                    <a:pt x="512" y="277"/>
                    <a:pt x="516" y="277"/>
                  </a:cubicBezTo>
                  <a:cubicBezTo>
                    <a:pt x="516" y="277"/>
                    <a:pt x="517" y="277"/>
                    <a:pt x="518" y="277"/>
                  </a:cubicBezTo>
                  <a:cubicBezTo>
                    <a:pt x="524" y="277"/>
                    <a:pt x="526" y="273"/>
                    <a:pt x="530" y="271"/>
                  </a:cubicBezTo>
                  <a:cubicBezTo>
                    <a:pt x="531" y="270"/>
                    <a:pt x="532" y="270"/>
                    <a:pt x="532" y="267"/>
                  </a:cubicBezTo>
                  <a:cubicBezTo>
                    <a:pt x="532" y="262"/>
                    <a:pt x="529" y="256"/>
                    <a:pt x="529" y="251"/>
                  </a:cubicBezTo>
                  <a:cubicBezTo>
                    <a:pt x="529" y="247"/>
                    <a:pt x="532" y="247"/>
                    <a:pt x="534" y="245"/>
                  </a:cubicBezTo>
                  <a:cubicBezTo>
                    <a:pt x="527" y="240"/>
                    <a:pt x="525" y="237"/>
                    <a:pt x="524" y="236"/>
                  </a:cubicBezTo>
                  <a:cubicBezTo>
                    <a:pt x="520" y="229"/>
                    <a:pt x="517" y="224"/>
                    <a:pt x="513" y="218"/>
                  </a:cubicBezTo>
                  <a:cubicBezTo>
                    <a:pt x="504" y="208"/>
                    <a:pt x="496" y="202"/>
                    <a:pt x="487" y="193"/>
                  </a:cubicBezTo>
                  <a:cubicBezTo>
                    <a:pt x="487" y="192"/>
                    <a:pt x="485" y="189"/>
                    <a:pt x="485" y="187"/>
                  </a:cubicBezTo>
                  <a:cubicBezTo>
                    <a:pt x="480" y="184"/>
                    <a:pt x="478" y="183"/>
                    <a:pt x="472" y="178"/>
                  </a:cubicBezTo>
                  <a:cubicBezTo>
                    <a:pt x="462" y="172"/>
                    <a:pt x="457" y="168"/>
                    <a:pt x="453" y="168"/>
                  </a:cubicBezTo>
                  <a:cubicBezTo>
                    <a:pt x="443" y="167"/>
                    <a:pt x="433" y="163"/>
                    <a:pt x="424" y="162"/>
                  </a:cubicBezTo>
                  <a:cubicBezTo>
                    <a:pt x="421" y="162"/>
                    <a:pt x="417" y="160"/>
                    <a:pt x="416" y="160"/>
                  </a:cubicBezTo>
                  <a:cubicBezTo>
                    <a:pt x="415" y="159"/>
                    <a:pt x="416" y="158"/>
                    <a:pt x="417" y="158"/>
                  </a:cubicBezTo>
                  <a:cubicBezTo>
                    <a:pt x="418" y="158"/>
                    <a:pt x="418" y="158"/>
                    <a:pt x="419" y="158"/>
                  </a:cubicBezTo>
                  <a:cubicBezTo>
                    <a:pt x="421" y="159"/>
                    <a:pt x="422" y="159"/>
                    <a:pt x="423" y="159"/>
                  </a:cubicBezTo>
                  <a:cubicBezTo>
                    <a:pt x="427" y="159"/>
                    <a:pt x="421" y="153"/>
                    <a:pt x="425" y="153"/>
                  </a:cubicBezTo>
                  <a:cubicBezTo>
                    <a:pt x="431" y="153"/>
                    <a:pt x="427" y="150"/>
                    <a:pt x="430" y="147"/>
                  </a:cubicBezTo>
                  <a:lnTo>
                    <a:pt x="437" y="139"/>
                  </a:lnTo>
                  <a:cubicBezTo>
                    <a:pt x="437" y="139"/>
                    <a:pt x="436" y="136"/>
                    <a:pt x="435" y="136"/>
                  </a:cubicBezTo>
                  <a:cubicBezTo>
                    <a:pt x="427" y="132"/>
                    <a:pt x="424" y="130"/>
                    <a:pt x="417" y="126"/>
                  </a:cubicBezTo>
                  <a:lnTo>
                    <a:pt x="417" y="126"/>
                  </a:lnTo>
                  <a:cubicBezTo>
                    <a:pt x="428" y="129"/>
                    <a:pt x="442" y="135"/>
                    <a:pt x="446" y="135"/>
                  </a:cubicBezTo>
                  <a:cubicBezTo>
                    <a:pt x="450" y="135"/>
                    <a:pt x="449" y="132"/>
                    <a:pt x="440" y="124"/>
                  </a:cubicBezTo>
                  <a:cubicBezTo>
                    <a:pt x="437" y="124"/>
                    <a:pt x="440" y="126"/>
                    <a:pt x="440" y="127"/>
                  </a:cubicBezTo>
                  <a:cubicBezTo>
                    <a:pt x="440" y="127"/>
                    <a:pt x="440" y="127"/>
                    <a:pt x="439" y="127"/>
                  </a:cubicBezTo>
                  <a:cubicBezTo>
                    <a:pt x="438" y="127"/>
                    <a:pt x="434" y="125"/>
                    <a:pt x="425" y="120"/>
                  </a:cubicBezTo>
                  <a:cubicBezTo>
                    <a:pt x="427" y="120"/>
                    <a:pt x="431" y="121"/>
                    <a:pt x="433" y="121"/>
                  </a:cubicBezTo>
                  <a:cubicBezTo>
                    <a:pt x="426" y="116"/>
                    <a:pt x="420" y="113"/>
                    <a:pt x="414" y="108"/>
                  </a:cubicBezTo>
                  <a:cubicBezTo>
                    <a:pt x="414" y="106"/>
                    <a:pt x="420" y="108"/>
                    <a:pt x="415" y="104"/>
                  </a:cubicBezTo>
                  <a:cubicBezTo>
                    <a:pt x="400" y="93"/>
                    <a:pt x="405" y="94"/>
                    <a:pt x="400" y="89"/>
                  </a:cubicBezTo>
                  <a:cubicBezTo>
                    <a:pt x="395" y="84"/>
                    <a:pt x="395" y="83"/>
                    <a:pt x="398" y="83"/>
                  </a:cubicBezTo>
                  <a:cubicBezTo>
                    <a:pt x="400" y="83"/>
                    <a:pt x="402" y="83"/>
                    <a:pt x="405" y="84"/>
                  </a:cubicBezTo>
                  <a:cubicBezTo>
                    <a:pt x="409" y="85"/>
                    <a:pt x="410" y="85"/>
                    <a:pt x="412" y="85"/>
                  </a:cubicBezTo>
                  <a:cubicBezTo>
                    <a:pt x="405" y="83"/>
                    <a:pt x="394" y="76"/>
                    <a:pt x="383" y="68"/>
                  </a:cubicBezTo>
                  <a:cubicBezTo>
                    <a:pt x="380" y="64"/>
                    <a:pt x="377" y="61"/>
                    <a:pt x="379" y="61"/>
                  </a:cubicBezTo>
                  <a:cubicBezTo>
                    <a:pt x="381" y="61"/>
                    <a:pt x="384" y="62"/>
                    <a:pt x="391" y="66"/>
                  </a:cubicBezTo>
                  <a:cubicBezTo>
                    <a:pt x="380" y="58"/>
                    <a:pt x="372" y="52"/>
                    <a:pt x="364" y="47"/>
                  </a:cubicBezTo>
                  <a:cubicBezTo>
                    <a:pt x="351" y="40"/>
                    <a:pt x="335" y="29"/>
                    <a:pt x="326" y="25"/>
                  </a:cubicBezTo>
                  <a:cubicBezTo>
                    <a:pt x="293" y="8"/>
                    <a:pt x="274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1"/>
            <p:cNvSpPr/>
            <p:nvPr/>
          </p:nvSpPr>
          <p:spPr>
            <a:xfrm>
              <a:off x="-242760" y="-875757"/>
              <a:ext cx="335" cy="447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lnTo>
                    <a:pt x="1" y="2"/>
                  </a:lnTo>
                  <a:cubicBezTo>
                    <a:pt x="1" y="1"/>
                    <a:pt x="0" y="1"/>
                    <a:pt x="0" y="1"/>
                  </a:cubicBezTo>
                  <a:close/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1" y="5"/>
                  </a:cubicBezTo>
                  <a:cubicBezTo>
                    <a:pt x="2" y="6"/>
                    <a:pt x="3" y="6"/>
                    <a:pt x="5" y="7"/>
                  </a:cubicBezTo>
                  <a:lnTo>
                    <a:pt x="5" y="5"/>
                  </a:lnTo>
                  <a:cubicBezTo>
                    <a:pt x="3" y="4"/>
                    <a:pt x="2" y="4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1"/>
            <p:cNvSpPr/>
            <p:nvPr/>
          </p:nvSpPr>
          <p:spPr>
            <a:xfrm>
              <a:off x="-243598" y="-875087"/>
              <a:ext cx="1285" cy="1062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20" y="0"/>
                  </a:moveTo>
                  <a:cubicBezTo>
                    <a:pt x="16" y="4"/>
                    <a:pt x="13" y="5"/>
                    <a:pt x="12" y="6"/>
                  </a:cubicBezTo>
                  <a:cubicBezTo>
                    <a:pt x="8" y="8"/>
                    <a:pt x="6" y="9"/>
                    <a:pt x="3" y="10"/>
                  </a:cubicBezTo>
                  <a:cubicBezTo>
                    <a:pt x="0" y="11"/>
                    <a:pt x="0" y="14"/>
                    <a:pt x="2" y="16"/>
                  </a:cubicBezTo>
                  <a:cubicBezTo>
                    <a:pt x="5" y="16"/>
                    <a:pt x="7" y="18"/>
                    <a:pt x="10" y="18"/>
                  </a:cubicBezTo>
                  <a:cubicBezTo>
                    <a:pt x="16" y="14"/>
                    <a:pt x="22" y="10"/>
                    <a:pt x="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1"/>
            <p:cNvSpPr/>
            <p:nvPr/>
          </p:nvSpPr>
          <p:spPr>
            <a:xfrm>
              <a:off x="-244045" y="-875980"/>
              <a:ext cx="335" cy="22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2" y="1"/>
                  </a:moveTo>
                  <a:cubicBezTo>
                    <a:pt x="2" y="3"/>
                    <a:pt x="0" y="3"/>
                    <a:pt x="0" y="3"/>
                  </a:cubicBezTo>
                  <a:cubicBezTo>
                    <a:pt x="0" y="4"/>
                    <a:pt x="2" y="4"/>
                    <a:pt x="2" y="4"/>
                  </a:cubicBezTo>
                  <a:lnTo>
                    <a:pt x="5" y="4"/>
                  </a:lnTo>
                  <a:cubicBezTo>
                    <a:pt x="4" y="3"/>
                    <a:pt x="3" y="3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1"/>
            <p:cNvSpPr/>
            <p:nvPr/>
          </p:nvSpPr>
          <p:spPr>
            <a:xfrm>
              <a:off x="-244939" y="-875087"/>
              <a:ext cx="726" cy="335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0" y="0"/>
                  </a:moveTo>
                  <a:cubicBezTo>
                    <a:pt x="3" y="3"/>
                    <a:pt x="6" y="5"/>
                    <a:pt x="9" y="6"/>
                  </a:cubicBezTo>
                  <a:lnTo>
                    <a:pt x="13" y="6"/>
                  </a:lnTo>
                  <a:cubicBezTo>
                    <a:pt x="11" y="4"/>
                    <a:pt x="9" y="3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1"/>
            <p:cNvSpPr/>
            <p:nvPr/>
          </p:nvSpPr>
          <p:spPr>
            <a:xfrm>
              <a:off x="-245274" y="-874919"/>
              <a:ext cx="615" cy="726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5" y="1"/>
                  </a:moveTo>
                  <a:cubicBezTo>
                    <a:pt x="3" y="1"/>
                    <a:pt x="3" y="2"/>
                    <a:pt x="0" y="5"/>
                  </a:cubicBezTo>
                  <a:cubicBezTo>
                    <a:pt x="4" y="8"/>
                    <a:pt x="6" y="11"/>
                    <a:pt x="9" y="12"/>
                  </a:cubicBezTo>
                  <a:cubicBezTo>
                    <a:pt x="11" y="10"/>
                    <a:pt x="11" y="7"/>
                    <a:pt x="11" y="5"/>
                  </a:cubicBezTo>
                  <a:cubicBezTo>
                    <a:pt x="9" y="3"/>
                    <a:pt x="6" y="2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1"/>
            <p:cNvSpPr/>
            <p:nvPr/>
          </p:nvSpPr>
          <p:spPr>
            <a:xfrm>
              <a:off x="-245554" y="-874695"/>
              <a:ext cx="279" cy="168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2"/>
                    <a:pt x="1" y="3"/>
                  </a:cubicBezTo>
                  <a:lnTo>
                    <a:pt x="3" y="3"/>
                  </a:lnTo>
                  <a:cubicBezTo>
                    <a:pt x="4" y="3"/>
                    <a:pt x="4" y="2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1"/>
            <p:cNvSpPr/>
            <p:nvPr/>
          </p:nvSpPr>
          <p:spPr>
            <a:xfrm>
              <a:off x="-245889" y="-873913"/>
              <a:ext cx="894" cy="61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4" y="0"/>
                  </a:moveTo>
                  <a:cubicBezTo>
                    <a:pt x="1" y="0"/>
                    <a:pt x="2" y="4"/>
                    <a:pt x="9" y="11"/>
                  </a:cubicBezTo>
                  <a:cubicBezTo>
                    <a:pt x="9" y="10"/>
                    <a:pt x="9" y="10"/>
                    <a:pt x="10" y="10"/>
                  </a:cubicBezTo>
                  <a:lnTo>
                    <a:pt x="11" y="10"/>
                  </a:lnTo>
                  <a:cubicBezTo>
                    <a:pt x="14" y="9"/>
                    <a:pt x="15" y="8"/>
                    <a:pt x="12" y="4"/>
                  </a:cubicBezTo>
                  <a:cubicBezTo>
                    <a:pt x="10" y="2"/>
                    <a:pt x="7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1"/>
            <p:cNvSpPr/>
            <p:nvPr/>
          </p:nvSpPr>
          <p:spPr>
            <a:xfrm>
              <a:off x="-245833" y="-873243"/>
              <a:ext cx="279" cy="279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2"/>
                  </a:ln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1"/>
            <p:cNvSpPr/>
            <p:nvPr/>
          </p:nvSpPr>
          <p:spPr>
            <a:xfrm>
              <a:off x="-245889" y="-872852"/>
              <a:ext cx="223" cy="279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0"/>
                  </a:moveTo>
                  <a:cubicBezTo>
                    <a:pt x="2" y="1"/>
                    <a:pt x="2" y="2"/>
                    <a:pt x="1" y="4"/>
                  </a:cubicBezTo>
                  <a:cubicBezTo>
                    <a:pt x="2" y="2"/>
                    <a:pt x="4" y="1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1"/>
            <p:cNvSpPr/>
            <p:nvPr/>
          </p:nvSpPr>
          <p:spPr>
            <a:xfrm>
              <a:off x="-248906" y="-872461"/>
              <a:ext cx="112" cy="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1"/>
            <p:cNvSpPr/>
            <p:nvPr/>
          </p:nvSpPr>
          <p:spPr>
            <a:xfrm>
              <a:off x="-249185" y="-872461"/>
              <a:ext cx="112" cy="168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2" y="3"/>
                    <a:pt x="2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1"/>
            <p:cNvSpPr/>
            <p:nvPr/>
          </p:nvSpPr>
          <p:spPr>
            <a:xfrm>
              <a:off x="-249353" y="-872237"/>
              <a:ext cx="279" cy="39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2" y="0"/>
                  </a:moveTo>
                  <a:cubicBezTo>
                    <a:pt x="0" y="0"/>
                    <a:pt x="0" y="2"/>
                    <a:pt x="5" y="6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1" name="Google Shape;2981;p31"/>
          <p:cNvSpPr/>
          <p:nvPr/>
        </p:nvSpPr>
        <p:spPr>
          <a:xfrm rot="4500040">
            <a:off x="7091065" y="350204"/>
            <a:ext cx="122146" cy="1102417"/>
          </a:xfrm>
          <a:custGeom>
            <a:avLst/>
            <a:gdLst/>
            <a:ahLst/>
            <a:cxnLst/>
            <a:rect l="l" t="t" r="r" b="b"/>
            <a:pathLst>
              <a:path w="4886" h="44098" extrusionOk="0">
                <a:moveTo>
                  <a:pt x="3594" y="1000"/>
                </a:moveTo>
                <a:lnTo>
                  <a:pt x="3594" y="1000"/>
                </a:lnTo>
                <a:cubicBezTo>
                  <a:pt x="4301" y="1760"/>
                  <a:pt x="4482" y="2942"/>
                  <a:pt x="4401" y="3829"/>
                </a:cubicBezTo>
                <a:cubicBezTo>
                  <a:pt x="4323" y="4685"/>
                  <a:pt x="4052" y="5530"/>
                  <a:pt x="3788" y="6347"/>
                </a:cubicBezTo>
                <a:cubicBezTo>
                  <a:pt x="3665" y="6731"/>
                  <a:pt x="3536" y="7126"/>
                  <a:pt x="3431" y="7521"/>
                </a:cubicBezTo>
                <a:cubicBezTo>
                  <a:pt x="3059" y="8892"/>
                  <a:pt x="2914" y="10295"/>
                  <a:pt x="2890" y="11706"/>
                </a:cubicBezTo>
                <a:cubicBezTo>
                  <a:pt x="2827" y="10235"/>
                  <a:pt x="3107" y="8719"/>
                  <a:pt x="3378" y="7243"/>
                </a:cubicBezTo>
                <a:cubicBezTo>
                  <a:pt x="3759" y="5162"/>
                  <a:pt x="4154" y="3018"/>
                  <a:pt x="3594" y="1000"/>
                </a:cubicBezTo>
                <a:close/>
                <a:moveTo>
                  <a:pt x="3326" y="19521"/>
                </a:moveTo>
                <a:lnTo>
                  <a:pt x="3326" y="19521"/>
                </a:lnTo>
                <a:cubicBezTo>
                  <a:pt x="3395" y="21081"/>
                  <a:pt x="3377" y="22643"/>
                  <a:pt x="3124" y="24166"/>
                </a:cubicBezTo>
                <a:cubicBezTo>
                  <a:pt x="3070" y="24499"/>
                  <a:pt x="3004" y="24829"/>
                  <a:pt x="2929" y="25159"/>
                </a:cubicBezTo>
                <a:cubicBezTo>
                  <a:pt x="2815" y="23802"/>
                  <a:pt x="2772" y="22443"/>
                  <a:pt x="2975" y="21150"/>
                </a:cubicBezTo>
                <a:cubicBezTo>
                  <a:pt x="3061" y="20608"/>
                  <a:pt x="3195" y="20057"/>
                  <a:pt x="3326" y="19521"/>
                </a:cubicBezTo>
                <a:close/>
                <a:moveTo>
                  <a:pt x="2845" y="1"/>
                </a:moveTo>
                <a:lnTo>
                  <a:pt x="3044" y="516"/>
                </a:lnTo>
                <a:cubicBezTo>
                  <a:pt x="3852" y="2611"/>
                  <a:pt x="3445" y="4826"/>
                  <a:pt x="3013" y="7174"/>
                </a:cubicBezTo>
                <a:cubicBezTo>
                  <a:pt x="2639" y="9205"/>
                  <a:pt x="2253" y="11306"/>
                  <a:pt x="2736" y="13314"/>
                </a:cubicBezTo>
                <a:cubicBezTo>
                  <a:pt x="2796" y="13563"/>
                  <a:pt x="2870" y="13811"/>
                  <a:pt x="2946" y="14052"/>
                </a:cubicBezTo>
                <a:cubicBezTo>
                  <a:pt x="2990" y="14892"/>
                  <a:pt x="3058" y="15729"/>
                  <a:pt x="3125" y="16558"/>
                </a:cubicBezTo>
                <a:cubicBezTo>
                  <a:pt x="3169" y="17106"/>
                  <a:pt x="3215" y="17657"/>
                  <a:pt x="3252" y="18210"/>
                </a:cubicBezTo>
                <a:cubicBezTo>
                  <a:pt x="3173" y="18583"/>
                  <a:pt x="3082" y="18960"/>
                  <a:pt x="2988" y="19344"/>
                </a:cubicBezTo>
                <a:cubicBezTo>
                  <a:pt x="2847" y="19914"/>
                  <a:pt x="2703" y="20504"/>
                  <a:pt x="2610" y="21090"/>
                </a:cubicBezTo>
                <a:cubicBezTo>
                  <a:pt x="2346" y="22761"/>
                  <a:pt x="2482" y="24516"/>
                  <a:pt x="2659" y="26236"/>
                </a:cubicBezTo>
                <a:cubicBezTo>
                  <a:pt x="2455" y="26976"/>
                  <a:pt x="2223" y="27708"/>
                  <a:pt x="1996" y="28428"/>
                </a:cubicBezTo>
                <a:cubicBezTo>
                  <a:pt x="1753" y="29196"/>
                  <a:pt x="1502" y="29989"/>
                  <a:pt x="1288" y="30780"/>
                </a:cubicBezTo>
                <a:cubicBezTo>
                  <a:pt x="136" y="35058"/>
                  <a:pt x="1" y="39611"/>
                  <a:pt x="898" y="43950"/>
                </a:cubicBezTo>
                <a:cubicBezTo>
                  <a:pt x="917" y="44037"/>
                  <a:pt x="995" y="44098"/>
                  <a:pt x="1081" y="44098"/>
                </a:cubicBezTo>
                <a:cubicBezTo>
                  <a:pt x="1093" y="44098"/>
                  <a:pt x="1106" y="44097"/>
                  <a:pt x="1121" y="44091"/>
                </a:cubicBezTo>
                <a:cubicBezTo>
                  <a:pt x="1221" y="44071"/>
                  <a:pt x="1286" y="43972"/>
                  <a:pt x="1266" y="43871"/>
                </a:cubicBezTo>
                <a:cubicBezTo>
                  <a:pt x="380" y="39591"/>
                  <a:pt x="512" y="35096"/>
                  <a:pt x="1650" y="30874"/>
                </a:cubicBezTo>
                <a:cubicBezTo>
                  <a:pt x="1861" y="30091"/>
                  <a:pt x="2111" y="29301"/>
                  <a:pt x="2353" y="28539"/>
                </a:cubicBezTo>
                <a:cubicBezTo>
                  <a:pt x="2490" y="28102"/>
                  <a:pt x="2629" y="27662"/>
                  <a:pt x="2763" y="27218"/>
                </a:cubicBezTo>
                <a:lnTo>
                  <a:pt x="2763" y="27218"/>
                </a:lnTo>
                <a:cubicBezTo>
                  <a:pt x="3072" y="30161"/>
                  <a:pt x="3303" y="32938"/>
                  <a:pt x="1748" y="35249"/>
                </a:cubicBezTo>
                <a:cubicBezTo>
                  <a:pt x="1690" y="35335"/>
                  <a:pt x="1714" y="35450"/>
                  <a:pt x="1798" y="35508"/>
                </a:cubicBezTo>
                <a:cubicBezTo>
                  <a:pt x="1830" y="35529"/>
                  <a:pt x="1866" y="35540"/>
                  <a:pt x="1902" y="35540"/>
                </a:cubicBezTo>
                <a:cubicBezTo>
                  <a:pt x="1962" y="35540"/>
                  <a:pt x="2021" y="35511"/>
                  <a:pt x="2057" y="35458"/>
                </a:cubicBezTo>
                <a:cubicBezTo>
                  <a:pt x="3745" y="32947"/>
                  <a:pt x="3417" y="29847"/>
                  <a:pt x="3098" y="26848"/>
                </a:cubicBezTo>
                <a:cubicBezTo>
                  <a:pt x="3077" y="26655"/>
                  <a:pt x="3057" y="26461"/>
                  <a:pt x="3037" y="26267"/>
                </a:cubicBezTo>
                <a:cubicBezTo>
                  <a:pt x="3221" y="25593"/>
                  <a:pt x="3380" y="24912"/>
                  <a:pt x="3493" y="24225"/>
                </a:cubicBezTo>
                <a:cubicBezTo>
                  <a:pt x="3818" y="22253"/>
                  <a:pt x="3763" y="20228"/>
                  <a:pt x="3627" y="18233"/>
                </a:cubicBezTo>
                <a:cubicBezTo>
                  <a:pt x="3797" y="17396"/>
                  <a:pt x="3897" y="16545"/>
                  <a:pt x="3769" y="15690"/>
                </a:cubicBezTo>
                <a:cubicBezTo>
                  <a:pt x="3692" y="15174"/>
                  <a:pt x="3534" y="14675"/>
                  <a:pt x="3380" y="14192"/>
                </a:cubicBezTo>
                <a:cubicBezTo>
                  <a:pt x="3358" y="14124"/>
                  <a:pt x="3337" y="14054"/>
                  <a:pt x="3315" y="13985"/>
                </a:cubicBezTo>
                <a:cubicBezTo>
                  <a:pt x="3200" y="11837"/>
                  <a:pt x="3233" y="9681"/>
                  <a:pt x="3791" y="7618"/>
                </a:cubicBezTo>
                <a:cubicBezTo>
                  <a:pt x="3897" y="7230"/>
                  <a:pt x="4023" y="6839"/>
                  <a:pt x="4145" y="6459"/>
                </a:cubicBezTo>
                <a:cubicBezTo>
                  <a:pt x="4413" y="5623"/>
                  <a:pt x="4691" y="4759"/>
                  <a:pt x="4773" y="3861"/>
                </a:cubicBezTo>
                <a:cubicBezTo>
                  <a:pt x="4886" y="2639"/>
                  <a:pt x="4562" y="1059"/>
                  <a:pt x="3315" y="291"/>
                </a:cubicBezTo>
                <a:lnTo>
                  <a:pt x="2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31"/>
          <p:cNvSpPr/>
          <p:nvPr/>
        </p:nvSpPr>
        <p:spPr>
          <a:xfrm rot="4126643">
            <a:off x="994220" y="3747147"/>
            <a:ext cx="632413" cy="1757986"/>
          </a:xfrm>
          <a:custGeom>
            <a:avLst/>
            <a:gdLst/>
            <a:ahLst/>
            <a:cxnLst/>
            <a:rect l="l" t="t" r="r" b="b"/>
            <a:pathLst>
              <a:path w="25296" h="70318" extrusionOk="0">
                <a:moveTo>
                  <a:pt x="1949" y="65385"/>
                </a:moveTo>
                <a:lnTo>
                  <a:pt x="1949" y="65385"/>
                </a:lnTo>
                <a:cubicBezTo>
                  <a:pt x="2322" y="66643"/>
                  <a:pt x="2279" y="68029"/>
                  <a:pt x="1805" y="69250"/>
                </a:cubicBezTo>
                <a:cubicBezTo>
                  <a:pt x="1685" y="69561"/>
                  <a:pt x="1458" y="69836"/>
                  <a:pt x="1254" y="69917"/>
                </a:cubicBezTo>
                <a:cubicBezTo>
                  <a:pt x="1210" y="69935"/>
                  <a:pt x="1167" y="69944"/>
                  <a:pt x="1126" y="69944"/>
                </a:cubicBezTo>
                <a:cubicBezTo>
                  <a:pt x="1082" y="69944"/>
                  <a:pt x="1039" y="69934"/>
                  <a:pt x="997" y="69914"/>
                </a:cubicBezTo>
                <a:cubicBezTo>
                  <a:pt x="866" y="69852"/>
                  <a:pt x="770" y="69694"/>
                  <a:pt x="704" y="69430"/>
                </a:cubicBezTo>
                <a:cubicBezTo>
                  <a:pt x="391" y="68187"/>
                  <a:pt x="844" y="66686"/>
                  <a:pt x="1919" y="65420"/>
                </a:cubicBezTo>
                <a:cubicBezTo>
                  <a:pt x="1929" y="65407"/>
                  <a:pt x="1940" y="65397"/>
                  <a:pt x="1949" y="65385"/>
                </a:cubicBezTo>
                <a:close/>
                <a:moveTo>
                  <a:pt x="20450" y="0"/>
                </a:moveTo>
                <a:cubicBezTo>
                  <a:pt x="20403" y="0"/>
                  <a:pt x="20355" y="18"/>
                  <a:pt x="20319" y="55"/>
                </a:cubicBezTo>
                <a:cubicBezTo>
                  <a:pt x="17869" y="2506"/>
                  <a:pt x="17292" y="6635"/>
                  <a:pt x="18981" y="9661"/>
                </a:cubicBezTo>
                <a:cubicBezTo>
                  <a:pt x="19416" y="10443"/>
                  <a:pt x="19982" y="11148"/>
                  <a:pt x="20529" y="11830"/>
                </a:cubicBezTo>
                <a:cubicBezTo>
                  <a:pt x="20738" y="12089"/>
                  <a:pt x="20953" y="12358"/>
                  <a:pt x="21157" y="12625"/>
                </a:cubicBezTo>
                <a:cubicBezTo>
                  <a:pt x="23513" y="15714"/>
                  <a:pt x="24883" y="20240"/>
                  <a:pt x="22633" y="23390"/>
                </a:cubicBezTo>
                <a:cubicBezTo>
                  <a:pt x="21846" y="24493"/>
                  <a:pt x="20690" y="25300"/>
                  <a:pt x="19572" y="26080"/>
                </a:cubicBezTo>
                <a:cubicBezTo>
                  <a:pt x="19300" y="26269"/>
                  <a:pt x="19030" y="26458"/>
                  <a:pt x="18765" y="26651"/>
                </a:cubicBezTo>
                <a:cubicBezTo>
                  <a:pt x="12238" y="31387"/>
                  <a:pt x="8217" y="39339"/>
                  <a:pt x="8267" y="47402"/>
                </a:cubicBezTo>
                <a:cubicBezTo>
                  <a:pt x="8275" y="48689"/>
                  <a:pt x="8407" y="50321"/>
                  <a:pt x="9365" y="51492"/>
                </a:cubicBezTo>
                <a:cubicBezTo>
                  <a:pt x="9600" y="51780"/>
                  <a:pt x="9880" y="52034"/>
                  <a:pt x="10151" y="52281"/>
                </a:cubicBezTo>
                <a:cubicBezTo>
                  <a:pt x="10637" y="52723"/>
                  <a:pt x="11096" y="53141"/>
                  <a:pt x="11287" y="53716"/>
                </a:cubicBezTo>
                <a:cubicBezTo>
                  <a:pt x="11622" y="54722"/>
                  <a:pt x="11003" y="55796"/>
                  <a:pt x="10425" y="56622"/>
                </a:cubicBezTo>
                <a:cubicBezTo>
                  <a:pt x="8938" y="58744"/>
                  <a:pt x="7150" y="60631"/>
                  <a:pt x="5110" y="62229"/>
                </a:cubicBezTo>
                <a:cubicBezTo>
                  <a:pt x="4838" y="62442"/>
                  <a:pt x="4563" y="62649"/>
                  <a:pt x="4287" y="62857"/>
                </a:cubicBezTo>
                <a:cubicBezTo>
                  <a:pt x="3539" y="63422"/>
                  <a:pt x="2768" y="64002"/>
                  <a:pt x="2094" y="64681"/>
                </a:cubicBezTo>
                <a:cubicBezTo>
                  <a:pt x="2035" y="64536"/>
                  <a:pt x="1969" y="64394"/>
                  <a:pt x="1899" y="64254"/>
                </a:cubicBezTo>
                <a:cubicBezTo>
                  <a:pt x="1860" y="64175"/>
                  <a:pt x="1818" y="64097"/>
                  <a:pt x="1776" y="64017"/>
                </a:cubicBezTo>
                <a:cubicBezTo>
                  <a:pt x="1570" y="63627"/>
                  <a:pt x="1376" y="63260"/>
                  <a:pt x="1386" y="62866"/>
                </a:cubicBezTo>
                <a:cubicBezTo>
                  <a:pt x="1403" y="62166"/>
                  <a:pt x="2110" y="61636"/>
                  <a:pt x="2783" y="61527"/>
                </a:cubicBezTo>
                <a:cubicBezTo>
                  <a:pt x="2921" y="61505"/>
                  <a:pt x="3061" y="61495"/>
                  <a:pt x="3201" y="61495"/>
                </a:cubicBezTo>
                <a:cubicBezTo>
                  <a:pt x="3818" y="61495"/>
                  <a:pt x="4444" y="61690"/>
                  <a:pt x="5008" y="61864"/>
                </a:cubicBezTo>
                <a:cubicBezTo>
                  <a:pt x="5026" y="61870"/>
                  <a:pt x="5045" y="61873"/>
                  <a:pt x="5063" y="61873"/>
                </a:cubicBezTo>
                <a:cubicBezTo>
                  <a:pt x="5142" y="61873"/>
                  <a:pt x="5216" y="61822"/>
                  <a:pt x="5241" y="61742"/>
                </a:cubicBezTo>
                <a:cubicBezTo>
                  <a:pt x="5271" y="61643"/>
                  <a:pt x="5217" y="61539"/>
                  <a:pt x="5118" y="61508"/>
                </a:cubicBezTo>
                <a:cubicBezTo>
                  <a:pt x="4528" y="61324"/>
                  <a:pt x="3874" y="61121"/>
                  <a:pt x="3204" y="61121"/>
                </a:cubicBezTo>
                <a:cubicBezTo>
                  <a:pt x="3044" y="61121"/>
                  <a:pt x="2884" y="61133"/>
                  <a:pt x="2724" y="61159"/>
                </a:cubicBezTo>
                <a:cubicBezTo>
                  <a:pt x="1913" y="61289"/>
                  <a:pt x="1037" y="61928"/>
                  <a:pt x="1013" y="62855"/>
                </a:cubicBezTo>
                <a:cubicBezTo>
                  <a:pt x="1000" y="63346"/>
                  <a:pt x="1227" y="63775"/>
                  <a:pt x="1446" y="64190"/>
                </a:cubicBezTo>
                <a:cubicBezTo>
                  <a:pt x="1487" y="64267"/>
                  <a:pt x="1527" y="64343"/>
                  <a:pt x="1567" y="64421"/>
                </a:cubicBezTo>
                <a:cubicBezTo>
                  <a:pt x="1659" y="64602"/>
                  <a:pt x="1741" y="64788"/>
                  <a:pt x="1812" y="64979"/>
                </a:cubicBezTo>
                <a:cubicBezTo>
                  <a:pt x="1753" y="65044"/>
                  <a:pt x="1693" y="65110"/>
                  <a:pt x="1636" y="65179"/>
                </a:cubicBezTo>
                <a:cubicBezTo>
                  <a:pt x="484" y="66538"/>
                  <a:pt x="1" y="68161"/>
                  <a:pt x="343" y="69522"/>
                </a:cubicBezTo>
                <a:cubicBezTo>
                  <a:pt x="439" y="69900"/>
                  <a:pt x="600" y="70139"/>
                  <a:pt x="838" y="70251"/>
                </a:cubicBezTo>
                <a:cubicBezTo>
                  <a:pt x="931" y="70296"/>
                  <a:pt x="1028" y="70317"/>
                  <a:pt x="1126" y="70317"/>
                </a:cubicBezTo>
                <a:cubicBezTo>
                  <a:pt x="1215" y="70317"/>
                  <a:pt x="1303" y="70300"/>
                  <a:pt x="1389" y="70269"/>
                </a:cubicBezTo>
                <a:cubicBezTo>
                  <a:pt x="1754" y="70122"/>
                  <a:pt x="2027" y="69704"/>
                  <a:pt x="2148" y="69388"/>
                </a:cubicBezTo>
                <a:cubicBezTo>
                  <a:pt x="2680" y="68021"/>
                  <a:pt x="2702" y="66461"/>
                  <a:pt x="2237" y="65069"/>
                </a:cubicBezTo>
                <a:cubicBezTo>
                  <a:pt x="2918" y="64354"/>
                  <a:pt x="3726" y="63746"/>
                  <a:pt x="4511" y="63155"/>
                </a:cubicBezTo>
                <a:cubicBezTo>
                  <a:pt x="4788" y="62947"/>
                  <a:pt x="5066" y="62737"/>
                  <a:pt x="5338" y="62523"/>
                </a:cubicBezTo>
                <a:cubicBezTo>
                  <a:pt x="7407" y="60903"/>
                  <a:pt x="9222" y="58989"/>
                  <a:pt x="10729" y="56836"/>
                </a:cubicBezTo>
                <a:cubicBezTo>
                  <a:pt x="11308" y="56009"/>
                  <a:pt x="12031" y="54776"/>
                  <a:pt x="11640" y="53599"/>
                </a:cubicBezTo>
                <a:cubicBezTo>
                  <a:pt x="11419" y="52934"/>
                  <a:pt x="10900" y="52463"/>
                  <a:pt x="10400" y="52007"/>
                </a:cubicBezTo>
                <a:cubicBezTo>
                  <a:pt x="10140" y="51769"/>
                  <a:pt x="9870" y="51524"/>
                  <a:pt x="9653" y="51258"/>
                </a:cubicBezTo>
                <a:cubicBezTo>
                  <a:pt x="8768" y="50176"/>
                  <a:pt x="8646" y="48629"/>
                  <a:pt x="8638" y="47400"/>
                </a:cubicBezTo>
                <a:cubicBezTo>
                  <a:pt x="8589" y="39454"/>
                  <a:pt x="12552" y="31620"/>
                  <a:pt x="18982" y="26952"/>
                </a:cubicBezTo>
                <a:cubicBezTo>
                  <a:pt x="19245" y="26760"/>
                  <a:pt x="19515" y="26572"/>
                  <a:pt x="19784" y="26385"/>
                </a:cubicBezTo>
                <a:cubicBezTo>
                  <a:pt x="20927" y="25587"/>
                  <a:pt x="22110" y="24762"/>
                  <a:pt x="22936" y="23606"/>
                </a:cubicBezTo>
                <a:cubicBezTo>
                  <a:pt x="25296" y="20300"/>
                  <a:pt x="23892" y="15596"/>
                  <a:pt x="21453" y="12398"/>
                </a:cubicBezTo>
                <a:cubicBezTo>
                  <a:pt x="21246" y="12127"/>
                  <a:pt x="21029" y="11857"/>
                  <a:pt x="20819" y="11597"/>
                </a:cubicBezTo>
                <a:cubicBezTo>
                  <a:pt x="20282" y="10927"/>
                  <a:pt x="19727" y="10233"/>
                  <a:pt x="19306" y="9479"/>
                </a:cubicBezTo>
                <a:cubicBezTo>
                  <a:pt x="17696" y="6593"/>
                  <a:pt x="18245" y="2654"/>
                  <a:pt x="20582" y="319"/>
                </a:cubicBezTo>
                <a:cubicBezTo>
                  <a:pt x="20655" y="245"/>
                  <a:pt x="20655" y="128"/>
                  <a:pt x="20582" y="55"/>
                </a:cubicBezTo>
                <a:cubicBezTo>
                  <a:pt x="20545" y="18"/>
                  <a:pt x="20498" y="0"/>
                  <a:pt x="204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31"/>
          <p:cNvSpPr/>
          <p:nvPr/>
        </p:nvSpPr>
        <p:spPr>
          <a:xfrm>
            <a:off x="376582" y="4013198"/>
            <a:ext cx="354982" cy="364833"/>
          </a:xfrm>
          <a:custGeom>
            <a:avLst/>
            <a:gdLst/>
            <a:ahLst/>
            <a:cxnLst/>
            <a:rect l="l" t="t" r="r" b="b"/>
            <a:pathLst>
              <a:path w="4943" h="5080" extrusionOk="0">
                <a:moveTo>
                  <a:pt x="1732" y="1"/>
                </a:moveTo>
                <a:cubicBezTo>
                  <a:pt x="1511" y="1"/>
                  <a:pt x="1293" y="68"/>
                  <a:pt x="1085" y="226"/>
                </a:cubicBezTo>
                <a:cubicBezTo>
                  <a:pt x="133" y="954"/>
                  <a:pt x="0" y="2989"/>
                  <a:pt x="216" y="4043"/>
                </a:cubicBezTo>
                <a:cubicBezTo>
                  <a:pt x="295" y="4426"/>
                  <a:pt x="462" y="4834"/>
                  <a:pt x="815" y="5000"/>
                </a:cubicBezTo>
                <a:cubicBezTo>
                  <a:pt x="936" y="5057"/>
                  <a:pt x="1065" y="5079"/>
                  <a:pt x="1196" y="5079"/>
                </a:cubicBezTo>
                <a:cubicBezTo>
                  <a:pt x="1415" y="5079"/>
                  <a:pt x="1641" y="5018"/>
                  <a:pt x="1852" y="4952"/>
                </a:cubicBezTo>
                <a:cubicBezTo>
                  <a:pt x="2651" y="4702"/>
                  <a:pt x="3430" y="4393"/>
                  <a:pt x="4184" y="4032"/>
                </a:cubicBezTo>
                <a:cubicBezTo>
                  <a:pt x="4541" y="3860"/>
                  <a:pt x="4942" y="3593"/>
                  <a:pt x="4925" y="3199"/>
                </a:cubicBezTo>
                <a:cubicBezTo>
                  <a:pt x="4916" y="3004"/>
                  <a:pt x="4802" y="2832"/>
                  <a:pt x="4691" y="2671"/>
                </a:cubicBezTo>
                <a:cubicBezTo>
                  <a:pt x="4448" y="2326"/>
                  <a:pt x="4202" y="1984"/>
                  <a:pt x="3949" y="1644"/>
                </a:cubicBezTo>
                <a:cubicBezTo>
                  <a:pt x="3515" y="1062"/>
                  <a:pt x="2607" y="1"/>
                  <a:pt x="17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31"/>
          <p:cNvSpPr/>
          <p:nvPr/>
        </p:nvSpPr>
        <p:spPr>
          <a:xfrm>
            <a:off x="1067370" y="4027485"/>
            <a:ext cx="196558" cy="201951"/>
          </a:xfrm>
          <a:custGeom>
            <a:avLst/>
            <a:gdLst/>
            <a:ahLst/>
            <a:cxnLst/>
            <a:rect l="l" t="t" r="r" b="b"/>
            <a:pathLst>
              <a:path w="2737" h="2812" extrusionOk="0">
                <a:moveTo>
                  <a:pt x="960" y="1"/>
                </a:moveTo>
                <a:cubicBezTo>
                  <a:pt x="838" y="1"/>
                  <a:pt x="718" y="38"/>
                  <a:pt x="602" y="126"/>
                </a:cubicBezTo>
                <a:cubicBezTo>
                  <a:pt x="76" y="528"/>
                  <a:pt x="1" y="1655"/>
                  <a:pt x="121" y="2239"/>
                </a:cubicBezTo>
                <a:cubicBezTo>
                  <a:pt x="165" y="2450"/>
                  <a:pt x="257" y="2677"/>
                  <a:pt x="453" y="2768"/>
                </a:cubicBezTo>
                <a:cubicBezTo>
                  <a:pt x="520" y="2799"/>
                  <a:pt x="591" y="2812"/>
                  <a:pt x="663" y="2812"/>
                </a:cubicBezTo>
                <a:cubicBezTo>
                  <a:pt x="784" y="2812"/>
                  <a:pt x="909" y="2777"/>
                  <a:pt x="1027" y="2741"/>
                </a:cubicBezTo>
                <a:cubicBezTo>
                  <a:pt x="1468" y="2602"/>
                  <a:pt x="1900" y="2431"/>
                  <a:pt x="2317" y="2231"/>
                </a:cubicBezTo>
                <a:cubicBezTo>
                  <a:pt x="2514" y="2137"/>
                  <a:pt x="2736" y="1989"/>
                  <a:pt x="2728" y="1770"/>
                </a:cubicBezTo>
                <a:cubicBezTo>
                  <a:pt x="2722" y="1662"/>
                  <a:pt x="2660" y="1567"/>
                  <a:pt x="2598" y="1479"/>
                </a:cubicBezTo>
                <a:cubicBezTo>
                  <a:pt x="2464" y="1288"/>
                  <a:pt x="2327" y="1097"/>
                  <a:pt x="2188" y="911"/>
                </a:cubicBezTo>
                <a:cubicBezTo>
                  <a:pt x="1948" y="588"/>
                  <a:pt x="1446" y="1"/>
                  <a:pt x="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31"/>
          <p:cNvSpPr/>
          <p:nvPr/>
        </p:nvSpPr>
        <p:spPr>
          <a:xfrm>
            <a:off x="908941" y="4443753"/>
            <a:ext cx="354982" cy="364761"/>
          </a:xfrm>
          <a:custGeom>
            <a:avLst/>
            <a:gdLst/>
            <a:ahLst/>
            <a:cxnLst/>
            <a:rect l="l" t="t" r="r" b="b"/>
            <a:pathLst>
              <a:path w="4943" h="5079" extrusionOk="0">
                <a:moveTo>
                  <a:pt x="1732" y="1"/>
                </a:moveTo>
                <a:cubicBezTo>
                  <a:pt x="1512" y="1"/>
                  <a:pt x="1294" y="68"/>
                  <a:pt x="1086" y="226"/>
                </a:cubicBezTo>
                <a:cubicBezTo>
                  <a:pt x="133" y="951"/>
                  <a:pt x="0" y="2988"/>
                  <a:pt x="217" y="4043"/>
                </a:cubicBezTo>
                <a:cubicBezTo>
                  <a:pt x="296" y="4426"/>
                  <a:pt x="462" y="4834"/>
                  <a:pt x="817" y="5000"/>
                </a:cubicBezTo>
                <a:cubicBezTo>
                  <a:pt x="937" y="5057"/>
                  <a:pt x="1066" y="5079"/>
                  <a:pt x="1197" y="5079"/>
                </a:cubicBezTo>
                <a:cubicBezTo>
                  <a:pt x="1416" y="5079"/>
                  <a:pt x="1642" y="5018"/>
                  <a:pt x="1854" y="4951"/>
                </a:cubicBezTo>
                <a:cubicBezTo>
                  <a:pt x="2652" y="4701"/>
                  <a:pt x="3431" y="4393"/>
                  <a:pt x="4186" y="4032"/>
                </a:cubicBezTo>
                <a:cubicBezTo>
                  <a:pt x="4542" y="3860"/>
                  <a:pt x="4943" y="3593"/>
                  <a:pt x="4926" y="3198"/>
                </a:cubicBezTo>
                <a:cubicBezTo>
                  <a:pt x="4918" y="3004"/>
                  <a:pt x="4803" y="2832"/>
                  <a:pt x="4691" y="2671"/>
                </a:cubicBezTo>
                <a:cubicBezTo>
                  <a:pt x="4450" y="2325"/>
                  <a:pt x="4203" y="1984"/>
                  <a:pt x="3950" y="1644"/>
                </a:cubicBezTo>
                <a:cubicBezTo>
                  <a:pt x="3516" y="1062"/>
                  <a:pt x="2608" y="1"/>
                  <a:pt x="17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arcellus"/>
              <a:buNone/>
              <a:defRPr sz="31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arcellus"/>
              <a:buNone/>
              <a:defRPr sz="31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arcellus"/>
              <a:buNone/>
              <a:defRPr sz="31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arcellus"/>
              <a:buNone/>
              <a:defRPr sz="31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arcellus"/>
              <a:buNone/>
              <a:defRPr sz="31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arcellus"/>
              <a:buNone/>
              <a:defRPr sz="31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arcellus"/>
              <a:buNone/>
              <a:defRPr sz="31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arcellus"/>
              <a:buNone/>
              <a:defRPr sz="31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arcellus"/>
              <a:buNone/>
              <a:defRPr sz="31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66" r:id="rId4"/>
    <p:sldLayoutId id="2147483671" r:id="rId5"/>
    <p:sldLayoutId id="2147483673" r:id="rId6"/>
    <p:sldLayoutId id="2147483675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p35"/>
          <p:cNvSpPr txBox="1">
            <a:spLocks noGrp="1"/>
          </p:cNvSpPr>
          <p:nvPr>
            <p:ph type="subTitle" idx="1"/>
          </p:nvPr>
        </p:nvSpPr>
        <p:spPr>
          <a:xfrm rot="-486">
            <a:off x="3283840" y="4584844"/>
            <a:ext cx="4242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latin typeface="Candara Light" panose="020E0502030303020204" pitchFamily="34" charset="0"/>
              </a:rPr>
              <a:t>Підлісна Дар’я Олександрівна 4-21-077</a:t>
            </a:r>
            <a:endParaRPr b="1" dirty="0">
              <a:latin typeface="Candara Light" panose="020E0502030303020204" pitchFamily="34" charset="0"/>
            </a:endParaRPr>
          </a:p>
        </p:txBody>
      </p:sp>
      <p:sp>
        <p:nvSpPr>
          <p:cNvPr id="2997" name="Google Shape;2997;p35"/>
          <p:cNvSpPr txBox="1">
            <a:spLocks noGrp="1"/>
          </p:cNvSpPr>
          <p:nvPr>
            <p:ph type="ctrTitle"/>
          </p:nvPr>
        </p:nvSpPr>
        <p:spPr>
          <a:xfrm>
            <a:off x="1050147" y="-115059"/>
            <a:ext cx="7093954" cy="22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40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Емоційний тон </a:t>
            </a:r>
            <a:r>
              <a:rPr lang="uk-UA" sz="4000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відчуттів</a:t>
            </a:r>
            <a:r>
              <a:rPr lang="uk-UA" sz="40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. Емоційні стани.</a:t>
            </a:r>
            <a:r>
              <a:rPr lang="uk-UA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uk-UA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Афекти. Настрій</a:t>
            </a:r>
            <a:endParaRPr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grpSp>
        <p:nvGrpSpPr>
          <p:cNvPr id="2998" name="Google Shape;2998;p35"/>
          <p:cNvGrpSpPr/>
          <p:nvPr/>
        </p:nvGrpSpPr>
        <p:grpSpPr>
          <a:xfrm>
            <a:off x="-415635" y="1612060"/>
            <a:ext cx="3456989" cy="4063490"/>
            <a:chOff x="448141" y="850203"/>
            <a:chExt cx="3428532" cy="4030041"/>
          </a:xfrm>
        </p:grpSpPr>
        <p:sp>
          <p:nvSpPr>
            <p:cNvPr id="2999" name="Google Shape;2999;p35"/>
            <p:cNvSpPr/>
            <p:nvPr/>
          </p:nvSpPr>
          <p:spPr>
            <a:xfrm>
              <a:off x="491918" y="1329850"/>
              <a:ext cx="3384756" cy="3205863"/>
            </a:xfrm>
            <a:custGeom>
              <a:avLst/>
              <a:gdLst/>
              <a:ahLst/>
              <a:cxnLst/>
              <a:rect l="l" t="t" r="r" b="b"/>
              <a:pathLst>
                <a:path w="28608" h="27096" extrusionOk="0">
                  <a:moveTo>
                    <a:pt x="20208" y="1"/>
                  </a:moveTo>
                  <a:cubicBezTo>
                    <a:pt x="18701" y="1"/>
                    <a:pt x="17159" y="294"/>
                    <a:pt x="15706" y="462"/>
                  </a:cubicBezTo>
                  <a:cubicBezTo>
                    <a:pt x="13259" y="746"/>
                    <a:pt x="10813" y="1121"/>
                    <a:pt x="8432" y="1762"/>
                  </a:cubicBezTo>
                  <a:cubicBezTo>
                    <a:pt x="7060" y="2132"/>
                    <a:pt x="5712" y="2589"/>
                    <a:pt x="4413" y="3160"/>
                  </a:cubicBezTo>
                  <a:cubicBezTo>
                    <a:pt x="3951" y="3363"/>
                    <a:pt x="3486" y="3588"/>
                    <a:pt x="3137" y="3950"/>
                  </a:cubicBezTo>
                  <a:cubicBezTo>
                    <a:pt x="2762" y="4342"/>
                    <a:pt x="2553" y="4859"/>
                    <a:pt x="2369" y="5368"/>
                  </a:cubicBezTo>
                  <a:cubicBezTo>
                    <a:pt x="34" y="11784"/>
                    <a:pt x="0" y="19008"/>
                    <a:pt x="2272" y="25444"/>
                  </a:cubicBezTo>
                  <a:cubicBezTo>
                    <a:pt x="2468" y="25995"/>
                    <a:pt x="2713" y="26584"/>
                    <a:pt x="3220" y="26877"/>
                  </a:cubicBezTo>
                  <a:cubicBezTo>
                    <a:pt x="3527" y="27054"/>
                    <a:pt x="3884" y="27096"/>
                    <a:pt x="4244" y="27096"/>
                  </a:cubicBezTo>
                  <a:cubicBezTo>
                    <a:pt x="4377" y="27096"/>
                    <a:pt x="4509" y="27090"/>
                    <a:pt x="4639" y="27084"/>
                  </a:cubicBezTo>
                  <a:cubicBezTo>
                    <a:pt x="12119" y="26721"/>
                    <a:pt x="19487" y="25188"/>
                    <a:pt x="26821" y="23660"/>
                  </a:cubicBezTo>
                  <a:cubicBezTo>
                    <a:pt x="27057" y="23610"/>
                    <a:pt x="27300" y="23557"/>
                    <a:pt x="27492" y="23411"/>
                  </a:cubicBezTo>
                  <a:cubicBezTo>
                    <a:pt x="27699" y="23253"/>
                    <a:pt x="27818" y="23005"/>
                    <a:pt x="27912" y="22760"/>
                  </a:cubicBezTo>
                  <a:cubicBezTo>
                    <a:pt x="28299" y="21758"/>
                    <a:pt x="28412" y="20674"/>
                    <a:pt x="28462" y="19600"/>
                  </a:cubicBezTo>
                  <a:cubicBezTo>
                    <a:pt x="28608" y="16504"/>
                    <a:pt x="28248" y="13386"/>
                    <a:pt x="27404" y="10404"/>
                  </a:cubicBezTo>
                  <a:cubicBezTo>
                    <a:pt x="26835" y="8400"/>
                    <a:pt x="26051" y="6457"/>
                    <a:pt x="25607" y="4422"/>
                  </a:cubicBezTo>
                  <a:cubicBezTo>
                    <a:pt x="25416" y="3541"/>
                    <a:pt x="25280" y="2617"/>
                    <a:pt x="24786" y="1862"/>
                  </a:cubicBezTo>
                  <a:cubicBezTo>
                    <a:pt x="24230" y="1013"/>
                    <a:pt x="23279" y="487"/>
                    <a:pt x="22295" y="238"/>
                  </a:cubicBezTo>
                  <a:cubicBezTo>
                    <a:pt x="21616" y="65"/>
                    <a:pt x="20916" y="1"/>
                    <a:pt x="20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5"/>
            <p:cNvSpPr/>
            <p:nvPr/>
          </p:nvSpPr>
          <p:spPr>
            <a:xfrm>
              <a:off x="2239190" y="2010631"/>
              <a:ext cx="74184" cy="163275"/>
            </a:xfrm>
            <a:custGeom>
              <a:avLst/>
              <a:gdLst/>
              <a:ahLst/>
              <a:cxnLst/>
              <a:rect l="l" t="t" r="r" b="b"/>
              <a:pathLst>
                <a:path w="627" h="1380" extrusionOk="0">
                  <a:moveTo>
                    <a:pt x="505" y="0"/>
                  </a:moveTo>
                  <a:cubicBezTo>
                    <a:pt x="285" y="35"/>
                    <a:pt x="131" y="223"/>
                    <a:pt x="64" y="431"/>
                  </a:cubicBezTo>
                  <a:cubicBezTo>
                    <a:pt x="1" y="629"/>
                    <a:pt x="5" y="849"/>
                    <a:pt x="100" y="1036"/>
                  </a:cubicBezTo>
                  <a:cubicBezTo>
                    <a:pt x="186" y="1203"/>
                    <a:pt x="344" y="1319"/>
                    <a:pt x="526" y="1363"/>
                  </a:cubicBezTo>
                  <a:cubicBezTo>
                    <a:pt x="561" y="1371"/>
                    <a:pt x="593" y="1376"/>
                    <a:pt x="627" y="1379"/>
                  </a:cubicBezTo>
                  <a:cubicBezTo>
                    <a:pt x="614" y="1152"/>
                    <a:pt x="599" y="923"/>
                    <a:pt x="582" y="696"/>
                  </a:cubicBezTo>
                  <a:cubicBezTo>
                    <a:pt x="563" y="463"/>
                    <a:pt x="542" y="231"/>
                    <a:pt x="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5"/>
            <p:cNvSpPr/>
            <p:nvPr/>
          </p:nvSpPr>
          <p:spPr>
            <a:xfrm>
              <a:off x="2198135" y="1984247"/>
              <a:ext cx="118670" cy="258045"/>
            </a:xfrm>
            <a:custGeom>
              <a:avLst/>
              <a:gdLst/>
              <a:ahLst/>
              <a:cxnLst/>
              <a:rect l="l" t="t" r="r" b="b"/>
              <a:pathLst>
                <a:path w="1003" h="2181" extrusionOk="0">
                  <a:moveTo>
                    <a:pt x="813" y="1"/>
                  </a:moveTo>
                  <a:cubicBezTo>
                    <a:pt x="621" y="75"/>
                    <a:pt x="446" y="213"/>
                    <a:pt x="313" y="352"/>
                  </a:cubicBezTo>
                  <a:cubicBezTo>
                    <a:pt x="116" y="559"/>
                    <a:pt x="1" y="830"/>
                    <a:pt x="7" y="1118"/>
                  </a:cubicBezTo>
                  <a:cubicBezTo>
                    <a:pt x="12" y="1391"/>
                    <a:pt x="129" y="1653"/>
                    <a:pt x="319" y="1847"/>
                  </a:cubicBezTo>
                  <a:cubicBezTo>
                    <a:pt x="504" y="2035"/>
                    <a:pt x="745" y="2145"/>
                    <a:pt x="1003" y="2181"/>
                  </a:cubicBezTo>
                  <a:cubicBezTo>
                    <a:pt x="997" y="2015"/>
                    <a:pt x="988" y="1852"/>
                    <a:pt x="979" y="1686"/>
                  </a:cubicBezTo>
                  <a:cubicBezTo>
                    <a:pt x="904" y="1680"/>
                    <a:pt x="832" y="1664"/>
                    <a:pt x="763" y="1637"/>
                  </a:cubicBezTo>
                  <a:cubicBezTo>
                    <a:pt x="559" y="1559"/>
                    <a:pt x="408" y="1403"/>
                    <a:pt x="332" y="1199"/>
                  </a:cubicBezTo>
                  <a:cubicBezTo>
                    <a:pt x="184" y="799"/>
                    <a:pt x="386" y="214"/>
                    <a:pt x="840" y="140"/>
                  </a:cubicBezTo>
                  <a:cubicBezTo>
                    <a:pt x="832" y="93"/>
                    <a:pt x="824" y="48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5"/>
            <p:cNvSpPr/>
            <p:nvPr/>
          </p:nvSpPr>
          <p:spPr>
            <a:xfrm>
              <a:off x="2173644" y="1949581"/>
              <a:ext cx="145054" cy="346426"/>
            </a:xfrm>
            <a:custGeom>
              <a:avLst/>
              <a:gdLst/>
              <a:ahLst/>
              <a:cxnLst/>
              <a:rect l="l" t="t" r="r" b="b"/>
              <a:pathLst>
                <a:path w="1226" h="2928" extrusionOk="0">
                  <a:moveTo>
                    <a:pt x="949" y="0"/>
                  </a:moveTo>
                  <a:cubicBezTo>
                    <a:pt x="723" y="64"/>
                    <a:pt x="522" y="196"/>
                    <a:pt x="371" y="380"/>
                  </a:cubicBezTo>
                  <a:cubicBezTo>
                    <a:pt x="178" y="616"/>
                    <a:pt x="70" y="920"/>
                    <a:pt x="36" y="1219"/>
                  </a:cubicBezTo>
                  <a:cubicBezTo>
                    <a:pt x="0" y="1531"/>
                    <a:pt x="37" y="1853"/>
                    <a:pt x="159" y="2144"/>
                  </a:cubicBezTo>
                  <a:cubicBezTo>
                    <a:pt x="278" y="2427"/>
                    <a:pt x="486" y="2669"/>
                    <a:pt x="763" y="2805"/>
                  </a:cubicBezTo>
                  <a:cubicBezTo>
                    <a:pt x="906" y="2875"/>
                    <a:pt x="1065" y="2915"/>
                    <a:pt x="1226" y="2928"/>
                  </a:cubicBezTo>
                  <a:cubicBezTo>
                    <a:pt x="1221" y="2804"/>
                    <a:pt x="1217" y="2680"/>
                    <a:pt x="1212" y="2558"/>
                  </a:cubicBezTo>
                  <a:cubicBezTo>
                    <a:pt x="1195" y="2555"/>
                    <a:pt x="1177" y="2552"/>
                    <a:pt x="1162" y="2549"/>
                  </a:cubicBezTo>
                  <a:cubicBezTo>
                    <a:pt x="866" y="2503"/>
                    <a:pt x="592" y="2355"/>
                    <a:pt x="402" y="2124"/>
                  </a:cubicBezTo>
                  <a:cubicBezTo>
                    <a:pt x="211" y="1894"/>
                    <a:pt x="110" y="1596"/>
                    <a:pt x="136" y="1297"/>
                  </a:cubicBezTo>
                  <a:cubicBezTo>
                    <a:pt x="163" y="978"/>
                    <a:pt x="321" y="704"/>
                    <a:pt x="557" y="493"/>
                  </a:cubicBezTo>
                  <a:cubicBezTo>
                    <a:pt x="685" y="380"/>
                    <a:pt x="838" y="275"/>
                    <a:pt x="1005" y="213"/>
                  </a:cubicBezTo>
                  <a:cubicBezTo>
                    <a:pt x="990" y="149"/>
                    <a:pt x="974" y="86"/>
                    <a:pt x="955" y="23"/>
                  </a:cubicBezTo>
                  <a:cubicBezTo>
                    <a:pt x="953" y="16"/>
                    <a:pt x="952" y="8"/>
                    <a:pt x="9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5"/>
            <p:cNvSpPr/>
            <p:nvPr/>
          </p:nvSpPr>
          <p:spPr>
            <a:xfrm>
              <a:off x="2005400" y="2661360"/>
              <a:ext cx="187056" cy="143753"/>
            </a:xfrm>
            <a:custGeom>
              <a:avLst/>
              <a:gdLst/>
              <a:ahLst/>
              <a:cxnLst/>
              <a:rect l="l" t="t" r="r" b="b"/>
              <a:pathLst>
                <a:path w="1581" h="1215" extrusionOk="0">
                  <a:moveTo>
                    <a:pt x="1002" y="0"/>
                  </a:moveTo>
                  <a:cubicBezTo>
                    <a:pt x="914" y="0"/>
                    <a:pt x="825" y="14"/>
                    <a:pt x="741" y="33"/>
                  </a:cubicBezTo>
                  <a:cubicBezTo>
                    <a:pt x="482" y="92"/>
                    <a:pt x="244" y="210"/>
                    <a:pt x="0" y="310"/>
                  </a:cubicBezTo>
                  <a:cubicBezTo>
                    <a:pt x="42" y="435"/>
                    <a:pt x="81" y="562"/>
                    <a:pt x="114" y="689"/>
                  </a:cubicBezTo>
                  <a:cubicBezTo>
                    <a:pt x="163" y="862"/>
                    <a:pt x="201" y="1038"/>
                    <a:pt x="237" y="1214"/>
                  </a:cubicBezTo>
                  <a:cubicBezTo>
                    <a:pt x="242" y="1213"/>
                    <a:pt x="248" y="1211"/>
                    <a:pt x="251" y="1209"/>
                  </a:cubicBezTo>
                  <a:cubicBezTo>
                    <a:pt x="368" y="1164"/>
                    <a:pt x="484" y="1118"/>
                    <a:pt x="600" y="1069"/>
                  </a:cubicBezTo>
                  <a:cubicBezTo>
                    <a:pt x="834" y="970"/>
                    <a:pt x="1072" y="858"/>
                    <a:pt x="1279" y="704"/>
                  </a:cubicBezTo>
                  <a:cubicBezTo>
                    <a:pt x="1403" y="610"/>
                    <a:pt x="1581" y="449"/>
                    <a:pt x="1506" y="275"/>
                  </a:cubicBezTo>
                  <a:cubicBezTo>
                    <a:pt x="1460" y="169"/>
                    <a:pt x="1346" y="84"/>
                    <a:pt x="1243" y="42"/>
                  </a:cubicBezTo>
                  <a:cubicBezTo>
                    <a:pt x="1166" y="12"/>
                    <a:pt x="1084" y="0"/>
                    <a:pt x="10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5"/>
            <p:cNvSpPr/>
            <p:nvPr/>
          </p:nvSpPr>
          <p:spPr>
            <a:xfrm>
              <a:off x="1981855" y="2608000"/>
              <a:ext cx="248698" cy="247160"/>
            </a:xfrm>
            <a:custGeom>
              <a:avLst/>
              <a:gdLst/>
              <a:ahLst/>
              <a:cxnLst/>
              <a:rect l="l" t="t" r="r" b="b"/>
              <a:pathLst>
                <a:path w="2102" h="2089" extrusionOk="0">
                  <a:moveTo>
                    <a:pt x="1012" y="0"/>
                  </a:moveTo>
                  <a:cubicBezTo>
                    <a:pt x="968" y="0"/>
                    <a:pt x="926" y="2"/>
                    <a:pt x="884" y="4"/>
                  </a:cubicBezTo>
                  <a:cubicBezTo>
                    <a:pt x="669" y="16"/>
                    <a:pt x="454" y="56"/>
                    <a:pt x="248" y="122"/>
                  </a:cubicBezTo>
                  <a:cubicBezTo>
                    <a:pt x="165" y="150"/>
                    <a:pt x="81" y="181"/>
                    <a:pt x="0" y="218"/>
                  </a:cubicBezTo>
                  <a:cubicBezTo>
                    <a:pt x="60" y="373"/>
                    <a:pt x="117" y="527"/>
                    <a:pt x="171" y="684"/>
                  </a:cubicBezTo>
                  <a:cubicBezTo>
                    <a:pt x="474" y="561"/>
                    <a:pt x="767" y="410"/>
                    <a:pt x="1098" y="376"/>
                  </a:cubicBezTo>
                  <a:cubicBezTo>
                    <a:pt x="1131" y="373"/>
                    <a:pt x="1164" y="371"/>
                    <a:pt x="1196" y="371"/>
                  </a:cubicBezTo>
                  <a:cubicBezTo>
                    <a:pt x="1336" y="371"/>
                    <a:pt x="1475" y="403"/>
                    <a:pt x="1591" y="485"/>
                  </a:cubicBezTo>
                  <a:cubicBezTo>
                    <a:pt x="1680" y="549"/>
                    <a:pt x="1768" y="633"/>
                    <a:pt x="1795" y="743"/>
                  </a:cubicBezTo>
                  <a:cubicBezTo>
                    <a:pt x="1847" y="952"/>
                    <a:pt x="1658" y="1124"/>
                    <a:pt x="1507" y="1235"/>
                  </a:cubicBezTo>
                  <a:cubicBezTo>
                    <a:pt x="1290" y="1396"/>
                    <a:pt x="1039" y="1510"/>
                    <a:pt x="791" y="1615"/>
                  </a:cubicBezTo>
                  <a:cubicBezTo>
                    <a:pt x="683" y="1659"/>
                    <a:pt x="576" y="1702"/>
                    <a:pt x="469" y="1744"/>
                  </a:cubicBezTo>
                  <a:cubicBezTo>
                    <a:pt x="462" y="1747"/>
                    <a:pt x="457" y="1748"/>
                    <a:pt x="451" y="1751"/>
                  </a:cubicBezTo>
                  <a:cubicBezTo>
                    <a:pt x="472" y="1863"/>
                    <a:pt x="493" y="1976"/>
                    <a:pt x="509" y="2089"/>
                  </a:cubicBezTo>
                  <a:cubicBezTo>
                    <a:pt x="705" y="2030"/>
                    <a:pt x="899" y="1959"/>
                    <a:pt x="1086" y="1875"/>
                  </a:cubicBezTo>
                  <a:cubicBezTo>
                    <a:pt x="1397" y="1736"/>
                    <a:pt x="1730" y="1557"/>
                    <a:pt x="1939" y="1277"/>
                  </a:cubicBezTo>
                  <a:cubicBezTo>
                    <a:pt x="2026" y="1160"/>
                    <a:pt x="2088" y="1021"/>
                    <a:pt x="2093" y="873"/>
                  </a:cubicBezTo>
                  <a:cubicBezTo>
                    <a:pt x="2101" y="698"/>
                    <a:pt x="2034" y="532"/>
                    <a:pt x="1940" y="390"/>
                  </a:cubicBezTo>
                  <a:cubicBezTo>
                    <a:pt x="1741" y="84"/>
                    <a:pt x="1360" y="0"/>
                    <a:pt x="1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5"/>
            <p:cNvSpPr/>
            <p:nvPr/>
          </p:nvSpPr>
          <p:spPr>
            <a:xfrm>
              <a:off x="2294088" y="3260268"/>
              <a:ext cx="33128" cy="107785"/>
            </a:xfrm>
            <a:custGeom>
              <a:avLst/>
              <a:gdLst/>
              <a:ahLst/>
              <a:cxnLst/>
              <a:rect l="l" t="t" r="r" b="b"/>
              <a:pathLst>
                <a:path w="280" h="911" extrusionOk="0">
                  <a:moveTo>
                    <a:pt x="230" y="1"/>
                  </a:moveTo>
                  <a:cubicBezTo>
                    <a:pt x="207" y="28"/>
                    <a:pt x="186" y="54"/>
                    <a:pt x="167" y="79"/>
                  </a:cubicBezTo>
                  <a:cubicBezTo>
                    <a:pt x="71" y="210"/>
                    <a:pt x="0" y="369"/>
                    <a:pt x="25" y="536"/>
                  </a:cubicBezTo>
                  <a:cubicBezTo>
                    <a:pt x="46" y="675"/>
                    <a:pt x="129" y="800"/>
                    <a:pt x="240" y="884"/>
                  </a:cubicBezTo>
                  <a:cubicBezTo>
                    <a:pt x="254" y="894"/>
                    <a:pt x="265" y="903"/>
                    <a:pt x="280" y="910"/>
                  </a:cubicBezTo>
                  <a:cubicBezTo>
                    <a:pt x="259" y="607"/>
                    <a:pt x="243" y="305"/>
                    <a:pt x="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5"/>
            <p:cNvSpPr/>
            <p:nvPr/>
          </p:nvSpPr>
          <p:spPr>
            <a:xfrm>
              <a:off x="2231145" y="3198389"/>
              <a:ext cx="100804" cy="232252"/>
            </a:xfrm>
            <a:custGeom>
              <a:avLst/>
              <a:gdLst/>
              <a:ahLst/>
              <a:cxnLst/>
              <a:rect l="l" t="t" r="r" b="b"/>
              <a:pathLst>
                <a:path w="852" h="1963" extrusionOk="0">
                  <a:moveTo>
                    <a:pt x="745" y="1"/>
                  </a:moveTo>
                  <a:cubicBezTo>
                    <a:pt x="503" y="102"/>
                    <a:pt x="296" y="289"/>
                    <a:pt x="173" y="527"/>
                  </a:cubicBezTo>
                  <a:cubicBezTo>
                    <a:pt x="13" y="828"/>
                    <a:pt x="1" y="1202"/>
                    <a:pt x="171" y="1501"/>
                  </a:cubicBezTo>
                  <a:cubicBezTo>
                    <a:pt x="296" y="1721"/>
                    <a:pt x="513" y="1877"/>
                    <a:pt x="756" y="1942"/>
                  </a:cubicBezTo>
                  <a:cubicBezTo>
                    <a:pt x="788" y="1950"/>
                    <a:pt x="819" y="1958"/>
                    <a:pt x="852" y="1963"/>
                  </a:cubicBezTo>
                  <a:cubicBezTo>
                    <a:pt x="840" y="1820"/>
                    <a:pt x="829" y="1678"/>
                    <a:pt x="818" y="1535"/>
                  </a:cubicBezTo>
                  <a:cubicBezTo>
                    <a:pt x="620" y="1432"/>
                    <a:pt x="474" y="1226"/>
                    <a:pt x="469" y="1002"/>
                  </a:cubicBezTo>
                  <a:cubicBezTo>
                    <a:pt x="466" y="804"/>
                    <a:pt x="567" y="623"/>
                    <a:pt x="694" y="478"/>
                  </a:cubicBezTo>
                  <a:cubicBezTo>
                    <a:pt x="713" y="455"/>
                    <a:pt x="734" y="433"/>
                    <a:pt x="757" y="411"/>
                  </a:cubicBezTo>
                  <a:cubicBezTo>
                    <a:pt x="752" y="274"/>
                    <a:pt x="748" y="137"/>
                    <a:pt x="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5"/>
            <p:cNvSpPr/>
            <p:nvPr/>
          </p:nvSpPr>
          <p:spPr>
            <a:xfrm>
              <a:off x="2195650" y="3164196"/>
              <a:ext cx="143161" cy="336843"/>
            </a:xfrm>
            <a:custGeom>
              <a:avLst/>
              <a:gdLst/>
              <a:ahLst/>
              <a:cxnLst/>
              <a:rect l="l" t="t" r="r" b="b"/>
              <a:pathLst>
                <a:path w="1210" h="2847" extrusionOk="0">
                  <a:moveTo>
                    <a:pt x="1039" y="0"/>
                  </a:moveTo>
                  <a:cubicBezTo>
                    <a:pt x="762" y="77"/>
                    <a:pt x="515" y="234"/>
                    <a:pt x="336" y="469"/>
                  </a:cubicBezTo>
                  <a:cubicBezTo>
                    <a:pt x="90" y="793"/>
                    <a:pt x="1" y="1233"/>
                    <a:pt x="85" y="1630"/>
                  </a:cubicBezTo>
                  <a:cubicBezTo>
                    <a:pt x="176" y="2065"/>
                    <a:pt x="465" y="2443"/>
                    <a:pt x="843" y="2673"/>
                  </a:cubicBezTo>
                  <a:cubicBezTo>
                    <a:pt x="952" y="2739"/>
                    <a:pt x="1077" y="2802"/>
                    <a:pt x="1209" y="2846"/>
                  </a:cubicBezTo>
                  <a:cubicBezTo>
                    <a:pt x="1202" y="2765"/>
                    <a:pt x="1193" y="2686"/>
                    <a:pt x="1185" y="2606"/>
                  </a:cubicBezTo>
                  <a:cubicBezTo>
                    <a:pt x="1176" y="2517"/>
                    <a:pt x="1168" y="2427"/>
                    <a:pt x="1160" y="2338"/>
                  </a:cubicBezTo>
                  <a:cubicBezTo>
                    <a:pt x="808" y="2282"/>
                    <a:pt x="484" y="2058"/>
                    <a:pt x="344" y="1717"/>
                  </a:cubicBezTo>
                  <a:cubicBezTo>
                    <a:pt x="198" y="1364"/>
                    <a:pt x="264" y="955"/>
                    <a:pt x="483" y="646"/>
                  </a:cubicBezTo>
                  <a:cubicBezTo>
                    <a:pt x="623" y="447"/>
                    <a:pt x="820" y="291"/>
                    <a:pt x="1042" y="203"/>
                  </a:cubicBezTo>
                  <a:cubicBezTo>
                    <a:pt x="1041" y="135"/>
                    <a:pt x="1040" y="66"/>
                    <a:pt x="1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5"/>
            <p:cNvSpPr/>
            <p:nvPr/>
          </p:nvSpPr>
          <p:spPr>
            <a:xfrm>
              <a:off x="2236705" y="3744292"/>
              <a:ext cx="119971" cy="231779"/>
            </a:xfrm>
            <a:custGeom>
              <a:avLst/>
              <a:gdLst/>
              <a:ahLst/>
              <a:cxnLst/>
              <a:rect l="l" t="t" r="r" b="b"/>
              <a:pathLst>
                <a:path w="1014" h="1959" extrusionOk="0">
                  <a:moveTo>
                    <a:pt x="1013" y="0"/>
                  </a:moveTo>
                  <a:cubicBezTo>
                    <a:pt x="640" y="21"/>
                    <a:pt x="299" y="242"/>
                    <a:pt x="144" y="598"/>
                  </a:cubicBezTo>
                  <a:cubicBezTo>
                    <a:pt x="1" y="932"/>
                    <a:pt x="53" y="1342"/>
                    <a:pt x="267" y="1635"/>
                  </a:cubicBezTo>
                  <a:cubicBezTo>
                    <a:pt x="367" y="1774"/>
                    <a:pt x="501" y="1882"/>
                    <a:pt x="652" y="1958"/>
                  </a:cubicBezTo>
                  <a:lnTo>
                    <a:pt x="687" y="1871"/>
                  </a:lnTo>
                  <a:cubicBezTo>
                    <a:pt x="462" y="1738"/>
                    <a:pt x="259" y="1528"/>
                    <a:pt x="205" y="1262"/>
                  </a:cubicBezTo>
                  <a:cubicBezTo>
                    <a:pt x="148" y="980"/>
                    <a:pt x="270" y="618"/>
                    <a:pt x="564" y="523"/>
                  </a:cubicBezTo>
                  <a:cubicBezTo>
                    <a:pt x="616" y="507"/>
                    <a:pt x="671" y="499"/>
                    <a:pt x="727" y="499"/>
                  </a:cubicBezTo>
                  <a:cubicBezTo>
                    <a:pt x="817" y="499"/>
                    <a:pt x="908" y="521"/>
                    <a:pt x="986" y="565"/>
                  </a:cubicBezTo>
                  <a:cubicBezTo>
                    <a:pt x="998" y="444"/>
                    <a:pt x="1006" y="322"/>
                    <a:pt x="1009" y="200"/>
                  </a:cubicBezTo>
                  <a:cubicBezTo>
                    <a:pt x="1012" y="134"/>
                    <a:pt x="1012" y="68"/>
                    <a:pt x="1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5"/>
            <p:cNvSpPr/>
            <p:nvPr/>
          </p:nvSpPr>
          <p:spPr>
            <a:xfrm>
              <a:off x="2210676" y="3706313"/>
              <a:ext cx="146001" cy="301940"/>
            </a:xfrm>
            <a:custGeom>
              <a:avLst/>
              <a:gdLst/>
              <a:ahLst/>
              <a:cxnLst/>
              <a:rect l="l" t="t" r="r" b="b"/>
              <a:pathLst>
                <a:path w="1234" h="2552" extrusionOk="0">
                  <a:moveTo>
                    <a:pt x="1229" y="1"/>
                  </a:moveTo>
                  <a:cubicBezTo>
                    <a:pt x="925" y="41"/>
                    <a:pt x="632" y="163"/>
                    <a:pt x="405" y="373"/>
                  </a:cubicBezTo>
                  <a:cubicBezTo>
                    <a:pt x="127" y="631"/>
                    <a:pt x="1" y="984"/>
                    <a:pt x="12" y="1359"/>
                  </a:cubicBezTo>
                  <a:cubicBezTo>
                    <a:pt x="26" y="1772"/>
                    <a:pt x="205" y="2174"/>
                    <a:pt x="535" y="2430"/>
                  </a:cubicBezTo>
                  <a:cubicBezTo>
                    <a:pt x="599" y="2479"/>
                    <a:pt x="668" y="2520"/>
                    <a:pt x="741" y="2552"/>
                  </a:cubicBezTo>
                  <a:cubicBezTo>
                    <a:pt x="775" y="2486"/>
                    <a:pt x="809" y="2421"/>
                    <a:pt x="839" y="2353"/>
                  </a:cubicBezTo>
                  <a:cubicBezTo>
                    <a:pt x="634" y="2249"/>
                    <a:pt x="458" y="2090"/>
                    <a:pt x="348" y="1892"/>
                  </a:cubicBezTo>
                  <a:cubicBezTo>
                    <a:pt x="153" y="1536"/>
                    <a:pt x="149" y="1084"/>
                    <a:pt x="367" y="739"/>
                  </a:cubicBezTo>
                  <a:cubicBezTo>
                    <a:pt x="556" y="435"/>
                    <a:pt x="883" y="253"/>
                    <a:pt x="1233" y="237"/>
                  </a:cubicBezTo>
                  <a:cubicBezTo>
                    <a:pt x="1233" y="158"/>
                    <a:pt x="1232" y="79"/>
                    <a:pt x="1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5"/>
            <p:cNvSpPr/>
            <p:nvPr/>
          </p:nvSpPr>
          <p:spPr>
            <a:xfrm>
              <a:off x="1784743" y="1893145"/>
              <a:ext cx="571107" cy="2163390"/>
            </a:xfrm>
            <a:custGeom>
              <a:avLst/>
              <a:gdLst/>
              <a:ahLst/>
              <a:cxnLst/>
              <a:rect l="l" t="t" r="r" b="b"/>
              <a:pathLst>
                <a:path w="4827" h="18285" extrusionOk="0">
                  <a:moveTo>
                    <a:pt x="3859" y="1"/>
                  </a:moveTo>
                  <a:cubicBezTo>
                    <a:pt x="3762" y="1"/>
                    <a:pt x="3635" y="29"/>
                    <a:pt x="3458" y="69"/>
                  </a:cubicBezTo>
                  <a:cubicBezTo>
                    <a:pt x="2564" y="270"/>
                    <a:pt x="1652" y="386"/>
                    <a:pt x="738" y="417"/>
                  </a:cubicBezTo>
                  <a:cubicBezTo>
                    <a:pt x="613" y="421"/>
                    <a:pt x="471" y="430"/>
                    <a:pt x="385" y="522"/>
                  </a:cubicBezTo>
                  <a:cubicBezTo>
                    <a:pt x="338" y="574"/>
                    <a:pt x="316" y="645"/>
                    <a:pt x="298" y="713"/>
                  </a:cubicBezTo>
                  <a:cubicBezTo>
                    <a:pt x="1" y="1808"/>
                    <a:pt x="280" y="2978"/>
                    <a:pt x="700" y="4031"/>
                  </a:cubicBezTo>
                  <a:cubicBezTo>
                    <a:pt x="915" y="4570"/>
                    <a:pt x="1166" y="5096"/>
                    <a:pt x="1401" y="5627"/>
                  </a:cubicBezTo>
                  <a:cubicBezTo>
                    <a:pt x="1680" y="5527"/>
                    <a:pt x="1973" y="5472"/>
                    <a:pt x="2269" y="5463"/>
                  </a:cubicBezTo>
                  <a:cubicBezTo>
                    <a:pt x="2296" y="5462"/>
                    <a:pt x="2323" y="5462"/>
                    <a:pt x="2351" y="5462"/>
                  </a:cubicBezTo>
                  <a:cubicBezTo>
                    <a:pt x="2549" y="5462"/>
                    <a:pt x="2752" y="5483"/>
                    <a:pt x="2941" y="5545"/>
                  </a:cubicBezTo>
                  <a:cubicBezTo>
                    <a:pt x="3140" y="5609"/>
                    <a:pt x="3325" y="5714"/>
                    <a:pt x="3488" y="5845"/>
                  </a:cubicBezTo>
                  <a:cubicBezTo>
                    <a:pt x="3805" y="6101"/>
                    <a:pt x="4048" y="6496"/>
                    <a:pt x="4009" y="6916"/>
                  </a:cubicBezTo>
                  <a:cubicBezTo>
                    <a:pt x="3969" y="7322"/>
                    <a:pt x="3705" y="7659"/>
                    <a:pt x="3418" y="7930"/>
                  </a:cubicBezTo>
                  <a:cubicBezTo>
                    <a:pt x="3121" y="8212"/>
                    <a:pt x="2779" y="8444"/>
                    <a:pt x="2432" y="8659"/>
                  </a:cubicBezTo>
                  <a:cubicBezTo>
                    <a:pt x="2425" y="8663"/>
                    <a:pt x="2418" y="8665"/>
                    <a:pt x="2411" y="8665"/>
                  </a:cubicBezTo>
                  <a:cubicBezTo>
                    <a:pt x="2375" y="8665"/>
                    <a:pt x="2352" y="8611"/>
                    <a:pt x="2390" y="8588"/>
                  </a:cubicBezTo>
                  <a:cubicBezTo>
                    <a:pt x="2763" y="8357"/>
                    <a:pt x="3133" y="8108"/>
                    <a:pt x="3440" y="7793"/>
                  </a:cubicBezTo>
                  <a:cubicBezTo>
                    <a:pt x="3702" y="7527"/>
                    <a:pt x="3940" y="7188"/>
                    <a:pt x="3930" y="6799"/>
                  </a:cubicBezTo>
                  <a:cubicBezTo>
                    <a:pt x="3919" y="6389"/>
                    <a:pt x="3634" y="6029"/>
                    <a:pt x="3303" y="5810"/>
                  </a:cubicBezTo>
                  <a:cubicBezTo>
                    <a:pt x="3139" y="5702"/>
                    <a:pt x="2953" y="5619"/>
                    <a:pt x="2758" y="5583"/>
                  </a:cubicBezTo>
                  <a:cubicBezTo>
                    <a:pt x="2622" y="5556"/>
                    <a:pt x="2482" y="5544"/>
                    <a:pt x="2343" y="5544"/>
                  </a:cubicBezTo>
                  <a:cubicBezTo>
                    <a:pt x="2256" y="5544"/>
                    <a:pt x="2168" y="5549"/>
                    <a:pt x="2082" y="5557"/>
                  </a:cubicBezTo>
                  <a:cubicBezTo>
                    <a:pt x="1862" y="5579"/>
                    <a:pt x="1643" y="5629"/>
                    <a:pt x="1435" y="5703"/>
                  </a:cubicBezTo>
                  <a:cubicBezTo>
                    <a:pt x="1505" y="5861"/>
                    <a:pt x="1572" y="6020"/>
                    <a:pt x="1636" y="6179"/>
                  </a:cubicBezTo>
                  <a:cubicBezTo>
                    <a:pt x="1951" y="6029"/>
                    <a:pt x="2318" y="5956"/>
                    <a:pt x="2664" y="5956"/>
                  </a:cubicBezTo>
                  <a:cubicBezTo>
                    <a:pt x="2687" y="5956"/>
                    <a:pt x="2710" y="5956"/>
                    <a:pt x="2733" y="5957"/>
                  </a:cubicBezTo>
                  <a:cubicBezTo>
                    <a:pt x="2942" y="5962"/>
                    <a:pt x="3154" y="5998"/>
                    <a:pt x="3342" y="6091"/>
                  </a:cubicBezTo>
                  <a:cubicBezTo>
                    <a:pt x="3523" y="6180"/>
                    <a:pt x="3654" y="6324"/>
                    <a:pt x="3744" y="6502"/>
                  </a:cubicBezTo>
                  <a:cubicBezTo>
                    <a:pt x="3822" y="6657"/>
                    <a:pt x="3862" y="6827"/>
                    <a:pt x="3836" y="7000"/>
                  </a:cubicBezTo>
                  <a:cubicBezTo>
                    <a:pt x="3810" y="7157"/>
                    <a:pt x="3731" y="7300"/>
                    <a:pt x="3628" y="7421"/>
                  </a:cubicBezTo>
                  <a:cubicBezTo>
                    <a:pt x="3387" y="7706"/>
                    <a:pt x="3034" y="7887"/>
                    <a:pt x="2694" y="8029"/>
                  </a:cubicBezTo>
                  <a:cubicBezTo>
                    <a:pt x="2529" y="8097"/>
                    <a:pt x="2360" y="8158"/>
                    <a:pt x="2190" y="8209"/>
                  </a:cubicBezTo>
                  <a:cubicBezTo>
                    <a:pt x="2238" y="8525"/>
                    <a:pt x="2275" y="8843"/>
                    <a:pt x="2311" y="9162"/>
                  </a:cubicBezTo>
                  <a:cubicBezTo>
                    <a:pt x="2585" y="11646"/>
                    <a:pt x="2768" y="14140"/>
                    <a:pt x="2857" y="16639"/>
                  </a:cubicBezTo>
                  <a:cubicBezTo>
                    <a:pt x="2871" y="17048"/>
                    <a:pt x="2889" y="17474"/>
                    <a:pt x="3098" y="17825"/>
                  </a:cubicBezTo>
                  <a:cubicBezTo>
                    <a:pt x="3255" y="18089"/>
                    <a:pt x="3557" y="18285"/>
                    <a:pt x="3851" y="18285"/>
                  </a:cubicBezTo>
                  <a:cubicBezTo>
                    <a:pt x="3948" y="18285"/>
                    <a:pt x="4045" y="18263"/>
                    <a:pt x="4135" y="18214"/>
                  </a:cubicBezTo>
                  <a:cubicBezTo>
                    <a:pt x="4195" y="18128"/>
                    <a:pt x="4251" y="18039"/>
                    <a:pt x="4303" y="17949"/>
                  </a:cubicBezTo>
                  <a:cubicBezTo>
                    <a:pt x="4179" y="17895"/>
                    <a:pt x="4069" y="17818"/>
                    <a:pt x="3972" y="17722"/>
                  </a:cubicBezTo>
                  <a:cubicBezTo>
                    <a:pt x="3653" y="17417"/>
                    <a:pt x="3513" y="16980"/>
                    <a:pt x="3532" y="16545"/>
                  </a:cubicBezTo>
                  <a:cubicBezTo>
                    <a:pt x="3547" y="16153"/>
                    <a:pt x="3734" y="15797"/>
                    <a:pt x="4043" y="15557"/>
                  </a:cubicBezTo>
                  <a:cubicBezTo>
                    <a:pt x="4271" y="15383"/>
                    <a:pt x="4544" y="15279"/>
                    <a:pt x="4826" y="15242"/>
                  </a:cubicBezTo>
                  <a:cubicBezTo>
                    <a:pt x="4806" y="14718"/>
                    <a:pt x="4745" y="14197"/>
                    <a:pt x="4691" y="13674"/>
                  </a:cubicBezTo>
                  <a:cubicBezTo>
                    <a:pt x="4492" y="13615"/>
                    <a:pt x="4302" y="13514"/>
                    <a:pt x="4136" y="13391"/>
                  </a:cubicBezTo>
                  <a:cubicBezTo>
                    <a:pt x="3765" y="13114"/>
                    <a:pt x="3501" y="12699"/>
                    <a:pt x="3453" y="12235"/>
                  </a:cubicBezTo>
                  <a:cubicBezTo>
                    <a:pt x="3408" y="11810"/>
                    <a:pt x="3540" y="11365"/>
                    <a:pt x="3832" y="11053"/>
                  </a:cubicBezTo>
                  <a:cubicBezTo>
                    <a:pt x="4016" y="10855"/>
                    <a:pt x="4252" y="10721"/>
                    <a:pt x="4507" y="10650"/>
                  </a:cubicBezTo>
                  <a:cubicBezTo>
                    <a:pt x="4457" y="8264"/>
                    <a:pt x="4581" y="5871"/>
                    <a:pt x="4514" y="3485"/>
                  </a:cubicBezTo>
                  <a:cubicBezTo>
                    <a:pt x="4480" y="3482"/>
                    <a:pt x="4447" y="3480"/>
                    <a:pt x="4413" y="3475"/>
                  </a:cubicBezTo>
                  <a:cubicBezTo>
                    <a:pt x="4239" y="3450"/>
                    <a:pt x="4069" y="3394"/>
                    <a:pt x="3919" y="3304"/>
                  </a:cubicBezTo>
                  <a:cubicBezTo>
                    <a:pt x="3639" y="3136"/>
                    <a:pt x="3443" y="2863"/>
                    <a:pt x="3334" y="2558"/>
                  </a:cubicBezTo>
                  <a:cubicBezTo>
                    <a:pt x="3220" y="2243"/>
                    <a:pt x="3199" y="1898"/>
                    <a:pt x="3257" y="1569"/>
                  </a:cubicBezTo>
                  <a:cubicBezTo>
                    <a:pt x="3313" y="1254"/>
                    <a:pt x="3449" y="944"/>
                    <a:pt x="3674" y="713"/>
                  </a:cubicBezTo>
                  <a:cubicBezTo>
                    <a:pt x="3825" y="559"/>
                    <a:pt x="4010" y="454"/>
                    <a:pt x="4211" y="400"/>
                  </a:cubicBezTo>
                  <a:cubicBezTo>
                    <a:pt x="4117" y="98"/>
                    <a:pt x="4040" y="1"/>
                    <a:pt x="3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5"/>
            <p:cNvSpPr/>
            <p:nvPr/>
          </p:nvSpPr>
          <p:spPr>
            <a:xfrm>
              <a:off x="2267822" y="3812914"/>
              <a:ext cx="84595" cy="143516"/>
            </a:xfrm>
            <a:custGeom>
              <a:avLst/>
              <a:gdLst/>
              <a:ahLst/>
              <a:cxnLst/>
              <a:rect l="l" t="t" r="r" b="b"/>
              <a:pathLst>
                <a:path w="715" h="1213" extrusionOk="0">
                  <a:moveTo>
                    <a:pt x="463" y="0"/>
                  </a:moveTo>
                  <a:cubicBezTo>
                    <a:pt x="362" y="0"/>
                    <a:pt x="260" y="33"/>
                    <a:pt x="184" y="102"/>
                  </a:cubicBezTo>
                  <a:cubicBezTo>
                    <a:pt x="88" y="190"/>
                    <a:pt x="32" y="335"/>
                    <a:pt x="16" y="463"/>
                  </a:cubicBezTo>
                  <a:cubicBezTo>
                    <a:pt x="1" y="578"/>
                    <a:pt x="20" y="696"/>
                    <a:pt x="68" y="799"/>
                  </a:cubicBezTo>
                  <a:cubicBezTo>
                    <a:pt x="148" y="975"/>
                    <a:pt x="292" y="1113"/>
                    <a:pt x="456" y="1213"/>
                  </a:cubicBezTo>
                  <a:cubicBezTo>
                    <a:pt x="591" y="850"/>
                    <a:pt x="673" y="466"/>
                    <a:pt x="715" y="79"/>
                  </a:cubicBezTo>
                  <a:cubicBezTo>
                    <a:pt x="686" y="58"/>
                    <a:pt x="655" y="41"/>
                    <a:pt x="620" y="27"/>
                  </a:cubicBezTo>
                  <a:cubicBezTo>
                    <a:pt x="571" y="10"/>
                    <a:pt x="517" y="0"/>
                    <a:pt x="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5"/>
            <p:cNvSpPr/>
            <p:nvPr/>
          </p:nvSpPr>
          <p:spPr>
            <a:xfrm>
              <a:off x="448141" y="1737325"/>
              <a:ext cx="1779458" cy="3142920"/>
            </a:xfrm>
            <a:custGeom>
              <a:avLst/>
              <a:gdLst/>
              <a:ahLst/>
              <a:cxnLst/>
              <a:rect l="l" t="t" r="r" b="b"/>
              <a:pathLst>
                <a:path w="15040" h="26564" extrusionOk="0">
                  <a:moveTo>
                    <a:pt x="11608" y="1"/>
                  </a:moveTo>
                  <a:cubicBezTo>
                    <a:pt x="11035" y="1"/>
                    <a:pt x="10405" y="1017"/>
                    <a:pt x="9863" y="1529"/>
                  </a:cubicBezTo>
                  <a:cubicBezTo>
                    <a:pt x="8931" y="2408"/>
                    <a:pt x="7907" y="3191"/>
                    <a:pt x="6813" y="3861"/>
                  </a:cubicBezTo>
                  <a:cubicBezTo>
                    <a:pt x="6048" y="4329"/>
                    <a:pt x="5229" y="4757"/>
                    <a:pt x="4657" y="5449"/>
                  </a:cubicBezTo>
                  <a:cubicBezTo>
                    <a:pt x="4245" y="5946"/>
                    <a:pt x="3987" y="6549"/>
                    <a:pt x="3743" y="7145"/>
                  </a:cubicBezTo>
                  <a:cubicBezTo>
                    <a:pt x="2207" y="10902"/>
                    <a:pt x="1007" y="14797"/>
                    <a:pt x="166" y="18768"/>
                  </a:cubicBezTo>
                  <a:cubicBezTo>
                    <a:pt x="80" y="19169"/>
                    <a:pt x="0" y="19596"/>
                    <a:pt x="137" y="19982"/>
                  </a:cubicBezTo>
                  <a:cubicBezTo>
                    <a:pt x="304" y="20445"/>
                    <a:pt x="744" y="20745"/>
                    <a:pt x="1173" y="20986"/>
                  </a:cubicBezTo>
                  <a:cubicBezTo>
                    <a:pt x="1844" y="21364"/>
                    <a:pt x="2551" y="21678"/>
                    <a:pt x="3282" y="21923"/>
                  </a:cubicBezTo>
                  <a:cubicBezTo>
                    <a:pt x="3662" y="22050"/>
                    <a:pt x="4057" y="22162"/>
                    <a:pt x="4375" y="22408"/>
                  </a:cubicBezTo>
                  <a:cubicBezTo>
                    <a:pt x="5079" y="22955"/>
                    <a:pt x="5190" y="23969"/>
                    <a:pt x="5683" y="24712"/>
                  </a:cubicBezTo>
                  <a:cubicBezTo>
                    <a:pt x="6425" y="25830"/>
                    <a:pt x="7889" y="26171"/>
                    <a:pt x="9215" y="26385"/>
                  </a:cubicBezTo>
                  <a:cubicBezTo>
                    <a:pt x="9788" y="26477"/>
                    <a:pt x="10370" y="26563"/>
                    <a:pt x="10949" y="26563"/>
                  </a:cubicBezTo>
                  <a:cubicBezTo>
                    <a:pt x="11226" y="26563"/>
                    <a:pt x="11503" y="26543"/>
                    <a:pt x="11777" y="26495"/>
                  </a:cubicBezTo>
                  <a:cubicBezTo>
                    <a:pt x="12621" y="26346"/>
                    <a:pt x="13457" y="25880"/>
                    <a:pt x="13836" y="25109"/>
                  </a:cubicBezTo>
                  <a:cubicBezTo>
                    <a:pt x="14062" y="24650"/>
                    <a:pt x="14113" y="24126"/>
                    <a:pt x="14158" y="23617"/>
                  </a:cubicBezTo>
                  <a:cubicBezTo>
                    <a:pt x="14599" y="18695"/>
                    <a:pt x="15039" y="13725"/>
                    <a:pt x="14403" y="8824"/>
                  </a:cubicBezTo>
                  <a:cubicBezTo>
                    <a:pt x="14049" y="6079"/>
                    <a:pt x="13430" y="3162"/>
                    <a:pt x="12279" y="629"/>
                  </a:cubicBezTo>
                  <a:cubicBezTo>
                    <a:pt x="12072" y="174"/>
                    <a:pt x="11845" y="1"/>
                    <a:pt x="11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5"/>
            <p:cNvSpPr/>
            <p:nvPr/>
          </p:nvSpPr>
          <p:spPr>
            <a:xfrm>
              <a:off x="2284623" y="1845701"/>
              <a:ext cx="1447347" cy="2913270"/>
            </a:xfrm>
            <a:custGeom>
              <a:avLst/>
              <a:gdLst/>
              <a:ahLst/>
              <a:cxnLst/>
              <a:rect l="l" t="t" r="r" b="b"/>
              <a:pathLst>
                <a:path w="12233" h="24623" extrusionOk="0">
                  <a:moveTo>
                    <a:pt x="7535" y="0"/>
                  </a:moveTo>
                  <a:cubicBezTo>
                    <a:pt x="6912" y="0"/>
                    <a:pt x="6310" y="407"/>
                    <a:pt x="5953" y="934"/>
                  </a:cubicBezTo>
                  <a:cubicBezTo>
                    <a:pt x="5542" y="1539"/>
                    <a:pt x="5383" y="2274"/>
                    <a:pt x="5235" y="2990"/>
                  </a:cubicBezTo>
                  <a:cubicBezTo>
                    <a:pt x="5323" y="2568"/>
                    <a:pt x="3513" y="1425"/>
                    <a:pt x="3196" y="1233"/>
                  </a:cubicBezTo>
                  <a:cubicBezTo>
                    <a:pt x="2708" y="937"/>
                    <a:pt x="1983" y="486"/>
                    <a:pt x="1331" y="486"/>
                  </a:cubicBezTo>
                  <a:cubicBezTo>
                    <a:pt x="1162" y="486"/>
                    <a:pt x="997" y="516"/>
                    <a:pt x="843" y="588"/>
                  </a:cubicBezTo>
                  <a:cubicBezTo>
                    <a:pt x="0" y="981"/>
                    <a:pt x="361" y="2132"/>
                    <a:pt x="392" y="2865"/>
                  </a:cubicBezTo>
                  <a:cubicBezTo>
                    <a:pt x="444" y="4014"/>
                    <a:pt x="431" y="5167"/>
                    <a:pt x="440" y="6319"/>
                  </a:cubicBezTo>
                  <a:cubicBezTo>
                    <a:pt x="478" y="11520"/>
                    <a:pt x="931" y="16718"/>
                    <a:pt x="1786" y="21849"/>
                  </a:cubicBezTo>
                  <a:cubicBezTo>
                    <a:pt x="1920" y="22648"/>
                    <a:pt x="2100" y="23513"/>
                    <a:pt x="2718" y="24038"/>
                  </a:cubicBezTo>
                  <a:cubicBezTo>
                    <a:pt x="3234" y="24476"/>
                    <a:pt x="3950" y="24581"/>
                    <a:pt x="4626" y="24610"/>
                  </a:cubicBezTo>
                  <a:cubicBezTo>
                    <a:pt x="4802" y="24618"/>
                    <a:pt x="4979" y="24622"/>
                    <a:pt x="5155" y="24622"/>
                  </a:cubicBezTo>
                  <a:cubicBezTo>
                    <a:pt x="7026" y="24622"/>
                    <a:pt x="8897" y="24182"/>
                    <a:pt x="10571" y="23344"/>
                  </a:cubicBezTo>
                  <a:cubicBezTo>
                    <a:pt x="11178" y="23038"/>
                    <a:pt x="11819" y="22603"/>
                    <a:pt x="11939" y="21935"/>
                  </a:cubicBezTo>
                  <a:cubicBezTo>
                    <a:pt x="11991" y="21648"/>
                    <a:pt x="11939" y="21356"/>
                    <a:pt x="11885" y="21072"/>
                  </a:cubicBezTo>
                  <a:cubicBezTo>
                    <a:pt x="11490" y="19029"/>
                    <a:pt x="10936" y="17019"/>
                    <a:pt x="10231" y="15061"/>
                  </a:cubicBezTo>
                  <a:cubicBezTo>
                    <a:pt x="10009" y="14444"/>
                    <a:pt x="9769" y="13818"/>
                    <a:pt x="9757" y="13163"/>
                  </a:cubicBezTo>
                  <a:cubicBezTo>
                    <a:pt x="9726" y="11389"/>
                    <a:pt x="11312" y="10025"/>
                    <a:pt x="11840" y="8331"/>
                  </a:cubicBezTo>
                  <a:cubicBezTo>
                    <a:pt x="12233" y="7069"/>
                    <a:pt x="12007" y="5679"/>
                    <a:pt x="11474" y="4469"/>
                  </a:cubicBezTo>
                  <a:cubicBezTo>
                    <a:pt x="10942" y="3260"/>
                    <a:pt x="10122" y="2201"/>
                    <a:pt x="9292" y="1174"/>
                  </a:cubicBezTo>
                  <a:cubicBezTo>
                    <a:pt x="8890" y="677"/>
                    <a:pt x="8434" y="153"/>
                    <a:pt x="7810" y="27"/>
                  </a:cubicBezTo>
                  <a:cubicBezTo>
                    <a:pt x="7718" y="9"/>
                    <a:pt x="7627" y="0"/>
                    <a:pt x="7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5"/>
            <p:cNvSpPr/>
            <p:nvPr/>
          </p:nvSpPr>
          <p:spPr>
            <a:xfrm>
              <a:off x="653788" y="2897871"/>
              <a:ext cx="1466041" cy="172858"/>
            </a:xfrm>
            <a:custGeom>
              <a:avLst/>
              <a:gdLst/>
              <a:ahLst/>
              <a:cxnLst/>
              <a:rect l="l" t="t" r="r" b="b"/>
              <a:pathLst>
                <a:path w="12391" h="1461" extrusionOk="0">
                  <a:moveTo>
                    <a:pt x="906" y="0"/>
                  </a:moveTo>
                  <a:cubicBezTo>
                    <a:pt x="856" y="0"/>
                    <a:pt x="806" y="3"/>
                    <a:pt x="759" y="11"/>
                  </a:cubicBezTo>
                  <a:cubicBezTo>
                    <a:pt x="427" y="61"/>
                    <a:pt x="1" y="629"/>
                    <a:pt x="51" y="964"/>
                  </a:cubicBezTo>
                  <a:cubicBezTo>
                    <a:pt x="71" y="1091"/>
                    <a:pt x="208" y="1159"/>
                    <a:pt x="332" y="1198"/>
                  </a:cubicBezTo>
                  <a:cubicBezTo>
                    <a:pt x="843" y="1357"/>
                    <a:pt x="1388" y="1364"/>
                    <a:pt x="1922" y="1368"/>
                  </a:cubicBezTo>
                  <a:cubicBezTo>
                    <a:pt x="5125" y="1398"/>
                    <a:pt x="8329" y="1429"/>
                    <a:pt x="11532" y="1460"/>
                  </a:cubicBezTo>
                  <a:cubicBezTo>
                    <a:pt x="11549" y="1460"/>
                    <a:pt x="11566" y="1460"/>
                    <a:pt x="11583" y="1460"/>
                  </a:cubicBezTo>
                  <a:cubicBezTo>
                    <a:pt x="11720" y="1460"/>
                    <a:pt x="11858" y="1454"/>
                    <a:pt x="11981" y="1393"/>
                  </a:cubicBezTo>
                  <a:cubicBezTo>
                    <a:pt x="12264" y="1252"/>
                    <a:pt x="12337" y="890"/>
                    <a:pt x="12376" y="576"/>
                  </a:cubicBezTo>
                  <a:cubicBezTo>
                    <a:pt x="12385" y="507"/>
                    <a:pt x="12390" y="429"/>
                    <a:pt x="12343" y="377"/>
                  </a:cubicBezTo>
                  <a:cubicBezTo>
                    <a:pt x="12303" y="334"/>
                    <a:pt x="12240" y="326"/>
                    <a:pt x="12181" y="322"/>
                  </a:cubicBezTo>
                  <a:cubicBezTo>
                    <a:pt x="11496" y="266"/>
                    <a:pt x="10808" y="238"/>
                    <a:pt x="10121" y="238"/>
                  </a:cubicBezTo>
                  <a:cubicBezTo>
                    <a:pt x="9590" y="238"/>
                    <a:pt x="9058" y="255"/>
                    <a:pt x="8527" y="288"/>
                  </a:cubicBezTo>
                  <a:cubicBezTo>
                    <a:pt x="7186" y="374"/>
                    <a:pt x="5830" y="566"/>
                    <a:pt x="4492" y="566"/>
                  </a:cubicBezTo>
                  <a:cubicBezTo>
                    <a:pt x="3724" y="566"/>
                    <a:pt x="2963" y="503"/>
                    <a:pt x="2214" y="321"/>
                  </a:cubicBezTo>
                  <a:cubicBezTo>
                    <a:pt x="1835" y="228"/>
                    <a:pt x="1328" y="0"/>
                    <a:pt x="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5"/>
            <p:cNvSpPr/>
            <p:nvPr/>
          </p:nvSpPr>
          <p:spPr>
            <a:xfrm>
              <a:off x="2322499" y="2801918"/>
              <a:ext cx="840155" cy="265262"/>
            </a:xfrm>
            <a:custGeom>
              <a:avLst/>
              <a:gdLst/>
              <a:ahLst/>
              <a:cxnLst/>
              <a:rect l="l" t="t" r="r" b="b"/>
              <a:pathLst>
                <a:path w="7101" h="2242" extrusionOk="0">
                  <a:moveTo>
                    <a:pt x="7101" y="1351"/>
                  </a:moveTo>
                  <a:lnTo>
                    <a:pt x="7101" y="1351"/>
                  </a:lnTo>
                  <a:cubicBezTo>
                    <a:pt x="7101" y="1351"/>
                    <a:pt x="7101" y="1351"/>
                    <a:pt x="7101" y="1351"/>
                  </a:cubicBezTo>
                  <a:cubicBezTo>
                    <a:pt x="7101" y="1351"/>
                    <a:pt x="7101" y="1351"/>
                    <a:pt x="7101" y="1351"/>
                  </a:cubicBezTo>
                  <a:close/>
                  <a:moveTo>
                    <a:pt x="6465" y="0"/>
                  </a:moveTo>
                  <a:cubicBezTo>
                    <a:pt x="6439" y="0"/>
                    <a:pt x="6413" y="4"/>
                    <a:pt x="6388" y="8"/>
                  </a:cubicBezTo>
                  <a:cubicBezTo>
                    <a:pt x="5355" y="177"/>
                    <a:pt x="4322" y="348"/>
                    <a:pt x="3288" y="517"/>
                  </a:cubicBezTo>
                  <a:cubicBezTo>
                    <a:pt x="2425" y="658"/>
                    <a:pt x="1388" y="675"/>
                    <a:pt x="575" y="1014"/>
                  </a:cubicBezTo>
                  <a:cubicBezTo>
                    <a:pt x="320" y="1120"/>
                    <a:pt x="100" y="1250"/>
                    <a:pt x="32" y="1537"/>
                  </a:cubicBezTo>
                  <a:cubicBezTo>
                    <a:pt x="0" y="1670"/>
                    <a:pt x="25" y="1848"/>
                    <a:pt x="76" y="1972"/>
                  </a:cubicBezTo>
                  <a:cubicBezTo>
                    <a:pt x="167" y="2196"/>
                    <a:pt x="209" y="2242"/>
                    <a:pt x="327" y="2242"/>
                  </a:cubicBezTo>
                  <a:cubicBezTo>
                    <a:pt x="391" y="2242"/>
                    <a:pt x="476" y="2228"/>
                    <a:pt x="604" y="2222"/>
                  </a:cubicBezTo>
                  <a:cubicBezTo>
                    <a:pt x="1630" y="2173"/>
                    <a:pt x="2679" y="1944"/>
                    <a:pt x="3699" y="1807"/>
                  </a:cubicBezTo>
                  <a:cubicBezTo>
                    <a:pt x="3971" y="1772"/>
                    <a:pt x="6532" y="1337"/>
                    <a:pt x="7021" y="1337"/>
                  </a:cubicBezTo>
                  <a:cubicBezTo>
                    <a:pt x="7069" y="1337"/>
                    <a:pt x="7097" y="1341"/>
                    <a:pt x="7101" y="1351"/>
                  </a:cubicBezTo>
                  <a:lnTo>
                    <a:pt x="7101" y="1351"/>
                  </a:lnTo>
                  <a:cubicBezTo>
                    <a:pt x="6945" y="951"/>
                    <a:pt x="6787" y="552"/>
                    <a:pt x="6631" y="151"/>
                  </a:cubicBezTo>
                  <a:cubicBezTo>
                    <a:pt x="6610" y="98"/>
                    <a:pt x="6587" y="41"/>
                    <a:pt x="6537" y="16"/>
                  </a:cubicBezTo>
                  <a:cubicBezTo>
                    <a:pt x="6515" y="4"/>
                    <a:pt x="6490" y="0"/>
                    <a:pt x="6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5"/>
            <p:cNvSpPr/>
            <p:nvPr/>
          </p:nvSpPr>
          <p:spPr>
            <a:xfrm>
              <a:off x="2924485" y="2127171"/>
              <a:ext cx="684216" cy="555726"/>
            </a:xfrm>
            <a:custGeom>
              <a:avLst/>
              <a:gdLst/>
              <a:ahLst/>
              <a:cxnLst/>
              <a:rect l="l" t="t" r="r" b="b"/>
              <a:pathLst>
                <a:path w="5783" h="4697" extrusionOk="0">
                  <a:moveTo>
                    <a:pt x="4933" y="1"/>
                  </a:moveTo>
                  <a:cubicBezTo>
                    <a:pt x="4706" y="1"/>
                    <a:pt x="4508" y="142"/>
                    <a:pt x="4308" y="269"/>
                  </a:cubicBezTo>
                  <a:cubicBezTo>
                    <a:pt x="3585" y="727"/>
                    <a:pt x="2891" y="1252"/>
                    <a:pt x="2221" y="1782"/>
                  </a:cubicBezTo>
                  <a:cubicBezTo>
                    <a:pt x="1448" y="2395"/>
                    <a:pt x="707" y="3049"/>
                    <a:pt x="1" y="3741"/>
                  </a:cubicBezTo>
                  <a:cubicBezTo>
                    <a:pt x="157" y="3971"/>
                    <a:pt x="312" y="4202"/>
                    <a:pt x="468" y="4434"/>
                  </a:cubicBezTo>
                  <a:cubicBezTo>
                    <a:pt x="526" y="4519"/>
                    <a:pt x="586" y="4607"/>
                    <a:pt x="676" y="4655"/>
                  </a:cubicBezTo>
                  <a:cubicBezTo>
                    <a:pt x="729" y="4684"/>
                    <a:pt x="785" y="4697"/>
                    <a:pt x="841" y="4697"/>
                  </a:cubicBezTo>
                  <a:cubicBezTo>
                    <a:pt x="1023" y="4697"/>
                    <a:pt x="1213" y="4567"/>
                    <a:pt x="1364" y="4442"/>
                  </a:cubicBezTo>
                  <a:cubicBezTo>
                    <a:pt x="2072" y="3853"/>
                    <a:pt x="2779" y="3264"/>
                    <a:pt x="3487" y="2676"/>
                  </a:cubicBezTo>
                  <a:lnTo>
                    <a:pt x="4567" y="1776"/>
                  </a:lnTo>
                  <a:cubicBezTo>
                    <a:pt x="4816" y="1570"/>
                    <a:pt x="5596" y="1132"/>
                    <a:pt x="5698" y="843"/>
                  </a:cubicBezTo>
                  <a:cubicBezTo>
                    <a:pt x="5783" y="603"/>
                    <a:pt x="5375" y="119"/>
                    <a:pt x="5112" y="31"/>
                  </a:cubicBezTo>
                  <a:cubicBezTo>
                    <a:pt x="5050" y="10"/>
                    <a:pt x="4991" y="1"/>
                    <a:pt x="4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5"/>
            <p:cNvSpPr/>
            <p:nvPr/>
          </p:nvSpPr>
          <p:spPr>
            <a:xfrm>
              <a:off x="961036" y="4076992"/>
              <a:ext cx="417179" cy="547680"/>
            </a:xfrm>
            <a:custGeom>
              <a:avLst/>
              <a:gdLst/>
              <a:ahLst/>
              <a:cxnLst/>
              <a:rect l="l" t="t" r="r" b="b"/>
              <a:pathLst>
                <a:path w="3526" h="4629" extrusionOk="0">
                  <a:moveTo>
                    <a:pt x="2864" y="1"/>
                  </a:moveTo>
                  <a:cubicBezTo>
                    <a:pt x="2500" y="1"/>
                    <a:pt x="2128" y="392"/>
                    <a:pt x="1878" y="595"/>
                  </a:cubicBezTo>
                  <a:cubicBezTo>
                    <a:pt x="1145" y="1194"/>
                    <a:pt x="450" y="1887"/>
                    <a:pt x="81" y="2775"/>
                  </a:cubicBezTo>
                  <a:cubicBezTo>
                    <a:pt x="39" y="2876"/>
                    <a:pt x="0" y="2984"/>
                    <a:pt x="16" y="3093"/>
                  </a:cubicBezTo>
                  <a:cubicBezTo>
                    <a:pt x="31" y="3193"/>
                    <a:pt x="88" y="3281"/>
                    <a:pt x="151" y="3361"/>
                  </a:cubicBezTo>
                  <a:cubicBezTo>
                    <a:pt x="490" y="3795"/>
                    <a:pt x="972" y="4089"/>
                    <a:pt x="1441" y="4373"/>
                  </a:cubicBezTo>
                  <a:cubicBezTo>
                    <a:pt x="1656" y="4502"/>
                    <a:pt x="1920" y="4629"/>
                    <a:pt x="2157" y="4629"/>
                  </a:cubicBezTo>
                  <a:cubicBezTo>
                    <a:pt x="2281" y="4629"/>
                    <a:pt x="2397" y="4594"/>
                    <a:pt x="2495" y="4507"/>
                  </a:cubicBezTo>
                  <a:cubicBezTo>
                    <a:pt x="2629" y="4388"/>
                    <a:pt x="2678" y="4203"/>
                    <a:pt x="2723" y="4028"/>
                  </a:cubicBezTo>
                  <a:cubicBezTo>
                    <a:pt x="2854" y="3506"/>
                    <a:pt x="2985" y="2984"/>
                    <a:pt x="3116" y="2461"/>
                  </a:cubicBezTo>
                  <a:cubicBezTo>
                    <a:pt x="3210" y="2085"/>
                    <a:pt x="3306" y="1706"/>
                    <a:pt x="3380" y="1323"/>
                  </a:cubicBezTo>
                  <a:cubicBezTo>
                    <a:pt x="3459" y="920"/>
                    <a:pt x="3526" y="190"/>
                    <a:pt x="3011" y="24"/>
                  </a:cubicBezTo>
                  <a:cubicBezTo>
                    <a:pt x="2963" y="8"/>
                    <a:pt x="2913" y="1"/>
                    <a:pt x="2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5"/>
            <p:cNvSpPr/>
            <p:nvPr/>
          </p:nvSpPr>
          <p:spPr>
            <a:xfrm>
              <a:off x="1985050" y="1290451"/>
              <a:ext cx="238168" cy="194746"/>
            </a:xfrm>
            <a:custGeom>
              <a:avLst/>
              <a:gdLst/>
              <a:ahLst/>
              <a:cxnLst/>
              <a:rect l="l" t="t" r="r" b="b"/>
              <a:pathLst>
                <a:path w="2013" h="1646" extrusionOk="0">
                  <a:moveTo>
                    <a:pt x="517" y="1"/>
                  </a:moveTo>
                  <a:cubicBezTo>
                    <a:pt x="439" y="1"/>
                    <a:pt x="364" y="14"/>
                    <a:pt x="298" y="46"/>
                  </a:cubicBezTo>
                  <a:cubicBezTo>
                    <a:pt x="0" y="186"/>
                    <a:pt x="23" y="666"/>
                    <a:pt x="16" y="937"/>
                  </a:cubicBezTo>
                  <a:cubicBezTo>
                    <a:pt x="11" y="1092"/>
                    <a:pt x="10" y="1256"/>
                    <a:pt x="90" y="1387"/>
                  </a:cubicBezTo>
                  <a:cubicBezTo>
                    <a:pt x="205" y="1571"/>
                    <a:pt x="442" y="1631"/>
                    <a:pt x="657" y="1642"/>
                  </a:cubicBezTo>
                  <a:cubicBezTo>
                    <a:pt x="699" y="1644"/>
                    <a:pt x="740" y="1646"/>
                    <a:pt x="782" y="1646"/>
                  </a:cubicBezTo>
                  <a:cubicBezTo>
                    <a:pt x="1108" y="1646"/>
                    <a:pt x="1434" y="1573"/>
                    <a:pt x="1731" y="1435"/>
                  </a:cubicBezTo>
                  <a:cubicBezTo>
                    <a:pt x="1845" y="1381"/>
                    <a:pt x="1965" y="1304"/>
                    <a:pt x="1989" y="1181"/>
                  </a:cubicBezTo>
                  <a:cubicBezTo>
                    <a:pt x="2013" y="1054"/>
                    <a:pt x="1924" y="935"/>
                    <a:pt x="1839" y="837"/>
                  </a:cubicBezTo>
                  <a:cubicBezTo>
                    <a:pt x="1648" y="617"/>
                    <a:pt x="1449" y="400"/>
                    <a:pt x="1206" y="240"/>
                  </a:cubicBezTo>
                  <a:cubicBezTo>
                    <a:pt x="1036" y="129"/>
                    <a:pt x="759" y="1"/>
                    <a:pt x="517" y="1"/>
                  </a:cubicBezTo>
                  <a:close/>
                </a:path>
              </a:pathLst>
            </a:custGeom>
            <a:solidFill>
              <a:srgbClr val="E7A77B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5"/>
            <p:cNvSpPr/>
            <p:nvPr/>
          </p:nvSpPr>
          <p:spPr>
            <a:xfrm>
              <a:off x="2396549" y="1483422"/>
              <a:ext cx="129200" cy="135234"/>
            </a:xfrm>
            <a:custGeom>
              <a:avLst/>
              <a:gdLst/>
              <a:ahLst/>
              <a:cxnLst/>
              <a:rect l="l" t="t" r="r" b="b"/>
              <a:pathLst>
                <a:path w="1092" h="1143" extrusionOk="0">
                  <a:moveTo>
                    <a:pt x="279" y="0"/>
                  </a:moveTo>
                  <a:cubicBezTo>
                    <a:pt x="186" y="0"/>
                    <a:pt x="106" y="22"/>
                    <a:pt x="62" y="84"/>
                  </a:cubicBezTo>
                  <a:cubicBezTo>
                    <a:pt x="29" y="131"/>
                    <a:pt x="25" y="190"/>
                    <a:pt x="23" y="248"/>
                  </a:cubicBezTo>
                  <a:cubicBezTo>
                    <a:pt x="11" y="509"/>
                    <a:pt x="1" y="777"/>
                    <a:pt x="86" y="1024"/>
                  </a:cubicBezTo>
                  <a:cubicBezTo>
                    <a:pt x="97" y="1059"/>
                    <a:pt x="113" y="1095"/>
                    <a:pt x="141" y="1118"/>
                  </a:cubicBezTo>
                  <a:cubicBezTo>
                    <a:pt x="164" y="1136"/>
                    <a:pt x="191" y="1142"/>
                    <a:pt x="219" y="1142"/>
                  </a:cubicBezTo>
                  <a:cubicBezTo>
                    <a:pt x="254" y="1142"/>
                    <a:pt x="292" y="1132"/>
                    <a:pt x="325" y="1119"/>
                  </a:cubicBezTo>
                  <a:cubicBezTo>
                    <a:pt x="589" y="1018"/>
                    <a:pt x="796" y="804"/>
                    <a:pt x="948" y="568"/>
                  </a:cubicBezTo>
                  <a:cubicBezTo>
                    <a:pt x="1092" y="345"/>
                    <a:pt x="1041" y="147"/>
                    <a:pt x="788" y="100"/>
                  </a:cubicBezTo>
                  <a:cubicBezTo>
                    <a:pt x="676" y="78"/>
                    <a:pt x="455" y="0"/>
                    <a:pt x="279" y="0"/>
                  </a:cubicBezTo>
                  <a:close/>
                </a:path>
              </a:pathLst>
            </a:custGeom>
            <a:solidFill>
              <a:srgbClr val="E7A77B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5"/>
            <p:cNvSpPr/>
            <p:nvPr/>
          </p:nvSpPr>
          <p:spPr>
            <a:xfrm>
              <a:off x="2246880" y="1478571"/>
              <a:ext cx="118788" cy="66848"/>
            </a:xfrm>
            <a:custGeom>
              <a:avLst/>
              <a:gdLst/>
              <a:ahLst/>
              <a:cxnLst/>
              <a:rect l="l" t="t" r="r" b="b"/>
              <a:pathLst>
                <a:path w="1004" h="565" extrusionOk="0">
                  <a:moveTo>
                    <a:pt x="413" y="1"/>
                  </a:moveTo>
                  <a:cubicBezTo>
                    <a:pt x="305" y="1"/>
                    <a:pt x="201" y="21"/>
                    <a:pt x="116" y="85"/>
                  </a:cubicBezTo>
                  <a:lnTo>
                    <a:pt x="1" y="262"/>
                  </a:lnTo>
                  <a:cubicBezTo>
                    <a:pt x="6" y="261"/>
                    <a:pt x="11" y="261"/>
                    <a:pt x="17" y="261"/>
                  </a:cubicBezTo>
                  <a:cubicBezTo>
                    <a:pt x="83" y="261"/>
                    <a:pt x="140" y="314"/>
                    <a:pt x="194" y="356"/>
                  </a:cubicBezTo>
                  <a:cubicBezTo>
                    <a:pt x="309" y="445"/>
                    <a:pt x="454" y="489"/>
                    <a:pt x="592" y="533"/>
                  </a:cubicBezTo>
                  <a:cubicBezTo>
                    <a:pt x="645" y="549"/>
                    <a:pt x="699" y="565"/>
                    <a:pt x="755" y="565"/>
                  </a:cubicBezTo>
                  <a:cubicBezTo>
                    <a:pt x="760" y="565"/>
                    <a:pt x="764" y="565"/>
                    <a:pt x="769" y="565"/>
                  </a:cubicBezTo>
                  <a:cubicBezTo>
                    <a:pt x="848" y="559"/>
                    <a:pt x="922" y="512"/>
                    <a:pt x="962" y="444"/>
                  </a:cubicBezTo>
                  <a:cubicBezTo>
                    <a:pt x="1001" y="376"/>
                    <a:pt x="1004" y="288"/>
                    <a:pt x="969" y="217"/>
                  </a:cubicBezTo>
                  <a:cubicBezTo>
                    <a:pt x="906" y="86"/>
                    <a:pt x="745" y="41"/>
                    <a:pt x="601" y="17"/>
                  </a:cubicBezTo>
                  <a:cubicBezTo>
                    <a:pt x="540" y="8"/>
                    <a:pt x="476" y="1"/>
                    <a:pt x="413" y="1"/>
                  </a:cubicBezTo>
                  <a:close/>
                </a:path>
              </a:pathLst>
            </a:custGeom>
            <a:solidFill>
              <a:srgbClr val="E7A77B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5"/>
            <p:cNvSpPr/>
            <p:nvPr/>
          </p:nvSpPr>
          <p:spPr>
            <a:xfrm>
              <a:off x="1406372" y="3843439"/>
              <a:ext cx="510056" cy="190014"/>
            </a:xfrm>
            <a:custGeom>
              <a:avLst/>
              <a:gdLst/>
              <a:ahLst/>
              <a:cxnLst/>
              <a:rect l="l" t="t" r="r" b="b"/>
              <a:pathLst>
                <a:path w="4311" h="1606" extrusionOk="0">
                  <a:moveTo>
                    <a:pt x="3854" y="0"/>
                  </a:moveTo>
                  <a:cubicBezTo>
                    <a:pt x="3826" y="0"/>
                    <a:pt x="3797" y="2"/>
                    <a:pt x="3770" y="4"/>
                  </a:cubicBezTo>
                  <a:cubicBezTo>
                    <a:pt x="2951" y="68"/>
                    <a:pt x="2131" y="132"/>
                    <a:pt x="1323" y="277"/>
                  </a:cubicBezTo>
                  <a:cubicBezTo>
                    <a:pt x="626" y="401"/>
                    <a:pt x="1" y="470"/>
                    <a:pt x="187" y="1350"/>
                  </a:cubicBezTo>
                  <a:cubicBezTo>
                    <a:pt x="205" y="1426"/>
                    <a:pt x="234" y="1509"/>
                    <a:pt x="302" y="1550"/>
                  </a:cubicBezTo>
                  <a:cubicBezTo>
                    <a:pt x="349" y="1577"/>
                    <a:pt x="405" y="1579"/>
                    <a:pt x="460" y="1583"/>
                  </a:cubicBezTo>
                  <a:cubicBezTo>
                    <a:pt x="780" y="1594"/>
                    <a:pt x="1103" y="1606"/>
                    <a:pt x="1426" y="1606"/>
                  </a:cubicBezTo>
                  <a:cubicBezTo>
                    <a:pt x="2261" y="1606"/>
                    <a:pt x="3093" y="1530"/>
                    <a:pt x="3847" y="1189"/>
                  </a:cubicBezTo>
                  <a:cubicBezTo>
                    <a:pt x="3971" y="1133"/>
                    <a:pt x="4097" y="1067"/>
                    <a:pt x="4173" y="953"/>
                  </a:cubicBezTo>
                  <a:cubicBezTo>
                    <a:pt x="4311" y="744"/>
                    <a:pt x="4226" y="466"/>
                    <a:pt x="4138" y="234"/>
                  </a:cubicBezTo>
                  <a:cubicBezTo>
                    <a:pt x="4110" y="159"/>
                    <a:pt x="4079" y="83"/>
                    <a:pt x="4015" y="40"/>
                  </a:cubicBezTo>
                  <a:cubicBezTo>
                    <a:pt x="3968" y="8"/>
                    <a:pt x="3912" y="0"/>
                    <a:pt x="3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5"/>
            <p:cNvSpPr/>
            <p:nvPr/>
          </p:nvSpPr>
          <p:spPr>
            <a:xfrm>
              <a:off x="2785804" y="3592968"/>
              <a:ext cx="502011" cy="204685"/>
            </a:xfrm>
            <a:custGeom>
              <a:avLst/>
              <a:gdLst/>
              <a:ahLst/>
              <a:cxnLst/>
              <a:rect l="l" t="t" r="r" b="b"/>
              <a:pathLst>
                <a:path w="4243" h="1730" extrusionOk="0">
                  <a:moveTo>
                    <a:pt x="3975" y="1"/>
                  </a:moveTo>
                  <a:cubicBezTo>
                    <a:pt x="2953" y="20"/>
                    <a:pt x="1944" y="223"/>
                    <a:pt x="956" y="467"/>
                  </a:cubicBezTo>
                  <a:cubicBezTo>
                    <a:pt x="662" y="540"/>
                    <a:pt x="160" y="617"/>
                    <a:pt x="77" y="976"/>
                  </a:cubicBezTo>
                  <a:cubicBezTo>
                    <a:pt x="1" y="1307"/>
                    <a:pt x="335" y="1730"/>
                    <a:pt x="660" y="1730"/>
                  </a:cubicBezTo>
                  <a:cubicBezTo>
                    <a:pt x="673" y="1730"/>
                    <a:pt x="685" y="1729"/>
                    <a:pt x="697" y="1728"/>
                  </a:cubicBezTo>
                  <a:cubicBezTo>
                    <a:pt x="1716" y="1624"/>
                    <a:pt x="2724" y="1423"/>
                    <a:pt x="3705" y="1130"/>
                  </a:cubicBezTo>
                  <a:cubicBezTo>
                    <a:pt x="3818" y="1095"/>
                    <a:pt x="3932" y="1058"/>
                    <a:pt x="4022" y="984"/>
                  </a:cubicBezTo>
                  <a:cubicBezTo>
                    <a:pt x="4243" y="800"/>
                    <a:pt x="4237" y="462"/>
                    <a:pt x="4184" y="179"/>
                  </a:cubicBezTo>
                  <a:cubicBezTo>
                    <a:pt x="4173" y="121"/>
                    <a:pt x="4158" y="61"/>
                    <a:pt x="4108" y="27"/>
                  </a:cubicBezTo>
                  <a:cubicBezTo>
                    <a:pt x="4071" y="1"/>
                    <a:pt x="4021" y="1"/>
                    <a:pt x="3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5"/>
            <p:cNvSpPr/>
            <p:nvPr/>
          </p:nvSpPr>
          <p:spPr>
            <a:xfrm>
              <a:off x="2810295" y="1612503"/>
              <a:ext cx="241954" cy="181495"/>
            </a:xfrm>
            <a:custGeom>
              <a:avLst/>
              <a:gdLst/>
              <a:ahLst/>
              <a:cxnLst/>
              <a:rect l="l" t="t" r="r" b="b"/>
              <a:pathLst>
                <a:path w="2045" h="1534" extrusionOk="0">
                  <a:moveTo>
                    <a:pt x="1394" y="1"/>
                  </a:moveTo>
                  <a:cubicBezTo>
                    <a:pt x="1331" y="1"/>
                    <a:pt x="1271" y="14"/>
                    <a:pt x="1217" y="48"/>
                  </a:cubicBezTo>
                  <a:cubicBezTo>
                    <a:pt x="1079" y="135"/>
                    <a:pt x="1039" y="315"/>
                    <a:pt x="943" y="446"/>
                  </a:cubicBezTo>
                  <a:cubicBezTo>
                    <a:pt x="927" y="467"/>
                    <a:pt x="909" y="487"/>
                    <a:pt x="886" y="497"/>
                  </a:cubicBezTo>
                  <a:cubicBezTo>
                    <a:pt x="872" y="504"/>
                    <a:pt x="856" y="506"/>
                    <a:pt x="840" y="506"/>
                  </a:cubicBezTo>
                  <a:cubicBezTo>
                    <a:pt x="833" y="506"/>
                    <a:pt x="825" y="505"/>
                    <a:pt x="818" y="505"/>
                  </a:cubicBezTo>
                  <a:cubicBezTo>
                    <a:pt x="696" y="498"/>
                    <a:pt x="579" y="451"/>
                    <a:pt x="458" y="430"/>
                  </a:cubicBezTo>
                  <a:cubicBezTo>
                    <a:pt x="424" y="424"/>
                    <a:pt x="388" y="421"/>
                    <a:pt x="353" y="421"/>
                  </a:cubicBezTo>
                  <a:cubicBezTo>
                    <a:pt x="264" y="421"/>
                    <a:pt x="175" y="443"/>
                    <a:pt x="112" y="504"/>
                  </a:cubicBezTo>
                  <a:cubicBezTo>
                    <a:pt x="0" y="614"/>
                    <a:pt x="20" y="803"/>
                    <a:pt x="92" y="945"/>
                  </a:cubicBezTo>
                  <a:cubicBezTo>
                    <a:pt x="255" y="1266"/>
                    <a:pt x="760" y="1534"/>
                    <a:pt x="1188" y="1534"/>
                  </a:cubicBezTo>
                  <a:cubicBezTo>
                    <a:pt x="1336" y="1534"/>
                    <a:pt x="1475" y="1502"/>
                    <a:pt x="1587" y="1429"/>
                  </a:cubicBezTo>
                  <a:cubicBezTo>
                    <a:pt x="1905" y="1221"/>
                    <a:pt x="2044" y="262"/>
                    <a:pt x="1684" y="79"/>
                  </a:cubicBezTo>
                  <a:cubicBezTo>
                    <a:pt x="1595" y="34"/>
                    <a:pt x="1492" y="1"/>
                    <a:pt x="1394" y="1"/>
                  </a:cubicBezTo>
                  <a:close/>
                </a:path>
              </a:pathLst>
            </a:custGeom>
            <a:solidFill>
              <a:srgbClr val="E7A77B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5"/>
            <p:cNvSpPr/>
            <p:nvPr/>
          </p:nvSpPr>
          <p:spPr>
            <a:xfrm>
              <a:off x="2141225" y="1189884"/>
              <a:ext cx="228111" cy="158069"/>
            </a:xfrm>
            <a:custGeom>
              <a:avLst/>
              <a:gdLst/>
              <a:ahLst/>
              <a:cxnLst/>
              <a:rect l="l" t="t" r="r" b="b"/>
              <a:pathLst>
                <a:path w="1928" h="1336" extrusionOk="0">
                  <a:moveTo>
                    <a:pt x="332" y="54"/>
                  </a:moveTo>
                  <a:cubicBezTo>
                    <a:pt x="372" y="54"/>
                    <a:pt x="414" y="60"/>
                    <a:pt x="453" y="70"/>
                  </a:cubicBezTo>
                  <a:cubicBezTo>
                    <a:pt x="564" y="96"/>
                    <a:pt x="671" y="144"/>
                    <a:pt x="776" y="186"/>
                  </a:cubicBezTo>
                  <a:cubicBezTo>
                    <a:pt x="713" y="178"/>
                    <a:pt x="647" y="172"/>
                    <a:pt x="583" y="166"/>
                  </a:cubicBezTo>
                  <a:cubicBezTo>
                    <a:pt x="527" y="162"/>
                    <a:pt x="474" y="160"/>
                    <a:pt x="419" y="159"/>
                  </a:cubicBezTo>
                  <a:cubicBezTo>
                    <a:pt x="344" y="135"/>
                    <a:pt x="268" y="110"/>
                    <a:pt x="192" y="87"/>
                  </a:cubicBezTo>
                  <a:cubicBezTo>
                    <a:pt x="235" y="63"/>
                    <a:pt x="283" y="54"/>
                    <a:pt x="332" y="54"/>
                  </a:cubicBezTo>
                  <a:close/>
                  <a:moveTo>
                    <a:pt x="295" y="218"/>
                  </a:moveTo>
                  <a:cubicBezTo>
                    <a:pt x="348" y="218"/>
                    <a:pt x="400" y="219"/>
                    <a:pt x="453" y="222"/>
                  </a:cubicBezTo>
                  <a:cubicBezTo>
                    <a:pt x="637" y="282"/>
                    <a:pt x="823" y="345"/>
                    <a:pt x="1004" y="416"/>
                  </a:cubicBezTo>
                  <a:cubicBezTo>
                    <a:pt x="847" y="374"/>
                    <a:pt x="689" y="338"/>
                    <a:pt x="534" y="295"/>
                  </a:cubicBezTo>
                  <a:cubicBezTo>
                    <a:pt x="453" y="272"/>
                    <a:pt x="373" y="246"/>
                    <a:pt x="295" y="218"/>
                  </a:cubicBezTo>
                  <a:close/>
                  <a:moveTo>
                    <a:pt x="636" y="230"/>
                  </a:moveTo>
                  <a:cubicBezTo>
                    <a:pt x="772" y="241"/>
                    <a:pt x="906" y="260"/>
                    <a:pt x="1038" y="289"/>
                  </a:cubicBezTo>
                  <a:cubicBezTo>
                    <a:pt x="1085" y="308"/>
                    <a:pt x="1130" y="326"/>
                    <a:pt x="1175" y="345"/>
                  </a:cubicBezTo>
                  <a:cubicBezTo>
                    <a:pt x="1295" y="393"/>
                    <a:pt x="1412" y="448"/>
                    <a:pt x="1520" y="521"/>
                  </a:cubicBezTo>
                  <a:cubicBezTo>
                    <a:pt x="1612" y="581"/>
                    <a:pt x="1700" y="652"/>
                    <a:pt x="1790" y="716"/>
                  </a:cubicBezTo>
                  <a:cubicBezTo>
                    <a:pt x="1701" y="702"/>
                    <a:pt x="1616" y="644"/>
                    <a:pt x="1538" y="605"/>
                  </a:cubicBezTo>
                  <a:cubicBezTo>
                    <a:pt x="1527" y="599"/>
                    <a:pt x="1514" y="594"/>
                    <a:pt x="1502" y="589"/>
                  </a:cubicBezTo>
                  <a:cubicBezTo>
                    <a:pt x="1463" y="569"/>
                    <a:pt x="1423" y="549"/>
                    <a:pt x="1383" y="529"/>
                  </a:cubicBezTo>
                  <a:cubicBezTo>
                    <a:pt x="1324" y="501"/>
                    <a:pt x="1264" y="473"/>
                    <a:pt x="1203" y="447"/>
                  </a:cubicBezTo>
                  <a:cubicBezTo>
                    <a:pt x="1176" y="423"/>
                    <a:pt x="1149" y="400"/>
                    <a:pt x="1121" y="377"/>
                  </a:cubicBezTo>
                  <a:cubicBezTo>
                    <a:pt x="1116" y="373"/>
                    <a:pt x="1109" y="371"/>
                    <a:pt x="1102" y="371"/>
                  </a:cubicBezTo>
                  <a:cubicBezTo>
                    <a:pt x="1094" y="371"/>
                    <a:pt x="1086" y="374"/>
                    <a:pt x="1083" y="382"/>
                  </a:cubicBezTo>
                  <a:cubicBezTo>
                    <a:pt x="1081" y="386"/>
                    <a:pt x="1079" y="391"/>
                    <a:pt x="1077" y="396"/>
                  </a:cubicBezTo>
                  <a:cubicBezTo>
                    <a:pt x="992" y="359"/>
                    <a:pt x="903" y="325"/>
                    <a:pt x="813" y="292"/>
                  </a:cubicBezTo>
                  <a:cubicBezTo>
                    <a:pt x="754" y="271"/>
                    <a:pt x="695" y="250"/>
                    <a:pt x="636" y="230"/>
                  </a:cubicBezTo>
                  <a:close/>
                  <a:moveTo>
                    <a:pt x="1384" y="600"/>
                  </a:moveTo>
                  <a:cubicBezTo>
                    <a:pt x="1426" y="617"/>
                    <a:pt x="1468" y="636"/>
                    <a:pt x="1509" y="657"/>
                  </a:cubicBezTo>
                  <a:cubicBezTo>
                    <a:pt x="1574" y="689"/>
                    <a:pt x="1641" y="730"/>
                    <a:pt x="1711" y="754"/>
                  </a:cubicBezTo>
                  <a:cubicBezTo>
                    <a:pt x="1773" y="795"/>
                    <a:pt x="1836" y="851"/>
                    <a:pt x="1847" y="925"/>
                  </a:cubicBezTo>
                  <a:cubicBezTo>
                    <a:pt x="1850" y="951"/>
                    <a:pt x="1842" y="960"/>
                    <a:pt x="1830" y="960"/>
                  </a:cubicBezTo>
                  <a:cubicBezTo>
                    <a:pt x="1811" y="960"/>
                    <a:pt x="1782" y="940"/>
                    <a:pt x="1768" y="927"/>
                  </a:cubicBezTo>
                  <a:cubicBezTo>
                    <a:pt x="1729" y="895"/>
                    <a:pt x="1690" y="861"/>
                    <a:pt x="1652" y="828"/>
                  </a:cubicBezTo>
                  <a:lnTo>
                    <a:pt x="1384" y="600"/>
                  </a:lnTo>
                  <a:close/>
                  <a:moveTo>
                    <a:pt x="203" y="731"/>
                  </a:moveTo>
                  <a:cubicBezTo>
                    <a:pt x="219" y="731"/>
                    <a:pt x="236" y="731"/>
                    <a:pt x="251" y="732"/>
                  </a:cubicBezTo>
                  <a:cubicBezTo>
                    <a:pt x="362" y="765"/>
                    <a:pt x="473" y="800"/>
                    <a:pt x="582" y="842"/>
                  </a:cubicBezTo>
                  <a:lnTo>
                    <a:pt x="542" y="851"/>
                  </a:lnTo>
                  <a:cubicBezTo>
                    <a:pt x="482" y="868"/>
                    <a:pt x="425" y="905"/>
                    <a:pt x="396" y="962"/>
                  </a:cubicBezTo>
                  <a:cubicBezTo>
                    <a:pt x="384" y="985"/>
                    <a:pt x="378" y="1010"/>
                    <a:pt x="374" y="1036"/>
                  </a:cubicBezTo>
                  <a:cubicBezTo>
                    <a:pt x="335" y="1001"/>
                    <a:pt x="299" y="962"/>
                    <a:pt x="264" y="919"/>
                  </a:cubicBezTo>
                  <a:cubicBezTo>
                    <a:pt x="221" y="862"/>
                    <a:pt x="184" y="799"/>
                    <a:pt x="154" y="732"/>
                  </a:cubicBezTo>
                  <a:cubicBezTo>
                    <a:pt x="170" y="731"/>
                    <a:pt x="187" y="731"/>
                    <a:pt x="203" y="731"/>
                  </a:cubicBezTo>
                  <a:close/>
                  <a:moveTo>
                    <a:pt x="562" y="899"/>
                  </a:moveTo>
                  <a:cubicBezTo>
                    <a:pt x="499" y="923"/>
                    <a:pt x="448" y="969"/>
                    <a:pt x="442" y="1043"/>
                  </a:cubicBezTo>
                  <a:cubicBezTo>
                    <a:pt x="441" y="1059"/>
                    <a:pt x="442" y="1077"/>
                    <a:pt x="445" y="1093"/>
                  </a:cubicBezTo>
                  <a:cubicBezTo>
                    <a:pt x="440" y="1090"/>
                    <a:pt x="435" y="1084"/>
                    <a:pt x="427" y="1081"/>
                  </a:cubicBezTo>
                  <a:cubicBezTo>
                    <a:pt x="425" y="1058"/>
                    <a:pt x="426" y="1036"/>
                    <a:pt x="433" y="1014"/>
                  </a:cubicBezTo>
                  <a:cubicBezTo>
                    <a:pt x="451" y="958"/>
                    <a:pt x="499" y="920"/>
                    <a:pt x="552" y="901"/>
                  </a:cubicBezTo>
                  <a:lnTo>
                    <a:pt x="562" y="899"/>
                  </a:lnTo>
                  <a:close/>
                  <a:moveTo>
                    <a:pt x="992" y="899"/>
                  </a:moveTo>
                  <a:cubicBezTo>
                    <a:pt x="1040" y="928"/>
                    <a:pt x="1086" y="961"/>
                    <a:pt x="1130" y="994"/>
                  </a:cubicBezTo>
                  <a:cubicBezTo>
                    <a:pt x="1147" y="1007"/>
                    <a:pt x="1269" y="1096"/>
                    <a:pt x="1318" y="1150"/>
                  </a:cubicBezTo>
                  <a:cubicBezTo>
                    <a:pt x="1205" y="1079"/>
                    <a:pt x="1086" y="1014"/>
                    <a:pt x="965" y="953"/>
                  </a:cubicBezTo>
                  <a:lnTo>
                    <a:pt x="965" y="953"/>
                  </a:lnTo>
                  <a:lnTo>
                    <a:pt x="972" y="956"/>
                  </a:lnTo>
                  <a:cubicBezTo>
                    <a:pt x="974" y="956"/>
                    <a:pt x="976" y="956"/>
                    <a:pt x="978" y="956"/>
                  </a:cubicBezTo>
                  <a:cubicBezTo>
                    <a:pt x="993" y="956"/>
                    <a:pt x="1004" y="943"/>
                    <a:pt x="1001" y="927"/>
                  </a:cubicBezTo>
                  <a:cubicBezTo>
                    <a:pt x="998" y="917"/>
                    <a:pt x="996" y="908"/>
                    <a:pt x="992" y="899"/>
                  </a:cubicBezTo>
                  <a:close/>
                  <a:moveTo>
                    <a:pt x="695" y="930"/>
                  </a:moveTo>
                  <a:cubicBezTo>
                    <a:pt x="764" y="930"/>
                    <a:pt x="838" y="952"/>
                    <a:pt x="881" y="1003"/>
                  </a:cubicBezTo>
                  <a:cubicBezTo>
                    <a:pt x="955" y="1090"/>
                    <a:pt x="866" y="1193"/>
                    <a:pt x="782" y="1239"/>
                  </a:cubicBezTo>
                  <a:cubicBezTo>
                    <a:pt x="771" y="1240"/>
                    <a:pt x="760" y="1240"/>
                    <a:pt x="749" y="1240"/>
                  </a:cubicBezTo>
                  <a:cubicBezTo>
                    <a:pt x="742" y="1240"/>
                    <a:pt x="734" y="1240"/>
                    <a:pt x="726" y="1240"/>
                  </a:cubicBezTo>
                  <a:cubicBezTo>
                    <a:pt x="666" y="1220"/>
                    <a:pt x="608" y="1195"/>
                    <a:pt x="551" y="1163"/>
                  </a:cubicBezTo>
                  <a:cubicBezTo>
                    <a:pt x="547" y="1160"/>
                    <a:pt x="542" y="1156"/>
                    <a:pt x="540" y="1152"/>
                  </a:cubicBezTo>
                  <a:cubicBezTo>
                    <a:pt x="504" y="1114"/>
                    <a:pt x="483" y="1058"/>
                    <a:pt x="509" y="1010"/>
                  </a:cubicBezTo>
                  <a:cubicBezTo>
                    <a:pt x="529" y="973"/>
                    <a:pt x="569" y="952"/>
                    <a:pt x="608" y="942"/>
                  </a:cubicBezTo>
                  <a:cubicBezTo>
                    <a:pt x="634" y="934"/>
                    <a:pt x="664" y="930"/>
                    <a:pt x="695" y="930"/>
                  </a:cubicBezTo>
                  <a:close/>
                  <a:moveTo>
                    <a:pt x="457" y="1166"/>
                  </a:moveTo>
                  <a:lnTo>
                    <a:pt x="457" y="1166"/>
                  </a:lnTo>
                  <a:cubicBezTo>
                    <a:pt x="475" y="1178"/>
                    <a:pt x="492" y="1189"/>
                    <a:pt x="511" y="1200"/>
                  </a:cubicBezTo>
                  <a:cubicBezTo>
                    <a:pt x="542" y="1228"/>
                    <a:pt x="578" y="1250"/>
                    <a:pt x="618" y="1265"/>
                  </a:cubicBezTo>
                  <a:cubicBezTo>
                    <a:pt x="553" y="1257"/>
                    <a:pt x="495" y="1229"/>
                    <a:pt x="459" y="1171"/>
                  </a:cubicBezTo>
                  <a:lnTo>
                    <a:pt x="457" y="1166"/>
                  </a:lnTo>
                  <a:close/>
                  <a:moveTo>
                    <a:pt x="335" y="1"/>
                  </a:moveTo>
                  <a:cubicBezTo>
                    <a:pt x="258" y="1"/>
                    <a:pt x="183" y="20"/>
                    <a:pt x="120" y="73"/>
                  </a:cubicBezTo>
                  <a:cubicBezTo>
                    <a:pt x="106" y="87"/>
                    <a:pt x="115" y="109"/>
                    <a:pt x="131" y="114"/>
                  </a:cubicBezTo>
                  <a:cubicBezTo>
                    <a:pt x="170" y="125"/>
                    <a:pt x="209" y="139"/>
                    <a:pt x="248" y="151"/>
                  </a:cubicBezTo>
                  <a:lnTo>
                    <a:pt x="137" y="151"/>
                  </a:lnTo>
                  <a:cubicBezTo>
                    <a:pt x="108" y="151"/>
                    <a:pt x="92" y="194"/>
                    <a:pt x="121" y="207"/>
                  </a:cubicBezTo>
                  <a:cubicBezTo>
                    <a:pt x="414" y="340"/>
                    <a:pt x="731" y="396"/>
                    <a:pt x="1040" y="481"/>
                  </a:cubicBezTo>
                  <a:cubicBezTo>
                    <a:pt x="998" y="583"/>
                    <a:pt x="957" y="685"/>
                    <a:pt x="919" y="789"/>
                  </a:cubicBezTo>
                  <a:lnTo>
                    <a:pt x="913" y="785"/>
                  </a:lnTo>
                  <a:cubicBezTo>
                    <a:pt x="854" y="732"/>
                    <a:pt x="775" y="697"/>
                    <a:pt x="705" y="667"/>
                  </a:cubicBezTo>
                  <a:cubicBezTo>
                    <a:pt x="576" y="611"/>
                    <a:pt x="443" y="563"/>
                    <a:pt x="307" y="524"/>
                  </a:cubicBezTo>
                  <a:cubicBezTo>
                    <a:pt x="278" y="515"/>
                    <a:pt x="248" y="507"/>
                    <a:pt x="218" y="500"/>
                  </a:cubicBezTo>
                  <a:cubicBezTo>
                    <a:pt x="215" y="499"/>
                    <a:pt x="213" y="499"/>
                    <a:pt x="211" y="499"/>
                  </a:cubicBezTo>
                  <a:cubicBezTo>
                    <a:pt x="184" y="499"/>
                    <a:pt x="175" y="542"/>
                    <a:pt x="204" y="549"/>
                  </a:cubicBezTo>
                  <a:cubicBezTo>
                    <a:pt x="448" y="611"/>
                    <a:pt x="684" y="709"/>
                    <a:pt x="901" y="838"/>
                  </a:cubicBezTo>
                  <a:cubicBezTo>
                    <a:pt x="896" y="853"/>
                    <a:pt x="891" y="866"/>
                    <a:pt x="885" y="880"/>
                  </a:cubicBezTo>
                  <a:cubicBezTo>
                    <a:pt x="630" y="722"/>
                    <a:pt x="336" y="632"/>
                    <a:pt x="34" y="618"/>
                  </a:cubicBezTo>
                  <a:cubicBezTo>
                    <a:pt x="34" y="618"/>
                    <a:pt x="34" y="618"/>
                    <a:pt x="33" y="618"/>
                  </a:cubicBezTo>
                  <a:cubicBezTo>
                    <a:pt x="6" y="618"/>
                    <a:pt x="0" y="663"/>
                    <a:pt x="28" y="669"/>
                  </a:cubicBezTo>
                  <a:cubicBezTo>
                    <a:pt x="52" y="675"/>
                    <a:pt x="75" y="681"/>
                    <a:pt x="99" y="686"/>
                  </a:cubicBezTo>
                  <a:cubicBezTo>
                    <a:pt x="91" y="691"/>
                    <a:pt x="86" y="701"/>
                    <a:pt x="90" y="711"/>
                  </a:cubicBezTo>
                  <a:cubicBezTo>
                    <a:pt x="153" y="870"/>
                    <a:pt x="252" y="1003"/>
                    <a:pt x="378" y="1105"/>
                  </a:cubicBezTo>
                  <a:cubicBezTo>
                    <a:pt x="379" y="1116"/>
                    <a:pt x="380" y="1125"/>
                    <a:pt x="384" y="1135"/>
                  </a:cubicBezTo>
                  <a:cubicBezTo>
                    <a:pt x="420" y="1255"/>
                    <a:pt x="533" y="1322"/>
                    <a:pt x="652" y="1322"/>
                  </a:cubicBezTo>
                  <a:cubicBezTo>
                    <a:pt x="666" y="1322"/>
                    <a:pt x="679" y="1321"/>
                    <a:pt x="693" y="1319"/>
                  </a:cubicBezTo>
                  <a:cubicBezTo>
                    <a:pt x="715" y="1317"/>
                    <a:pt x="737" y="1312"/>
                    <a:pt x="761" y="1304"/>
                  </a:cubicBezTo>
                  <a:lnTo>
                    <a:pt x="770" y="1307"/>
                  </a:lnTo>
                  <a:cubicBezTo>
                    <a:pt x="845" y="1326"/>
                    <a:pt x="922" y="1336"/>
                    <a:pt x="1000" y="1336"/>
                  </a:cubicBezTo>
                  <a:cubicBezTo>
                    <a:pt x="1011" y="1336"/>
                    <a:pt x="1022" y="1335"/>
                    <a:pt x="1033" y="1335"/>
                  </a:cubicBezTo>
                  <a:cubicBezTo>
                    <a:pt x="1069" y="1334"/>
                    <a:pt x="1069" y="1281"/>
                    <a:pt x="1034" y="1281"/>
                  </a:cubicBezTo>
                  <a:cubicBezTo>
                    <a:pt x="1034" y="1281"/>
                    <a:pt x="1034" y="1281"/>
                    <a:pt x="1033" y="1282"/>
                  </a:cubicBezTo>
                  <a:cubicBezTo>
                    <a:pt x="1024" y="1282"/>
                    <a:pt x="1016" y="1282"/>
                    <a:pt x="1007" y="1282"/>
                  </a:cubicBezTo>
                  <a:cubicBezTo>
                    <a:pt x="955" y="1282"/>
                    <a:pt x="904" y="1277"/>
                    <a:pt x="854" y="1268"/>
                  </a:cubicBezTo>
                  <a:cubicBezTo>
                    <a:pt x="934" y="1233"/>
                    <a:pt x="993" y="1161"/>
                    <a:pt x="992" y="1067"/>
                  </a:cubicBezTo>
                  <a:cubicBezTo>
                    <a:pt x="992" y="1050"/>
                    <a:pt x="990" y="1034"/>
                    <a:pt x="986" y="1019"/>
                  </a:cubicBezTo>
                  <a:lnTo>
                    <a:pt x="986" y="1019"/>
                  </a:lnTo>
                  <a:cubicBezTo>
                    <a:pt x="1016" y="1035"/>
                    <a:pt x="1046" y="1050"/>
                    <a:pt x="1075" y="1066"/>
                  </a:cubicBezTo>
                  <a:cubicBezTo>
                    <a:pt x="1166" y="1115"/>
                    <a:pt x="1258" y="1167"/>
                    <a:pt x="1345" y="1224"/>
                  </a:cubicBezTo>
                  <a:cubicBezTo>
                    <a:pt x="1348" y="1226"/>
                    <a:pt x="1353" y="1227"/>
                    <a:pt x="1358" y="1227"/>
                  </a:cubicBezTo>
                  <a:cubicBezTo>
                    <a:pt x="1365" y="1227"/>
                    <a:pt x="1372" y="1225"/>
                    <a:pt x="1376" y="1220"/>
                  </a:cubicBezTo>
                  <a:cubicBezTo>
                    <a:pt x="1405" y="1187"/>
                    <a:pt x="1390" y="1147"/>
                    <a:pt x="1362" y="1118"/>
                  </a:cubicBezTo>
                  <a:cubicBezTo>
                    <a:pt x="1332" y="1083"/>
                    <a:pt x="1292" y="1056"/>
                    <a:pt x="1259" y="1027"/>
                  </a:cubicBezTo>
                  <a:cubicBezTo>
                    <a:pt x="1186" y="967"/>
                    <a:pt x="1111" y="910"/>
                    <a:pt x="1032" y="859"/>
                  </a:cubicBezTo>
                  <a:cubicBezTo>
                    <a:pt x="1009" y="845"/>
                    <a:pt x="987" y="832"/>
                    <a:pt x="965" y="817"/>
                  </a:cubicBezTo>
                  <a:cubicBezTo>
                    <a:pt x="1004" y="709"/>
                    <a:pt x="1045" y="601"/>
                    <a:pt x="1090" y="495"/>
                  </a:cubicBezTo>
                  <a:cubicBezTo>
                    <a:pt x="1144" y="511"/>
                    <a:pt x="1200" y="528"/>
                    <a:pt x="1254" y="547"/>
                  </a:cubicBezTo>
                  <a:lnTo>
                    <a:pt x="1600" y="841"/>
                  </a:lnTo>
                  <a:cubicBezTo>
                    <a:pt x="1643" y="878"/>
                    <a:pt x="1687" y="914"/>
                    <a:pt x="1729" y="950"/>
                  </a:cubicBezTo>
                  <a:cubicBezTo>
                    <a:pt x="1757" y="974"/>
                    <a:pt x="1792" y="1003"/>
                    <a:pt x="1831" y="1003"/>
                  </a:cubicBezTo>
                  <a:cubicBezTo>
                    <a:pt x="1927" y="1001"/>
                    <a:pt x="1884" y="872"/>
                    <a:pt x="1853" y="825"/>
                  </a:cubicBezTo>
                  <a:cubicBezTo>
                    <a:pt x="1840" y="806"/>
                    <a:pt x="1826" y="789"/>
                    <a:pt x="1810" y="773"/>
                  </a:cubicBezTo>
                  <a:lnTo>
                    <a:pt x="1810" y="773"/>
                  </a:lnTo>
                  <a:cubicBezTo>
                    <a:pt x="1816" y="773"/>
                    <a:pt x="1821" y="774"/>
                    <a:pt x="1827" y="774"/>
                  </a:cubicBezTo>
                  <a:cubicBezTo>
                    <a:pt x="1848" y="774"/>
                    <a:pt x="1869" y="772"/>
                    <a:pt x="1892" y="767"/>
                  </a:cubicBezTo>
                  <a:cubicBezTo>
                    <a:pt x="1918" y="760"/>
                    <a:pt x="1919" y="726"/>
                    <a:pt x="1898" y="712"/>
                  </a:cubicBezTo>
                  <a:cubicBezTo>
                    <a:pt x="1856" y="686"/>
                    <a:pt x="1815" y="658"/>
                    <a:pt x="1774" y="629"/>
                  </a:cubicBezTo>
                  <a:cubicBezTo>
                    <a:pt x="1575" y="413"/>
                    <a:pt x="1306" y="292"/>
                    <a:pt x="1022" y="225"/>
                  </a:cubicBezTo>
                  <a:cubicBezTo>
                    <a:pt x="950" y="198"/>
                    <a:pt x="881" y="169"/>
                    <a:pt x="810" y="141"/>
                  </a:cubicBezTo>
                  <a:cubicBezTo>
                    <a:pt x="695" y="96"/>
                    <a:pt x="579" y="42"/>
                    <a:pt x="458" y="15"/>
                  </a:cubicBezTo>
                  <a:cubicBezTo>
                    <a:pt x="417" y="6"/>
                    <a:pt x="376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5"/>
            <p:cNvSpPr/>
            <p:nvPr/>
          </p:nvSpPr>
          <p:spPr>
            <a:xfrm>
              <a:off x="511676" y="850203"/>
              <a:ext cx="3165873" cy="3986269"/>
            </a:xfrm>
            <a:custGeom>
              <a:avLst/>
              <a:gdLst/>
              <a:ahLst/>
              <a:cxnLst/>
              <a:rect l="l" t="t" r="r" b="b"/>
              <a:pathLst>
                <a:path w="26758" h="33692" extrusionOk="0">
                  <a:moveTo>
                    <a:pt x="14362" y="54"/>
                  </a:moveTo>
                  <a:cubicBezTo>
                    <a:pt x="14456" y="54"/>
                    <a:pt x="14551" y="65"/>
                    <a:pt x="14644" y="88"/>
                  </a:cubicBezTo>
                  <a:cubicBezTo>
                    <a:pt x="14780" y="123"/>
                    <a:pt x="14910" y="180"/>
                    <a:pt x="15033" y="245"/>
                  </a:cubicBezTo>
                  <a:cubicBezTo>
                    <a:pt x="14913" y="211"/>
                    <a:pt x="14793" y="182"/>
                    <a:pt x="14671" y="161"/>
                  </a:cubicBezTo>
                  <a:cubicBezTo>
                    <a:pt x="14546" y="141"/>
                    <a:pt x="14421" y="130"/>
                    <a:pt x="14295" y="130"/>
                  </a:cubicBezTo>
                  <a:cubicBezTo>
                    <a:pt x="14160" y="130"/>
                    <a:pt x="14026" y="143"/>
                    <a:pt x="13893" y="170"/>
                  </a:cubicBezTo>
                  <a:cubicBezTo>
                    <a:pt x="13836" y="181"/>
                    <a:pt x="13778" y="196"/>
                    <a:pt x="13720" y="213"/>
                  </a:cubicBezTo>
                  <a:cubicBezTo>
                    <a:pt x="13795" y="177"/>
                    <a:pt x="13872" y="146"/>
                    <a:pt x="13952" y="119"/>
                  </a:cubicBezTo>
                  <a:cubicBezTo>
                    <a:pt x="14085" y="77"/>
                    <a:pt x="14223" y="54"/>
                    <a:pt x="14362" y="54"/>
                  </a:cubicBezTo>
                  <a:close/>
                  <a:moveTo>
                    <a:pt x="13054" y="637"/>
                  </a:moveTo>
                  <a:lnTo>
                    <a:pt x="13054" y="637"/>
                  </a:lnTo>
                  <a:cubicBezTo>
                    <a:pt x="13049" y="643"/>
                    <a:pt x="13043" y="648"/>
                    <a:pt x="13037" y="653"/>
                  </a:cubicBezTo>
                  <a:cubicBezTo>
                    <a:pt x="12852" y="836"/>
                    <a:pt x="12681" y="1034"/>
                    <a:pt x="12507" y="1228"/>
                  </a:cubicBezTo>
                  <a:lnTo>
                    <a:pt x="12479" y="1260"/>
                  </a:lnTo>
                  <a:cubicBezTo>
                    <a:pt x="12640" y="1027"/>
                    <a:pt x="12829" y="815"/>
                    <a:pt x="13054" y="637"/>
                  </a:cubicBezTo>
                  <a:close/>
                  <a:moveTo>
                    <a:pt x="16222" y="795"/>
                  </a:moveTo>
                  <a:lnTo>
                    <a:pt x="16222" y="795"/>
                  </a:lnTo>
                  <a:cubicBezTo>
                    <a:pt x="16288" y="806"/>
                    <a:pt x="16354" y="814"/>
                    <a:pt x="16421" y="820"/>
                  </a:cubicBezTo>
                  <a:cubicBezTo>
                    <a:pt x="16668" y="837"/>
                    <a:pt x="16919" y="834"/>
                    <a:pt x="17158" y="904"/>
                  </a:cubicBezTo>
                  <a:cubicBezTo>
                    <a:pt x="17400" y="977"/>
                    <a:pt x="17604" y="1134"/>
                    <a:pt x="17806" y="1278"/>
                  </a:cubicBezTo>
                  <a:cubicBezTo>
                    <a:pt x="17862" y="1317"/>
                    <a:pt x="17919" y="1358"/>
                    <a:pt x="17976" y="1397"/>
                  </a:cubicBezTo>
                  <a:cubicBezTo>
                    <a:pt x="17836" y="1339"/>
                    <a:pt x="17696" y="1286"/>
                    <a:pt x="17552" y="1241"/>
                  </a:cubicBezTo>
                  <a:cubicBezTo>
                    <a:pt x="17385" y="1187"/>
                    <a:pt x="17208" y="1136"/>
                    <a:pt x="17032" y="1122"/>
                  </a:cubicBezTo>
                  <a:cubicBezTo>
                    <a:pt x="17017" y="1121"/>
                    <a:pt x="17001" y="1121"/>
                    <a:pt x="16985" y="1121"/>
                  </a:cubicBezTo>
                  <a:cubicBezTo>
                    <a:pt x="16863" y="1121"/>
                    <a:pt x="16746" y="1158"/>
                    <a:pt x="16667" y="1253"/>
                  </a:cubicBezTo>
                  <a:cubicBezTo>
                    <a:pt x="16662" y="1241"/>
                    <a:pt x="16660" y="1230"/>
                    <a:pt x="16655" y="1219"/>
                  </a:cubicBezTo>
                  <a:cubicBezTo>
                    <a:pt x="16580" y="1024"/>
                    <a:pt x="16398" y="899"/>
                    <a:pt x="16222" y="795"/>
                  </a:cubicBezTo>
                  <a:close/>
                  <a:moveTo>
                    <a:pt x="16129" y="1737"/>
                  </a:moveTo>
                  <a:cubicBezTo>
                    <a:pt x="16196" y="1753"/>
                    <a:pt x="16264" y="1775"/>
                    <a:pt x="16331" y="1794"/>
                  </a:cubicBezTo>
                  <a:lnTo>
                    <a:pt x="16551" y="1853"/>
                  </a:lnTo>
                  <a:cubicBezTo>
                    <a:pt x="16525" y="1849"/>
                    <a:pt x="16500" y="1846"/>
                    <a:pt x="16474" y="1841"/>
                  </a:cubicBezTo>
                  <a:cubicBezTo>
                    <a:pt x="16351" y="1822"/>
                    <a:pt x="16227" y="1796"/>
                    <a:pt x="16113" y="1744"/>
                  </a:cubicBezTo>
                  <a:lnTo>
                    <a:pt x="16115" y="1743"/>
                  </a:lnTo>
                  <a:cubicBezTo>
                    <a:pt x="16121" y="1742"/>
                    <a:pt x="16126" y="1739"/>
                    <a:pt x="16129" y="1737"/>
                  </a:cubicBezTo>
                  <a:close/>
                  <a:moveTo>
                    <a:pt x="12423" y="920"/>
                  </a:moveTo>
                  <a:cubicBezTo>
                    <a:pt x="12463" y="1015"/>
                    <a:pt x="12461" y="1119"/>
                    <a:pt x="12434" y="1219"/>
                  </a:cubicBezTo>
                  <a:cubicBezTo>
                    <a:pt x="12372" y="1309"/>
                    <a:pt x="12313" y="1403"/>
                    <a:pt x="12258" y="1500"/>
                  </a:cubicBezTo>
                  <a:cubicBezTo>
                    <a:pt x="12253" y="1508"/>
                    <a:pt x="12249" y="1518"/>
                    <a:pt x="12244" y="1526"/>
                  </a:cubicBezTo>
                  <a:lnTo>
                    <a:pt x="11949" y="1856"/>
                  </a:lnTo>
                  <a:cubicBezTo>
                    <a:pt x="12026" y="1700"/>
                    <a:pt x="12104" y="1544"/>
                    <a:pt x="12185" y="1390"/>
                  </a:cubicBezTo>
                  <a:cubicBezTo>
                    <a:pt x="12265" y="1234"/>
                    <a:pt x="12343" y="1076"/>
                    <a:pt x="12423" y="920"/>
                  </a:cubicBezTo>
                  <a:close/>
                  <a:moveTo>
                    <a:pt x="11711" y="2203"/>
                  </a:moveTo>
                  <a:lnTo>
                    <a:pt x="11711" y="2203"/>
                  </a:lnTo>
                  <a:cubicBezTo>
                    <a:pt x="11693" y="2239"/>
                    <a:pt x="11677" y="2273"/>
                    <a:pt x="11658" y="2309"/>
                  </a:cubicBezTo>
                  <a:cubicBezTo>
                    <a:pt x="11631" y="2364"/>
                    <a:pt x="11601" y="2419"/>
                    <a:pt x="11574" y="2475"/>
                  </a:cubicBezTo>
                  <a:cubicBezTo>
                    <a:pt x="11575" y="2449"/>
                    <a:pt x="11577" y="2424"/>
                    <a:pt x="11577" y="2398"/>
                  </a:cubicBezTo>
                  <a:cubicBezTo>
                    <a:pt x="11577" y="2386"/>
                    <a:pt x="11569" y="2377"/>
                    <a:pt x="11558" y="2373"/>
                  </a:cubicBezTo>
                  <a:cubicBezTo>
                    <a:pt x="11610" y="2315"/>
                    <a:pt x="11661" y="2260"/>
                    <a:pt x="11711" y="2203"/>
                  </a:cubicBezTo>
                  <a:close/>
                  <a:moveTo>
                    <a:pt x="12138" y="1726"/>
                  </a:moveTo>
                  <a:lnTo>
                    <a:pt x="12129" y="1742"/>
                  </a:lnTo>
                  <a:cubicBezTo>
                    <a:pt x="12117" y="1760"/>
                    <a:pt x="12103" y="1780"/>
                    <a:pt x="12092" y="1798"/>
                  </a:cubicBezTo>
                  <a:cubicBezTo>
                    <a:pt x="11931" y="2041"/>
                    <a:pt x="11793" y="2296"/>
                    <a:pt x="11673" y="2560"/>
                  </a:cubicBezTo>
                  <a:cubicBezTo>
                    <a:pt x="11706" y="2425"/>
                    <a:pt x="11746" y="2293"/>
                    <a:pt x="11792" y="2163"/>
                  </a:cubicBezTo>
                  <a:cubicBezTo>
                    <a:pt x="11810" y="2124"/>
                    <a:pt x="11830" y="2087"/>
                    <a:pt x="11850" y="2048"/>
                  </a:cubicBezTo>
                  <a:cubicBezTo>
                    <a:pt x="11945" y="1941"/>
                    <a:pt x="12041" y="1833"/>
                    <a:pt x="12138" y="1726"/>
                  </a:cubicBezTo>
                  <a:close/>
                  <a:moveTo>
                    <a:pt x="17001" y="1161"/>
                  </a:moveTo>
                  <a:cubicBezTo>
                    <a:pt x="17075" y="1161"/>
                    <a:pt x="17150" y="1174"/>
                    <a:pt x="17218" y="1188"/>
                  </a:cubicBezTo>
                  <a:cubicBezTo>
                    <a:pt x="17526" y="1257"/>
                    <a:pt x="17826" y="1365"/>
                    <a:pt x="18111" y="1497"/>
                  </a:cubicBezTo>
                  <a:cubicBezTo>
                    <a:pt x="18119" y="1500"/>
                    <a:pt x="18126" y="1505"/>
                    <a:pt x="18131" y="1508"/>
                  </a:cubicBezTo>
                  <a:cubicBezTo>
                    <a:pt x="18230" y="1579"/>
                    <a:pt x="18334" y="1644"/>
                    <a:pt x="18426" y="1726"/>
                  </a:cubicBezTo>
                  <a:cubicBezTo>
                    <a:pt x="18518" y="1806"/>
                    <a:pt x="18589" y="1900"/>
                    <a:pt x="18615" y="2021"/>
                  </a:cubicBezTo>
                  <a:cubicBezTo>
                    <a:pt x="18641" y="2136"/>
                    <a:pt x="18627" y="2255"/>
                    <a:pt x="18599" y="2370"/>
                  </a:cubicBezTo>
                  <a:cubicBezTo>
                    <a:pt x="18570" y="2491"/>
                    <a:pt x="18528" y="2611"/>
                    <a:pt x="18481" y="2728"/>
                  </a:cubicBezTo>
                  <a:cubicBezTo>
                    <a:pt x="18460" y="2550"/>
                    <a:pt x="18390" y="2378"/>
                    <a:pt x="18286" y="2233"/>
                  </a:cubicBezTo>
                  <a:cubicBezTo>
                    <a:pt x="18113" y="1990"/>
                    <a:pt x="17850" y="1833"/>
                    <a:pt x="17569" y="1747"/>
                  </a:cubicBezTo>
                  <a:cubicBezTo>
                    <a:pt x="17422" y="1702"/>
                    <a:pt x="17270" y="1676"/>
                    <a:pt x="17118" y="1663"/>
                  </a:cubicBezTo>
                  <a:cubicBezTo>
                    <a:pt x="16992" y="1653"/>
                    <a:pt x="16841" y="1664"/>
                    <a:pt x="16730" y="1591"/>
                  </a:cubicBezTo>
                  <a:cubicBezTo>
                    <a:pt x="16700" y="1573"/>
                    <a:pt x="16680" y="1549"/>
                    <a:pt x="16668" y="1524"/>
                  </a:cubicBezTo>
                  <a:cubicBezTo>
                    <a:pt x="16688" y="1460"/>
                    <a:pt x="16691" y="1388"/>
                    <a:pt x="16680" y="1322"/>
                  </a:cubicBezTo>
                  <a:cubicBezTo>
                    <a:pt x="16695" y="1296"/>
                    <a:pt x="16712" y="1272"/>
                    <a:pt x="16733" y="1253"/>
                  </a:cubicBezTo>
                  <a:cubicBezTo>
                    <a:pt x="16806" y="1184"/>
                    <a:pt x="16902" y="1161"/>
                    <a:pt x="17001" y="1161"/>
                  </a:cubicBezTo>
                  <a:close/>
                  <a:moveTo>
                    <a:pt x="15690" y="1232"/>
                  </a:moveTo>
                  <a:cubicBezTo>
                    <a:pt x="15696" y="1232"/>
                    <a:pt x="15702" y="1232"/>
                    <a:pt x="15708" y="1233"/>
                  </a:cubicBezTo>
                  <a:cubicBezTo>
                    <a:pt x="16001" y="1235"/>
                    <a:pt x="16316" y="1355"/>
                    <a:pt x="16469" y="1617"/>
                  </a:cubicBezTo>
                  <a:cubicBezTo>
                    <a:pt x="16420" y="1623"/>
                    <a:pt x="16372" y="1629"/>
                    <a:pt x="16323" y="1631"/>
                  </a:cubicBezTo>
                  <a:cubicBezTo>
                    <a:pt x="16220" y="1616"/>
                    <a:pt x="16117" y="1608"/>
                    <a:pt x="16014" y="1606"/>
                  </a:cubicBezTo>
                  <a:cubicBezTo>
                    <a:pt x="15871" y="1582"/>
                    <a:pt x="15729" y="1550"/>
                    <a:pt x="15588" y="1536"/>
                  </a:cubicBezTo>
                  <a:cubicBezTo>
                    <a:pt x="15504" y="1527"/>
                    <a:pt x="15419" y="1523"/>
                    <a:pt x="15334" y="1523"/>
                  </a:cubicBezTo>
                  <a:cubicBezTo>
                    <a:pt x="15124" y="1523"/>
                    <a:pt x="14914" y="1549"/>
                    <a:pt x="14709" y="1594"/>
                  </a:cubicBezTo>
                  <a:cubicBezTo>
                    <a:pt x="14125" y="1722"/>
                    <a:pt x="13590" y="2009"/>
                    <a:pt x="13089" y="2329"/>
                  </a:cubicBezTo>
                  <a:cubicBezTo>
                    <a:pt x="12952" y="2417"/>
                    <a:pt x="12815" y="2507"/>
                    <a:pt x="12680" y="2600"/>
                  </a:cubicBezTo>
                  <a:cubicBezTo>
                    <a:pt x="12592" y="2660"/>
                    <a:pt x="12507" y="2727"/>
                    <a:pt x="12449" y="2816"/>
                  </a:cubicBezTo>
                  <a:cubicBezTo>
                    <a:pt x="12411" y="2795"/>
                    <a:pt x="12369" y="2781"/>
                    <a:pt x="12324" y="2773"/>
                  </a:cubicBezTo>
                  <a:cubicBezTo>
                    <a:pt x="12805" y="2401"/>
                    <a:pt x="13324" y="2077"/>
                    <a:pt x="13873" y="1814"/>
                  </a:cubicBezTo>
                  <a:cubicBezTo>
                    <a:pt x="14156" y="1678"/>
                    <a:pt x="14446" y="1557"/>
                    <a:pt x="14740" y="1453"/>
                  </a:cubicBezTo>
                  <a:cubicBezTo>
                    <a:pt x="15044" y="1346"/>
                    <a:pt x="15365" y="1232"/>
                    <a:pt x="15690" y="1232"/>
                  </a:cubicBezTo>
                  <a:close/>
                  <a:moveTo>
                    <a:pt x="14262" y="783"/>
                  </a:moveTo>
                  <a:cubicBezTo>
                    <a:pt x="14361" y="783"/>
                    <a:pt x="14459" y="805"/>
                    <a:pt x="14546" y="856"/>
                  </a:cubicBezTo>
                  <a:cubicBezTo>
                    <a:pt x="14181" y="1050"/>
                    <a:pt x="13827" y="1264"/>
                    <a:pt x="13486" y="1497"/>
                  </a:cubicBezTo>
                  <a:cubicBezTo>
                    <a:pt x="13136" y="1737"/>
                    <a:pt x="12799" y="1996"/>
                    <a:pt x="12477" y="2273"/>
                  </a:cubicBezTo>
                  <a:cubicBezTo>
                    <a:pt x="12344" y="2392"/>
                    <a:pt x="12167" y="2569"/>
                    <a:pt x="12219" y="2763"/>
                  </a:cubicBezTo>
                  <a:cubicBezTo>
                    <a:pt x="12135" y="2764"/>
                    <a:pt x="12050" y="2784"/>
                    <a:pt x="11973" y="2821"/>
                  </a:cubicBezTo>
                  <a:cubicBezTo>
                    <a:pt x="12028" y="2617"/>
                    <a:pt x="12147" y="2440"/>
                    <a:pt x="12288" y="2284"/>
                  </a:cubicBezTo>
                  <a:cubicBezTo>
                    <a:pt x="12442" y="2115"/>
                    <a:pt x="12617" y="1964"/>
                    <a:pt x="12786" y="1811"/>
                  </a:cubicBezTo>
                  <a:cubicBezTo>
                    <a:pt x="12977" y="1637"/>
                    <a:pt x="13169" y="1464"/>
                    <a:pt x="13361" y="1290"/>
                  </a:cubicBezTo>
                  <a:cubicBezTo>
                    <a:pt x="13531" y="1135"/>
                    <a:pt x="13701" y="972"/>
                    <a:pt x="13908" y="869"/>
                  </a:cubicBezTo>
                  <a:cubicBezTo>
                    <a:pt x="14016" y="816"/>
                    <a:pt x="14140" y="783"/>
                    <a:pt x="14262" y="783"/>
                  </a:cubicBezTo>
                  <a:close/>
                  <a:moveTo>
                    <a:pt x="11688" y="2364"/>
                  </a:moveTo>
                  <a:cubicBezTo>
                    <a:pt x="11646" y="2501"/>
                    <a:pt x="11610" y="2639"/>
                    <a:pt x="11580" y="2779"/>
                  </a:cubicBezTo>
                  <a:cubicBezTo>
                    <a:pt x="11570" y="2806"/>
                    <a:pt x="11559" y="2831"/>
                    <a:pt x="11551" y="2857"/>
                  </a:cubicBezTo>
                  <a:cubicBezTo>
                    <a:pt x="11557" y="2771"/>
                    <a:pt x="11563" y="2686"/>
                    <a:pt x="11568" y="2601"/>
                  </a:cubicBezTo>
                  <a:cubicBezTo>
                    <a:pt x="11579" y="2579"/>
                    <a:pt x="11591" y="2555"/>
                    <a:pt x="11601" y="2533"/>
                  </a:cubicBezTo>
                  <a:lnTo>
                    <a:pt x="11688" y="2364"/>
                  </a:lnTo>
                  <a:close/>
                  <a:moveTo>
                    <a:pt x="15332" y="1576"/>
                  </a:moveTo>
                  <a:cubicBezTo>
                    <a:pt x="15396" y="1576"/>
                    <a:pt x="15460" y="1579"/>
                    <a:pt x="15524" y="1584"/>
                  </a:cubicBezTo>
                  <a:cubicBezTo>
                    <a:pt x="15592" y="1589"/>
                    <a:pt x="15659" y="1597"/>
                    <a:pt x="15728" y="1610"/>
                  </a:cubicBezTo>
                  <a:cubicBezTo>
                    <a:pt x="15299" y="1633"/>
                    <a:pt x="14874" y="1736"/>
                    <a:pt x="14470" y="1873"/>
                  </a:cubicBezTo>
                  <a:cubicBezTo>
                    <a:pt x="13894" y="2068"/>
                    <a:pt x="13346" y="2347"/>
                    <a:pt x="12871" y="2726"/>
                  </a:cubicBezTo>
                  <a:cubicBezTo>
                    <a:pt x="12777" y="2802"/>
                    <a:pt x="12686" y="2881"/>
                    <a:pt x="12597" y="2964"/>
                  </a:cubicBezTo>
                  <a:cubicBezTo>
                    <a:pt x="12571" y="2915"/>
                    <a:pt x="12536" y="2875"/>
                    <a:pt x="12495" y="2843"/>
                  </a:cubicBezTo>
                  <a:cubicBezTo>
                    <a:pt x="12549" y="2761"/>
                    <a:pt x="12631" y="2698"/>
                    <a:pt x="12712" y="2643"/>
                  </a:cubicBezTo>
                  <a:cubicBezTo>
                    <a:pt x="12832" y="2561"/>
                    <a:pt x="12952" y="2482"/>
                    <a:pt x="13074" y="2403"/>
                  </a:cubicBezTo>
                  <a:cubicBezTo>
                    <a:pt x="13320" y="2245"/>
                    <a:pt x="13572" y="2094"/>
                    <a:pt x="13836" y="1964"/>
                  </a:cubicBezTo>
                  <a:cubicBezTo>
                    <a:pt x="14300" y="1737"/>
                    <a:pt x="14812" y="1576"/>
                    <a:pt x="15332" y="1576"/>
                  </a:cubicBezTo>
                  <a:close/>
                  <a:moveTo>
                    <a:pt x="11506" y="2745"/>
                  </a:moveTo>
                  <a:cubicBezTo>
                    <a:pt x="11501" y="2824"/>
                    <a:pt x="11495" y="2901"/>
                    <a:pt x="11488" y="2980"/>
                  </a:cubicBezTo>
                  <a:cubicBezTo>
                    <a:pt x="11470" y="2905"/>
                    <a:pt x="11480" y="2821"/>
                    <a:pt x="11504" y="2750"/>
                  </a:cubicBezTo>
                  <a:lnTo>
                    <a:pt x="11506" y="2745"/>
                  </a:lnTo>
                  <a:close/>
                  <a:moveTo>
                    <a:pt x="11962" y="2113"/>
                  </a:moveTo>
                  <a:lnTo>
                    <a:pt x="11962" y="2113"/>
                  </a:lnTo>
                  <a:cubicBezTo>
                    <a:pt x="11947" y="2146"/>
                    <a:pt x="11933" y="2181"/>
                    <a:pt x="11920" y="2216"/>
                  </a:cubicBezTo>
                  <a:cubicBezTo>
                    <a:pt x="11871" y="2341"/>
                    <a:pt x="11824" y="2469"/>
                    <a:pt x="11779" y="2596"/>
                  </a:cubicBezTo>
                  <a:cubicBezTo>
                    <a:pt x="11736" y="2719"/>
                    <a:pt x="11699" y="2843"/>
                    <a:pt x="11641" y="2960"/>
                  </a:cubicBezTo>
                  <a:cubicBezTo>
                    <a:pt x="11624" y="2995"/>
                    <a:pt x="11604" y="3029"/>
                    <a:pt x="11582" y="3062"/>
                  </a:cubicBezTo>
                  <a:cubicBezTo>
                    <a:pt x="11585" y="3026"/>
                    <a:pt x="11591" y="2989"/>
                    <a:pt x="11596" y="2952"/>
                  </a:cubicBezTo>
                  <a:cubicBezTo>
                    <a:pt x="11601" y="2918"/>
                    <a:pt x="11606" y="2885"/>
                    <a:pt x="11612" y="2851"/>
                  </a:cubicBezTo>
                  <a:cubicBezTo>
                    <a:pt x="11671" y="2697"/>
                    <a:pt x="11735" y="2545"/>
                    <a:pt x="11809" y="2397"/>
                  </a:cubicBezTo>
                  <a:cubicBezTo>
                    <a:pt x="11857" y="2302"/>
                    <a:pt x="11908" y="2207"/>
                    <a:pt x="11962" y="2113"/>
                  </a:cubicBezTo>
                  <a:close/>
                  <a:moveTo>
                    <a:pt x="11519" y="2482"/>
                  </a:moveTo>
                  <a:lnTo>
                    <a:pt x="11519" y="2482"/>
                  </a:lnTo>
                  <a:cubicBezTo>
                    <a:pt x="11517" y="2517"/>
                    <a:pt x="11516" y="2554"/>
                    <a:pt x="11515" y="2590"/>
                  </a:cubicBezTo>
                  <a:cubicBezTo>
                    <a:pt x="11488" y="2645"/>
                    <a:pt x="11462" y="2703"/>
                    <a:pt x="11443" y="2765"/>
                  </a:cubicBezTo>
                  <a:cubicBezTo>
                    <a:pt x="11411" y="2873"/>
                    <a:pt x="11413" y="2993"/>
                    <a:pt x="11469" y="3088"/>
                  </a:cubicBezTo>
                  <a:cubicBezTo>
                    <a:pt x="11453" y="3133"/>
                    <a:pt x="11439" y="3178"/>
                    <a:pt x="11426" y="3224"/>
                  </a:cubicBezTo>
                  <a:cubicBezTo>
                    <a:pt x="11421" y="3241"/>
                    <a:pt x="11416" y="3256"/>
                    <a:pt x="11411" y="3273"/>
                  </a:cubicBezTo>
                  <a:cubicBezTo>
                    <a:pt x="11404" y="3186"/>
                    <a:pt x="11383" y="3101"/>
                    <a:pt x="11346" y="3022"/>
                  </a:cubicBezTo>
                  <a:lnTo>
                    <a:pt x="11344" y="3021"/>
                  </a:lnTo>
                  <a:cubicBezTo>
                    <a:pt x="11352" y="2995"/>
                    <a:pt x="11358" y="2969"/>
                    <a:pt x="11364" y="2943"/>
                  </a:cubicBezTo>
                  <a:cubicBezTo>
                    <a:pt x="11394" y="2818"/>
                    <a:pt x="11417" y="2690"/>
                    <a:pt x="11469" y="2573"/>
                  </a:cubicBezTo>
                  <a:cubicBezTo>
                    <a:pt x="11483" y="2543"/>
                    <a:pt x="11500" y="2511"/>
                    <a:pt x="11519" y="2482"/>
                  </a:cubicBezTo>
                  <a:close/>
                  <a:moveTo>
                    <a:pt x="17191" y="1915"/>
                  </a:moveTo>
                  <a:lnTo>
                    <a:pt x="17191" y="1915"/>
                  </a:lnTo>
                  <a:cubicBezTo>
                    <a:pt x="17386" y="1969"/>
                    <a:pt x="17573" y="2051"/>
                    <a:pt x="17717" y="2199"/>
                  </a:cubicBezTo>
                  <a:cubicBezTo>
                    <a:pt x="17805" y="2289"/>
                    <a:pt x="17869" y="2398"/>
                    <a:pt x="17894" y="2523"/>
                  </a:cubicBezTo>
                  <a:cubicBezTo>
                    <a:pt x="17923" y="2666"/>
                    <a:pt x="17898" y="2816"/>
                    <a:pt x="17857" y="2955"/>
                  </a:cubicBezTo>
                  <a:cubicBezTo>
                    <a:pt x="17824" y="3070"/>
                    <a:pt x="17778" y="3183"/>
                    <a:pt x="17730" y="3294"/>
                  </a:cubicBezTo>
                  <a:cubicBezTo>
                    <a:pt x="17752" y="3103"/>
                    <a:pt x="17771" y="2913"/>
                    <a:pt x="17762" y="2723"/>
                  </a:cubicBezTo>
                  <a:cubicBezTo>
                    <a:pt x="17753" y="2570"/>
                    <a:pt x="17724" y="2413"/>
                    <a:pt x="17637" y="2283"/>
                  </a:cubicBezTo>
                  <a:cubicBezTo>
                    <a:pt x="17553" y="2158"/>
                    <a:pt x="17429" y="2064"/>
                    <a:pt x="17305" y="1983"/>
                  </a:cubicBezTo>
                  <a:cubicBezTo>
                    <a:pt x="17268" y="1959"/>
                    <a:pt x="17229" y="1936"/>
                    <a:pt x="17191" y="1915"/>
                  </a:cubicBezTo>
                  <a:close/>
                  <a:moveTo>
                    <a:pt x="15777" y="1660"/>
                  </a:moveTo>
                  <a:lnTo>
                    <a:pt x="15777" y="1660"/>
                  </a:lnTo>
                  <a:cubicBezTo>
                    <a:pt x="15702" y="1674"/>
                    <a:pt x="15628" y="1693"/>
                    <a:pt x="15552" y="1713"/>
                  </a:cubicBezTo>
                  <a:cubicBezTo>
                    <a:pt x="15453" y="1739"/>
                    <a:pt x="15352" y="1767"/>
                    <a:pt x="15254" y="1796"/>
                  </a:cubicBezTo>
                  <a:cubicBezTo>
                    <a:pt x="15054" y="1857"/>
                    <a:pt x="14856" y="1924"/>
                    <a:pt x="14661" y="1997"/>
                  </a:cubicBezTo>
                  <a:cubicBezTo>
                    <a:pt x="14272" y="2145"/>
                    <a:pt x="13893" y="2320"/>
                    <a:pt x="13529" y="2524"/>
                  </a:cubicBezTo>
                  <a:cubicBezTo>
                    <a:pt x="13356" y="2620"/>
                    <a:pt x="13179" y="2719"/>
                    <a:pt x="13019" y="2838"/>
                  </a:cubicBezTo>
                  <a:cubicBezTo>
                    <a:pt x="12868" y="2949"/>
                    <a:pt x="12743" y="3083"/>
                    <a:pt x="12663" y="3254"/>
                  </a:cubicBezTo>
                  <a:cubicBezTo>
                    <a:pt x="12655" y="3272"/>
                    <a:pt x="12647" y="3290"/>
                    <a:pt x="12639" y="3309"/>
                  </a:cubicBezTo>
                  <a:cubicBezTo>
                    <a:pt x="12653" y="3219"/>
                    <a:pt x="12655" y="3127"/>
                    <a:pt x="12630" y="3040"/>
                  </a:cubicBezTo>
                  <a:cubicBezTo>
                    <a:pt x="12627" y="3032"/>
                    <a:pt x="12625" y="3026"/>
                    <a:pt x="12622" y="3017"/>
                  </a:cubicBezTo>
                  <a:cubicBezTo>
                    <a:pt x="13044" y="2617"/>
                    <a:pt x="13544" y="2307"/>
                    <a:pt x="14079" y="2079"/>
                  </a:cubicBezTo>
                  <a:cubicBezTo>
                    <a:pt x="14366" y="1958"/>
                    <a:pt x="14665" y="1859"/>
                    <a:pt x="14968" y="1784"/>
                  </a:cubicBezTo>
                  <a:cubicBezTo>
                    <a:pt x="15232" y="1718"/>
                    <a:pt x="15503" y="1674"/>
                    <a:pt x="15777" y="1660"/>
                  </a:cubicBezTo>
                  <a:close/>
                  <a:moveTo>
                    <a:pt x="18430" y="2963"/>
                  </a:moveTo>
                  <a:cubicBezTo>
                    <a:pt x="18421" y="3023"/>
                    <a:pt x="18403" y="3083"/>
                    <a:pt x="18380" y="3141"/>
                  </a:cubicBezTo>
                  <a:cubicBezTo>
                    <a:pt x="18343" y="3232"/>
                    <a:pt x="18288" y="3316"/>
                    <a:pt x="18229" y="3397"/>
                  </a:cubicBezTo>
                  <a:cubicBezTo>
                    <a:pt x="18301" y="3253"/>
                    <a:pt x="18367" y="3110"/>
                    <a:pt x="18430" y="2963"/>
                  </a:cubicBezTo>
                  <a:close/>
                  <a:moveTo>
                    <a:pt x="11446" y="2501"/>
                  </a:moveTo>
                  <a:lnTo>
                    <a:pt x="11446" y="2501"/>
                  </a:lnTo>
                  <a:cubicBezTo>
                    <a:pt x="11353" y="2669"/>
                    <a:pt x="11332" y="2872"/>
                    <a:pt x="11278" y="3057"/>
                  </a:cubicBezTo>
                  <a:cubicBezTo>
                    <a:pt x="11159" y="3238"/>
                    <a:pt x="10962" y="3341"/>
                    <a:pt x="10771" y="3434"/>
                  </a:cubicBezTo>
                  <a:cubicBezTo>
                    <a:pt x="10726" y="3454"/>
                    <a:pt x="10682" y="3476"/>
                    <a:pt x="10637" y="3497"/>
                  </a:cubicBezTo>
                  <a:cubicBezTo>
                    <a:pt x="10652" y="3467"/>
                    <a:pt x="10668" y="3439"/>
                    <a:pt x="10686" y="3409"/>
                  </a:cubicBezTo>
                  <a:cubicBezTo>
                    <a:pt x="10820" y="3187"/>
                    <a:pt x="11001" y="2996"/>
                    <a:pt x="11174" y="2805"/>
                  </a:cubicBezTo>
                  <a:cubicBezTo>
                    <a:pt x="11264" y="2703"/>
                    <a:pt x="11355" y="2601"/>
                    <a:pt x="11446" y="2501"/>
                  </a:cubicBezTo>
                  <a:close/>
                  <a:moveTo>
                    <a:pt x="11439" y="3396"/>
                  </a:moveTo>
                  <a:lnTo>
                    <a:pt x="11439" y="3396"/>
                  </a:lnTo>
                  <a:cubicBezTo>
                    <a:pt x="11429" y="3463"/>
                    <a:pt x="11420" y="3530"/>
                    <a:pt x="11409" y="3597"/>
                  </a:cubicBezTo>
                  <a:cubicBezTo>
                    <a:pt x="11406" y="3582"/>
                    <a:pt x="11406" y="3566"/>
                    <a:pt x="11407" y="3550"/>
                  </a:cubicBezTo>
                  <a:cubicBezTo>
                    <a:pt x="11411" y="3498"/>
                    <a:pt x="11425" y="3447"/>
                    <a:pt x="11439" y="3396"/>
                  </a:cubicBezTo>
                  <a:close/>
                  <a:moveTo>
                    <a:pt x="11523" y="3156"/>
                  </a:moveTo>
                  <a:cubicBezTo>
                    <a:pt x="11504" y="3331"/>
                    <a:pt x="11491" y="3507"/>
                    <a:pt x="11478" y="3682"/>
                  </a:cubicBezTo>
                  <a:cubicBezTo>
                    <a:pt x="11474" y="3713"/>
                    <a:pt x="11472" y="3744"/>
                    <a:pt x="11469" y="3775"/>
                  </a:cubicBezTo>
                  <a:cubicBezTo>
                    <a:pt x="11460" y="3755"/>
                    <a:pt x="11451" y="3735"/>
                    <a:pt x="11443" y="3716"/>
                  </a:cubicBezTo>
                  <a:cubicBezTo>
                    <a:pt x="11474" y="3530"/>
                    <a:pt x="11502" y="3342"/>
                    <a:pt x="11523" y="3156"/>
                  </a:cubicBezTo>
                  <a:close/>
                  <a:moveTo>
                    <a:pt x="18421" y="1654"/>
                  </a:moveTo>
                  <a:cubicBezTo>
                    <a:pt x="18612" y="1774"/>
                    <a:pt x="18775" y="1940"/>
                    <a:pt x="18759" y="2186"/>
                  </a:cubicBezTo>
                  <a:cubicBezTo>
                    <a:pt x="18747" y="2354"/>
                    <a:pt x="18676" y="2517"/>
                    <a:pt x="18620" y="2674"/>
                  </a:cubicBezTo>
                  <a:cubicBezTo>
                    <a:pt x="18566" y="2822"/>
                    <a:pt x="18510" y="2970"/>
                    <a:pt x="18445" y="3116"/>
                  </a:cubicBezTo>
                  <a:cubicBezTo>
                    <a:pt x="18319" y="3399"/>
                    <a:pt x="18165" y="3672"/>
                    <a:pt x="17961" y="3906"/>
                  </a:cubicBezTo>
                  <a:cubicBezTo>
                    <a:pt x="17955" y="3914"/>
                    <a:pt x="17947" y="3921"/>
                    <a:pt x="17941" y="3927"/>
                  </a:cubicBezTo>
                  <a:cubicBezTo>
                    <a:pt x="18009" y="3813"/>
                    <a:pt x="18073" y="3698"/>
                    <a:pt x="18136" y="3581"/>
                  </a:cubicBezTo>
                  <a:cubicBezTo>
                    <a:pt x="18283" y="3414"/>
                    <a:pt x="18419" y="3241"/>
                    <a:pt x="18470" y="3017"/>
                  </a:cubicBezTo>
                  <a:cubicBezTo>
                    <a:pt x="18485" y="2953"/>
                    <a:pt x="18491" y="2889"/>
                    <a:pt x="18490" y="2822"/>
                  </a:cubicBezTo>
                  <a:cubicBezTo>
                    <a:pt x="18507" y="2782"/>
                    <a:pt x="18524" y="2742"/>
                    <a:pt x="18540" y="2700"/>
                  </a:cubicBezTo>
                  <a:cubicBezTo>
                    <a:pt x="18623" y="2486"/>
                    <a:pt x="18712" y="2247"/>
                    <a:pt x="18664" y="2014"/>
                  </a:cubicBezTo>
                  <a:cubicBezTo>
                    <a:pt x="18633" y="1859"/>
                    <a:pt x="18536" y="1749"/>
                    <a:pt x="18421" y="1654"/>
                  </a:cubicBezTo>
                  <a:close/>
                  <a:moveTo>
                    <a:pt x="12284" y="3107"/>
                  </a:moveTo>
                  <a:cubicBezTo>
                    <a:pt x="12337" y="3107"/>
                    <a:pt x="12388" y="3133"/>
                    <a:pt x="12427" y="3174"/>
                  </a:cubicBezTo>
                  <a:cubicBezTo>
                    <a:pt x="12571" y="3326"/>
                    <a:pt x="12485" y="3568"/>
                    <a:pt x="12424" y="3739"/>
                  </a:cubicBezTo>
                  <a:cubicBezTo>
                    <a:pt x="12389" y="3838"/>
                    <a:pt x="12348" y="3935"/>
                    <a:pt x="12300" y="4028"/>
                  </a:cubicBezTo>
                  <a:cubicBezTo>
                    <a:pt x="12295" y="4037"/>
                    <a:pt x="12291" y="4048"/>
                    <a:pt x="12286" y="4057"/>
                  </a:cubicBezTo>
                  <a:cubicBezTo>
                    <a:pt x="12251" y="4089"/>
                    <a:pt x="12212" y="4115"/>
                    <a:pt x="12167" y="4133"/>
                  </a:cubicBezTo>
                  <a:cubicBezTo>
                    <a:pt x="12133" y="4146"/>
                    <a:pt x="12094" y="4156"/>
                    <a:pt x="12056" y="4156"/>
                  </a:cubicBezTo>
                  <a:cubicBezTo>
                    <a:pt x="12022" y="4156"/>
                    <a:pt x="11988" y="4148"/>
                    <a:pt x="11960" y="4128"/>
                  </a:cubicBezTo>
                  <a:cubicBezTo>
                    <a:pt x="11884" y="4078"/>
                    <a:pt x="11877" y="3976"/>
                    <a:pt x="11882" y="3895"/>
                  </a:cubicBezTo>
                  <a:cubicBezTo>
                    <a:pt x="11893" y="3692"/>
                    <a:pt x="11951" y="3483"/>
                    <a:pt x="12047" y="3305"/>
                  </a:cubicBezTo>
                  <a:cubicBezTo>
                    <a:pt x="12086" y="3232"/>
                    <a:pt x="12139" y="3158"/>
                    <a:pt x="12214" y="3122"/>
                  </a:cubicBezTo>
                  <a:cubicBezTo>
                    <a:pt x="12237" y="3112"/>
                    <a:pt x="12261" y="3107"/>
                    <a:pt x="12284" y="3107"/>
                  </a:cubicBezTo>
                  <a:close/>
                  <a:moveTo>
                    <a:pt x="16644" y="1586"/>
                  </a:moveTo>
                  <a:cubicBezTo>
                    <a:pt x="16648" y="1591"/>
                    <a:pt x="16652" y="1596"/>
                    <a:pt x="16657" y="1601"/>
                  </a:cubicBezTo>
                  <a:cubicBezTo>
                    <a:pt x="16745" y="1696"/>
                    <a:pt x="16889" y="1706"/>
                    <a:pt x="17009" y="1713"/>
                  </a:cubicBezTo>
                  <a:cubicBezTo>
                    <a:pt x="17334" y="1731"/>
                    <a:pt x="17658" y="1795"/>
                    <a:pt x="17936" y="1974"/>
                  </a:cubicBezTo>
                  <a:cubicBezTo>
                    <a:pt x="18194" y="2140"/>
                    <a:pt x="18385" y="2407"/>
                    <a:pt x="18431" y="2713"/>
                  </a:cubicBezTo>
                  <a:cubicBezTo>
                    <a:pt x="18436" y="2753"/>
                    <a:pt x="18440" y="2792"/>
                    <a:pt x="18440" y="2832"/>
                  </a:cubicBezTo>
                  <a:cubicBezTo>
                    <a:pt x="18406" y="2913"/>
                    <a:pt x="18370" y="2993"/>
                    <a:pt x="18334" y="3073"/>
                  </a:cubicBezTo>
                  <a:cubicBezTo>
                    <a:pt x="18260" y="3241"/>
                    <a:pt x="18178" y="3404"/>
                    <a:pt x="18092" y="3567"/>
                  </a:cubicBezTo>
                  <a:cubicBezTo>
                    <a:pt x="17940" y="3737"/>
                    <a:pt x="17777" y="3905"/>
                    <a:pt x="17682" y="4116"/>
                  </a:cubicBezTo>
                  <a:cubicBezTo>
                    <a:pt x="17674" y="4134"/>
                    <a:pt x="17665" y="4153"/>
                    <a:pt x="17659" y="4170"/>
                  </a:cubicBezTo>
                  <a:cubicBezTo>
                    <a:pt x="17652" y="4027"/>
                    <a:pt x="17659" y="3882"/>
                    <a:pt x="17674" y="3739"/>
                  </a:cubicBezTo>
                  <a:cubicBezTo>
                    <a:pt x="17679" y="3681"/>
                    <a:pt x="17687" y="3622"/>
                    <a:pt x="17695" y="3565"/>
                  </a:cubicBezTo>
                  <a:cubicBezTo>
                    <a:pt x="17736" y="3467"/>
                    <a:pt x="17777" y="3369"/>
                    <a:pt x="17816" y="3272"/>
                  </a:cubicBezTo>
                  <a:cubicBezTo>
                    <a:pt x="17877" y="3126"/>
                    <a:pt x="17936" y="2978"/>
                    <a:pt x="17962" y="2821"/>
                  </a:cubicBezTo>
                  <a:cubicBezTo>
                    <a:pt x="17987" y="2675"/>
                    <a:pt x="17983" y="2523"/>
                    <a:pt x="17925" y="2382"/>
                  </a:cubicBezTo>
                  <a:cubicBezTo>
                    <a:pt x="17876" y="2265"/>
                    <a:pt x="17794" y="2163"/>
                    <a:pt x="17696" y="2084"/>
                  </a:cubicBezTo>
                  <a:cubicBezTo>
                    <a:pt x="17467" y="1896"/>
                    <a:pt x="17174" y="1831"/>
                    <a:pt x="16889" y="1774"/>
                  </a:cubicBezTo>
                  <a:cubicBezTo>
                    <a:pt x="16787" y="1736"/>
                    <a:pt x="16681" y="1704"/>
                    <a:pt x="16574" y="1679"/>
                  </a:cubicBezTo>
                  <a:cubicBezTo>
                    <a:pt x="16604" y="1653"/>
                    <a:pt x="16627" y="1620"/>
                    <a:pt x="16644" y="1586"/>
                  </a:cubicBezTo>
                  <a:close/>
                  <a:moveTo>
                    <a:pt x="17621" y="3740"/>
                  </a:moveTo>
                  <a:lnTo>
                    <a:pt x="17621" y="3740"/>
                  </a:lnTo>
                  <a:cubicBezTo>
                    <a:pt x="17606" y="3896"/>
                    <a:pt x="17598" y="4052"/>
                    <a:pt x="17609" y="4207"/>
                  </a:cubicBezTo>
                  <a:cubicBezTo>
                    <a:pt x="17595" y="4190"/>
                    <a:pt x="17584" y="4173"/>
                    <a:pt x="17573" y="4155"/>
                  </a:cubicBezTo>
                  <a:cubicBezTo>
                    <a:pt x="17500" y="4018"/>
                    <a:pt x="17568" y="3870"/>
                    <a:pt x="17621" y="3740"/>
                  </a:cubicBezTo>
                  <a:close/>
                  <a:moveTo>
                    <a:pt x="11809" y="4212"/>
                  </a:moveTo>
                  <a:cubicBezTo>
                    <a:pt x="11813" y="4212"/>
                    <a:pt x="11818" y="4212"/>
                    <a:pt x="11822" y="4212"/>
                  </a:cubicBezTo>
                  <a:cubicBezTo>
                    <a:pt x="11861" y="4220"/>
                    <a:pt x="11877" y="4246"/>
                    <a:pt x="11883" y="4275"/>
                  </a:cubicBezTo>
                  <a:cubicBezTo>
                    <a:pt x="11847" y="4262"/>
                    <a:pt x="11815" y="4241"/>
                    <a:pt x="11787" y="4214"/>
                  </a:cubicBezTo>
                  <a:cubicBezTo>
                    <a:pt x="11794" y="4212"/>
                    <a:pt x="11801" y="4212"/>
                    <a:pt x="11809" y="4212"/>
                  </a:cubicBezTo>
                  <a:close/>
                  <a:moveTo>
                    <a:pt x="12227" y="2831"/>
                  </a:moveTo>
                  <a:cubicBezTo>
                    <a:pt x="12293" y="2831"/>
                    <a:pt x="12359" y="2846"/>
                    <a:pt x="12416" y="2877"/>
                  </a:cubicBezTo>
                  <a:cubicBezTo>
                    <a:pt x="12411" y="2885"/>
                    <a:pt x="12408" y="2892"/>
                    <a:pt x="12405" y="2900"/>
                  </a:cubicBezTo>
                  <a:cubicBezTo>
                    <a:pt x="12401" y="2909"/>
                    <a:pt x="12406" y="2920"/>
                    <a:pt x="12411" y="2926"/>
                  </a:cubicBezTo>
                  <a:cubicBezTo>
                    <a:pt x="12453" y="2970"/>
                    <a:pt x="12494" y="3014"/>
                    <a:pt x="12536" y="3058"/>
                  </a:cubicBezTo>
                  <a:cubicBezTo>
                    <a:pt x="12541" y="3063"/>
                    <a:pt x="12547" y="3066"/>
                    <a:pt x="12553" y="3066"/>
                  </a:cubicBezTo>
                  <a:cubicBezTo>
                    <a:pt x="12556" y="3066"/>
                    <a:pt x="12558" y="3065"/>
                    <a:pt x="12560" y="3065"/>
                  </a:cubicBezTo>
                  <a:cubicBezTo>
                    <a:pt x="12581" y="3140"/>
                    <a:pt x="12579" y="3220"/>
                    <a:pt x="12564" y="3298"/>
                  </a:cubicBezTo>
                  <a:cubicBezTo>
                    <a:pt x="12552" y="3225"/>
                    <a:pt x="12518" y="3157"/>
                    <a:pt x="12457" y="3103"/>
                  </a:cubicBezTo>
                  <a:cubicBezTo>
                    <a:pt x="12409" y="3060"/>
                    <a:pt x="12347" y="3035"/>
                    <a:pt x="12284" y="3035"/>
                  </a:cubicBezTo>
                  <a:cubicBezTo>
                    <a:pt x="12265" y="3035"/>
                    <a:pt x="12247" y="3037"/>
                    <a:pt x="12228" y="3042"/>
                  </a:cubicBezTo>
                  <a:cubicBezTo>
                    <a:pt x="12146" y="3060"/>
                    <a:pt x="12082" y="3121"/>
                    <a:pt x="12034" y="3186"/>
                  </a:cubicBezTo>
                  <a:cubicBezTo>
                    <a:pt x="11977" y="3263"/>
                    <a:pt x="11939" y="3353"/>
                    <a:pt x="11905" y="3442"/>
                  </a:cubicBezTo>
                  <a:cubicBezTo>
                    <a:pt x="11867" y="3544"/>
                    <a:pt x="11840" y="3648"/>
                    <a:pt x="11824" y="3755"/>
                  </a:cubicBezTo>
                  <a:cubicBezTo>
                    <a:pt x="11800" y="3916"/>
                    <a:pt x="11784" y="4144"/>
                    <a:pt x="11973" y="4210"/>
                  </a:cubicBezTo>
                  <a:cubicBezTo>
                    <a:pt x="12001" y="4220"/>
                    <a:pt x="12030" y="4224"/>
                    <a:pt x="12058" y="4224"/>
                  </a:cubicBezTo>
                  <a:cubicBezTo>
                    <a:pt x="12109" y="4224"/>
                    <a:pt x="12158" y="4211"/>
                    <a:pt x="12204" y="4189"/>
                  </a:cubicBezTo>
                  <a:lnTo>
                    <a:pt x="12204" y="4189"/>
                  </a:lnTo>
                  <a:cubicBezTo>
                    <a:pt x="12183" y="4216"/>
                    <a:pt x="12160" y="4242"/>
                    <a:pt x="12133" y="4260"/>
                  </a:cubicBezTo>
                  <a:cubicBezTo>
                    <a:pt x="12091" y="4289"/>
                    <a:pt x="12046" y="4301"/>
                    <a:pt x="12001" y="4301"/>
                  </a:cubicBezTo>
                  <a:cubicBezTo>
                    <a:pt x="11980" y="4301"/>
                    <a:pt x="11960" y="4299"/>
                    <a:pt x="11940" y="4294"/>
                  </a:cubicBezTo>
                  <a:cubicBezTo>
                    <a:pt x="11936" y="4254"/>
                    <a:pt x="11926" y="4216"/>
                    <a:pt x="11897" y="4190"/>
                  </a:cubicBezTo>
                  <a:cubicBezTo>
                    <a:pt x="11871" y="4168"/>
                    <a:pt x="11841" y="4159"/>
                    <a:pt x="11810" y="4159"/>
                  </a:cubicBezTo>
                  <a:cubicBezTo>
                    <a:pt x="11788" y="4159"/>
                    <a:pt x="11766" y="4164"/>
                    <a:pt x="11746" y="4172"/>
                  </a:cubicBezTo>
                  <a:cubicBezTo>
                    <a:pt x="11740" y="4164"/>
                    <a:pt x="11734" y="4156"/>
                    <a:pt x="11729" y="4148"/>
                  </a:cubicBezTo>
                  <a:cubicBezTo>
                    <a:pt x="11620" y="3987"/>
                    <a:pt x="11631" y="3775"/>
                    <a:pt x="11648" y="3591"/>
                  </a:cubicBezTo>
                  <a:cubicBezTo>
                    <a:pt x="11666" y="3413"/>
                    <a:pt x="11705" y="3229"/>
                    <a:pt x="11802" y="3077"/>
                  </a:cubicBezTo>
                  <a:cubicBezTo>
                    <a:pt x="11887" y="2944"/>
                    <a:pt x="12017" y="2851"/>
                    <a:pt x="12176" y="2834"/>
                  </a:cubicBezTo>
                  <a:cubicBezTo>
                    <a:pt x="12193" y="2832"/>
                    <a:pt x="12210" y="2831"/>
                    <a:pt x="12227" y="2831"/>
                  </a:cubicBezTo>
                  <a:close/>
                  <a:moveTo>
                    <a:pt x="11423" y="3821"/>
                  </a:moveTo>
                  <a:cubicBezTo>
                    <a:pt x="11437" y="3849"/>
                    <a:pt x="11447" y="3875"/>
                    <a:pt x="11457" y="3903"/>
                  </a:cubicBezTo>
                  <a:cubicBezTo>
                    <a:pt x="11447" y="3980"/>
                    <a:pt x="11438" y="4054"/>
                    <a:pt x="11425" y="4130"/>
                  </a:cubicBezTo>
                  <a:cubicBezTo>
                    <a:pt x="11413" y="4154"/>
                    <a:pt x="11401" y="4178"/>
                    <a:pt x="11389" y="4200"/>
                  </a:cubicBezTo>
                  <a:cubicBezTo>
                    <a:pt x="11360" y="4251"/>
                    <a:pt x="11333" y="4301"/>
                    <a:pt x="11307" y="4353"/>
                  </a:cubicBezTo>
                  <a:cubicBezTo>
                    <a:pt x="11323" y="4285"/>
                    <a:pt x="11341" y="4215"/>
                    <a:pt x="11357" y="4146"/>
                  </a:cubicBezTo>
                  <a:cubicBezTo>
                    <a:pt x="11380" y="4038"/>
                    <a:pt x="11402" y="3929"/>
                    <a:pt x="11423" y="3821"/>
                  </a:cubicBezTo>
                  <a:close/>
                  <a:moveTo>
                    <a:pt x="11218" y="3210"/>
                  </a:moveTo>
                  <a:cubicBezTo>
                    <a:pt x="11186" y="3276"/>
                    <a:pt x="11149" y="3337"/>
                    <a:pt x="11106" y="3398"/>
                  </a:cubicBezTo>
                  <a:cubicBezTo>
                    <a:pt x="11029" y="3503"/>
                    <a:pt x="10938" y="3597"/>
                    <a:pt x="10850" y="3692"/>
                  </a:cubicBezTo>
                  <a:cubicBezTo>
                    <a:pt x="10762" y="3788"/>
                    <a:pt x="10677" y="3887"/>
                    <a:pt x="10609" y="3997"/>
                  </a:cubicBezTo>
                  <a:cubicBezTo>
                    <a:pt x="10541" y="4106"/>
                    <a:pt x="10485" y="4224"/>
                    <a:pt x="10445" y="4346"/>
                  </a:cubicBezTo>
                  <a:cubicBezTo>
                    <a:pt x="10406" y="4459"/>
                    <a:pt x="10379" y="4575"/>
                    <a:pt x="10362" y="4693"/>
                  </a:cubicBezTo>
                  <a:cubicBezTo>
                    <a:pt x="10352" y="4310"/>
                    <a:pt x="10426" y="3922"/>
                    <a:pt x="10594" y="3577"/>
                  </a:cubicBezTo>
                  <a:cubicBezTo>
                    <a:pt x="10629" y="3559"/>
                    <a:pt x="10663" y="3541"/>
                    <a:pt x="10699" y="3525"/>
                  </a:cubicBezTo>
                  <a:cubicBezTo>
                    <a:pt x="10879" y="3439"/>
                    <a:pt x="11072" y="3353"/>
                    <a:pt x="11218" y="3210"/>
                  </a:cubicBezTo>
                  <a:close/>
                  <a:moveTo>
                    <a:pt x="16411" y="4138"/>
                  </a:moveTo>
                  <a:cubicBezTo>
                    <a:pt x="16483" y="4143"/>
                    <a:pt x="16553" y="4160"/>
                    <a:pt x="16624" y="4184"/>
                  </a:cubicBezTo>
                  <a:cubicBezTo>
                    <a:pt x="16710" y="4212"/>
                    <a:pt x="16794" y="4248"/>
                    <a:pt x="16877" y="4289"/>
                  </a:cubicBezTo>
                  <a:cubicBezTo>
                    <a:pt x="16967" y="4333"/>
                    <a:pt x="17055" y="4390"/>
                    <a:pt x="17118" y="4467"/>
                  </a:cubicBezTo>
                  <a:cubicBezTo>
                    <a:pt x="17119" y="4476"/>
                    <a:pt x="17127" y="4485"/>
                    <a:pt x="17135" y="4489"/>
                  </a:cubicBezTo>
                  <a:cubicBezTo>
                    <a:pt x="17166" y="4531"/>
                    <a:pt x="17190" y="4579"/>
                    <a:pt x="17201" y="4635"/>
                  </a:cubicBezTo>
                  <a:cubicBezTo>
                    <a:pt x="17208" y="4681"/>
                    <a:pt x="17208" y="4729"/>
                    <a:pt x="17198" y="4775"/>
                  </a:cubicBezTo>
                  <a:cubicBezTo>
                    <a:pt x="17195" y="4671"/>
                    <a:pt x="17142" y="4569"/>
                    <a:pt x="17069" y="4494"/>
                  </a:cubicBezTo>
                  <a:cubicBezTo>
                    <a:pt x="16944" y="4367"/>
                    <a:pt x="16772" y="4311"/>
                    <a:pt x="16613" y="4243"/>
                  </a:cubicBezTo>
                  <a:cubicBezTo>
                    <a:pt x="16543" y="4212"/>
                    <a:pt x="16474" y="4180"/>
                    <a:pt x="16411" y="4138"/>
                  </a:cubicBezTo>
                  <a:close/>
                  <a:moveTo>
                    <a:pt x="16580" y="4289"/>
                  </a:moveTo>
                  <a:lnTo>
                    <a:pt x="16580" y="4289"/>
                  </a:lnTo>
                  <a:cubicBezTo>
                    <a:pt x="16636" y="4313"/>
                    <a:pt x="16694" y="4336"/>
                    <a:pt x="16752" y="4359"/>
                  </a:cubicBezTo>
                  <a:cubicBezTo>
                    <a:pt x="16899" y="4422"/>
                    <a:pt x="17055" y="4505"/>
                    <a:pt x="17127" y="4657"/>
                  </a:cubicBezTo>
                  <a:cubicBezTo>
                    <a:pt x="17154" y="4714"/>
                    <a:pt x="17166" y="4780"/>
                    <a:pt x="17158" y="4843"/>
                  </a:cubicBezTo>
                  <a:cubicBezTo>
                    <a:pt x="17060" y="4738"/>
                    <a:pt x="16958" y="4637"/>
                    <a:pt x="16855" y="4539"/>
                  </a:cubicBezTo>
                  <a:cubicBezTo>
                    <a:pt x="16765" y="4453"/>
                    <a:pt x="16673" y="4369"/>
                    <a:pt x="16580" y="4289"/>
                  </a:cubicBezTo>
                  <a:close/>
                  <a:moveTo>
                    <a:pt x="11378" y="4351"/>
                  </a:moveTo>
                  <a:cubicBezTo>
                    <a:pt x="11363" y="4409"/>
                    <a:pt x="11346" y="4467"/>
                    <a:pt x="11326" y="4525"/>
                  </a:cubicBezTo>
                  <a:cubicBezTo>
                    <a:pt x="11282" y="4649"/>
                    <a:pt x="11223" y="4767"/>
                    <a:pt x="11163" y="4882"/>
                  </a:cubicBezTo>
                  <a:cubicBezTo>
                    <a:pt x="11186" y="4793"/>
                    <a:pt x="11211" y="4704"/>
                    <a:pt x="11236" y="4616"/>
                  </a:cubicBezTo>
                  <a:cubicBezTo>
                    <a:pt x="11282" y="4529"/>
                    <a:pt x="11331" y="4440"/>
                    <a:pt x="11378" y="4351"/>
                  </a:cubicBezTo>
                  <a:close/>
                  <a:moveTo>
                    <a:pt x="11321" y="3100"/>
                  </a:moveTo>
                  <a:cubicBezTo>
                    <a:pt x="11401" y="3325"/>
                    <a:pt x="11350" y="3576"/>
                    <a:pt x="11261" y="3793"/>
                  </a:cubicBezTo>
                  <a:cubicBezTo>
                    <a:pt x="11158" y="4042"/>
                    <a:pt x="10997" y="4273"/>
                    <a:pt x="10820" y="4476"/>
                  </a:cubicBezTo>
                  <a:cubicBezTo>
                    <a:pt x="10682" y="4636"/>
                    <a:pt x="10500" y="4775"/>
                    <a:pt x="10391" y="4960"/>
                  </a:cubicBezTo>
                  <a:cubicBezTo>
                    <a:pt x="10403" y="4590"/>
                    <a:pt x="10500" y="4225"/>
                    <a:pt x="10724" y="3924"/>
                  </a:cubicBezTo>
                  <a:cubicBezTo>
                    <a:pt x="10885" y="3709"/>
                    <a:pt x="11100" y="3538"/>
                    <a:pt x="11234" y="3302"/>
                  </a:cubicBezTo>
                  <a:cubicBezTo>
                    <a:pt x="11271" y="3238"/>
                    <a:pt x="11299" y="3169"/>
                    <a:pt x="11321" y="3100"/>
                  </a:cubicBezTo>
                  <a:close/>
                  <a:moveTo>
                    <a:pt x="16437" y="4739"/>
                  </a:moveTo>
                  <a:lnTo>
                    <a:pt x="16437" y="4739"/>
                  </a:lnTo>
                  <a:cubicBezTo>
                    <a:pt x="16459" y="4745"/>
                    <a:pt x="16482" y="4750"/>
                    <a:pt x="16504" y="4756"/>
                  </a:cubicBezTo>
                  <a:cubicBezTo>
                    <a:pt x="16572" y="4788"/>
                    <a:pt x="16640" y="4820"/>
                    <a:pt x="16705" y="4857"/>
                  </a:cubicBezTo>
                  <a:cubicBezTo>
                    <a:pt x="16709" y="4859"/>
                    <a:pt x="16714" y="4860"/>
                    <a:pt x="16719" y="4860"/>
                  </a:cubicBezTo>
                  <a:cubicBezTo>
                    <a:pt x="16720" y="4860"/>
                    <a:pt x="16722" y="4860"/>
                    <a:pt x="16723" y="4860"/>
                  </a:cubicBezTo>
                  <a:cubicBezTo>
                    <a:pt x="16777" y="4898"/>
                    <a:pt x="16823" y="4944"/>
                    <a:pt x="16855" y="5000"/>
                  </a:cubicBezTo>
                  <a:cubicBezTo>
                    <a:pt x="16763" y="4939"/>
                    <a:pt x="16671" y="4878"/>
                    <a:pt x="16574" y="4820"/>
                  </a:cubicBezTo>
                  <a:cubicBezTo>
                    <a:pt x="16529" y="4793"/>
                    <a:pt x="16483" y="4767"/>
                    <a:pt x="16437" y="4739"/>
                  </a:cubicBezTo>
                  <a:close/>
                  <a:moveTo>
                    <a:pt x="16118" y="4698"/>
                  </a:moveTo>
                  <a:cubicBezTo>
                    <a:pt x="16127" y="4698"/>
                    <a:pt x="16137" y="4699"/>
                    <a:pt x="16147" y="4700"/>
                  </a:cubicBezTo>
                  <a:cubicBezTo>
                    <a:pt x="16192" y="4704"/>
                    <a:pt x="16238" y="4708"/>
                    <a:pt x="16284" y="4713"/>
                  </a:cubicBezTo>
                  <a:cubicBezTo>
                    <a:pt x="16302" y="4725"/>
                    <a:pt x="16321" y="4736"/>
                    <a:pt x="16341" y="4747"/>
                  </a:cubicBezTo>
                  <a:cubicBezTo>
                    <a:pt x="16384" y="4771"/>
                    <a:pt x="16426" y="4797"/>
                    <a:pt x="16467" y="4822"/>
                  </a:cubicBezTo>
                  <a:cubicBezTo>
                    <a:pt x="16462" y="4830"/>
                    <a:pt x="16462" y="4841"/>
                    <a:pt x="16469" y="4849"/>
                  </a:cubicBezTo>
                  <a:cubicBezTo>
                    <a:pt x="16443" y="4854"/>
                    <a:pt x="16419" y="4859"/>
                    <a:pt x="16398" y="4869"/>
                  </a:cubicBezTo>
                  <a:cubicBezTo>
                    <a:pt x="16331" y="4897"/>
                    <a:pt x="16306" y="4955"/>
                    <a:pt x="16311" y="5014"/>
                  </a:cubicBezTo>
                  <a:cubicBezTo>
                    <a:pt x="16231" y="4953"/>
                    <a:pt x="16153" y="4877"/>
                    <a:pt x="16098" y="4792"/>
                  </a:cubicBezTo>
                  <a:cubicBezTo>
                    <a:pt x="16085" y="4772"/>
                    <a:pt x="16071" y="4750"/>
                    <a:pt x="16079" y="4725"/>
                  </a:cubicBezTo>
                  <a:cubicBezTo>
                    <a:pt x="16084" y="4702"/>
                    <a:pt x="16100" y="4698"/>
                    <a:pt x="16118" y="4698"/>
                  </a:cubicBezTo>
                  <a:close/>
                  <a:moveTo>
                    <a:pt x="16516" y="4900"/>
                  </a:moveTo>
                  <a:cubicBezTo>
                    <a:pt x="16537" y="4900"/>
                    <a:pt x="16559" y="4903"/>
                    <a:pt x="16580" y="4907"/>
                  </a:cubicBezTo>
                  <a:cubicBezTo>
                    <a:pt x="16622" y="4935"/>
                    <a:pt x="16652" y="4975"/>
                    <a:pt x="16645" y="5032"/>
                  </a:cubicBezTo>
                  <a:cubicBezTo>
                    <a:pt x="16636" y="5087"/>
                    <a:pt x="16595" y="5132"/>
                    <a:pt x="16545" y="5147"/>
                  </a:cubicBezTo>
                  <a:cubicBezTo>
                    <a:pt x="16517" y="5139"/>
                    <a:pt x="16489" y="5127"/>
                    <a:pt x="16464" y="5114"/>
                  </a:cubicBezTo>
                  <a:cubicBezTo>
                    <a:pt x="16436" y="5100"/>
                    <a:pt x="16410" y="5082"/>
                    <a:pt x="16383" y="5065"/>
                  </a:cubicBezTo>
                  <a:cubicBezTo>
                    <a:pt x="16354" y="5012"/>
                    <a:pt x="16353" y="4946"/>
                    <a:pt x="16421" y="4918"/>
                  </a:cubicBezTo>
                  <a:cubicBezTo>
                    <a:pt x="16449" y="4906"/>
                    <a:pt x="16482" y="4900"/>
                    <a:pt x="16516" y="4900"/>
                  </a:cubicBezTo>
                  <a:close/>
                  <a:moveTo>
                    <a:pt x="16699" y="4988"/>
                  </a:moveTo>
                  <a:lnTo>
                    <a:pt x="16699" y="4988"/>
                  </a:lnTo>
                  <a:cubicBezTo>
                    <a:pt x="16718" y="5021"/>
                    <a:pt x="16724" y="5063"/>
                    <a:pt x="16710" y="5098"/>
                  </a:cubicBezTo>
                  <a:cubicBezTo>
                    <a:pt x="16698" y="5128"/>
                    <a:pt x="16673" y="5145"/>
                    <a:pt x="16645" y="5153"/>
                  </a:cubicBezTo>
                  <a:cubicBezTo>
                    <a:pt x="16666" y="5131"/>
                    <a:pt x="16682" y="5106"/>
                    <a:pt x="16692" y="5077"/>
                  </a:cubicBezTo>
                  <a:cubicBezTo>
                    <a:pt x="16702" y="5048"/>
                    <a:pt x="16704" y="5017"/>
                    <a:pt x="16699" y="4988"/>
                  </a:cubicBezTo>
                  <a:close/>
                  <a:moveTo>
                    <a:pt x="11360" y="3676"/>
                  </a:moveTo>
                  <a:cubicBezTo>
                    <a:pt x="11365" y="3693"/>
                    <a:pt x="11371" y="3711"/>
                    <a:pt x="11379" y="3729"/>
                  </a:cubicBezTo>
                  <a:lnTo>
                    <a:pt x="11384" y="3740"/>
                  </a:lnTo>
                  <a:cubicBezTo>
                    <a:pt x="11370" y="3818"/>
                    <a:pt x="11355" y="3896"/>
                    <a:pt x="11339" y="3972"/>
                  </a:cubicBezTo>
                  <a:cubicBezTo>
                    <a:pt x="11298" y="4169"/>
                    <a:pt x="11250" y="4364"/>
                    <a:pt x="11198" y="4557"/>
                  </a:cubicBezTo>
                  <a:cubicBezTo>
                    <a:pt x="11169" y="4613"/>
                    <a:pt x="11140" y="4666"/>
                    <a:pt x="11112" y="4721"/>
                  </a:cubicBezTo>
                  <a:cubicBezTo>
                    <a:pt x="11030" y="4875"/>
                    <a:pt x="10944" y="5045"/>
                    <a:pt x="10791" y="5139"/>
                  </a:cubicBezTo>
                  <a:cubicBezTo>
                    <a:pt x="10730" y="5175"/>
                    <a:pt x="10657" y="5197"/>
                    <a:pt x="10585" y="5197"/>
                  </a:cubicBezTo>
                  <a:cubicBezTo>
                    <a:pt x="10520" y="5197"/>
                    <a:pt x="10457" y="5179"/>
                    <a:pt x="10405" y="5140"/>
                  </a:cubicBezTo>
                  <a:cubicBezTo>
                    <a:pt x="10401" y="5121"/>
                    <a:pt x="10399" y="5102"/>
                    <a:pt x="10396" y="5082"/>
                  </a:cubicBezTo>
                  <a:cubicBezTo>
                    <a:pt x="10445" y="4958"/>
                    <a:pt x="10534" y="4855"/>
                    <a:pt x="10625" y="4759"/>
                  </a:cubicBezTo>
                  <a:cubicBezTo>
                    <a:pt x="10740" y="4641"/>
                    <a:pt x="10855" y="4526"/>
                    <a:pt x="10956" y="4398"/>
                  </a:cubicBezTo>
                  <a:cubicBezTo>
                    <a:pt x="11123" y="4184"/>
                    <a:pt x="11280" y="3940"/>
                    <a:pt x="11360" y="3676"/>
                  </a:cubicBezTo>
                  <a:close/>
                  <a:moveTo>
                    <a:pt x="17683" y="4379"/>
                  </a:moveTo>
                  <a:lnTo>
                    <a:pt x="17683" y="4379"/>
                  </a:lnTo>
                  <a:cubicBezTo>
                    <a:pt x="17698" y="4389"/>
                    <a:pt x="17711" y="4400"/>
                    <a:pt x="17724" y="4410"/>
                  </a:cubicBezTo>
                  <a:cubicBezTo>
                    <a:pt x="17806" y="4474"/>
                    <a:pt x="17894" y="4541"/>
                    <a:pt x="17942" y="4636"/>
                  </a:cubicBezTo>
                  <a:cubicBezTo>
                    <a:pt x="18000" y="4746"/>
                    <a:pt x="17997" y="4878"/>
                    <a:pt x="17963" y="4995"/>
                  </a:cubicBezTo>
                  <a:cubicBezTo>
                    <a:pt x="17926" y="5128"/>
                    <a:pt x="17855" y="5241"/>
                    <a:pt x="17769" y="5346"/>
                  </a:cubicBezTo>
                  <a:cubicBezTo>
                    <a:pt x="17783" y="5301"/>
                    <a:pt x="17793" y="5257"/>
                    <a:pt x="17801" y="5211"/>
                  </a:cubicBezTo>
                  <a:cubicBezTo>
                    <a:pt x="17827" y="5051"/>
                    <a:pt x="17814" y="4896"/>
                    <a:pt x="17773" y="4739"/>
                  </a:cubicBezTo>
                  <a:cubicBezTo>
                    <a:pt x="17743" y="4619"/>
                    <a:pt x="17706" y="4500"/>
                    <a:pt x="17683" y="4379"/>
                  </a:cubicBezTo>
                  <a:close/>
                  <a:moveTo>
                    <a:pt x="17295" y="2262"/>
                  </a:moveTo>
                  <a:lnTo>
                    <a:pt x="17295" y="2262"/>
                  </a:lnTo>
                  <a:cubicBezTo>
                    <a:pt x="17342" y="2341"/>
                    <a:pt x="17373" y="2429"/>
                    <a:pt x="17390" y="2520"/>
                  </a:cubicBezTo>
                  <a:cubicBezTo>
                    <a:pt x="17509" y="3125"/>
                    <a:pt x="17059" y="3737"/>
                    <a:pt x="17328" y="4330"/>
                  </a:cubicBezTo>
                  <a:cubicBezTo>
                    <a:pt x="17355" y="4390"/>
                    <a:pt x="17392" y="4447"/>
                    <a:pt x="17436" y="4498"/>
                  </a:cubicBezTo>
                  <a:cubicBezTo>
                    <a:pt x="17481" y="4552"/>
                    <a:pt x="17533" y="4599"/>
                    <a:pt x="17580" y="4652"/>
                  </a:cubicBezTo>
                  <a:cubicBezTo>
                    <a:pt x="17628" y="4710"/>
                    <a:pt x="17664" y="4776"/>
                    <a:pt x="17670" y="4854"/>
                  </a:cubicBezTo>
                  <a:cubicBezTo>
                    <a:pt x="17675" y="4930"/>
                    <a:pt x="17649" y="5007"/>
                    <a:pt x="17614" y="5075"/>
                  </a:cubicBezTo>
                  <a:cubicBezTo>
                    <a:pt x="17548" y="5203"/>
                    <a:pt x="17453" y="5313"/>
                    <a:pt x="17363" y="5426"/>
                  </a:cubicBezTo>
                  <a:cubicBezTo>
                    <a:pt x="17387" y="5360"/>
                    <a:pt x="17408" y="5294"/>
                    <a:pt x="17426" y="5226"/>
                  </a:cubicBezTo>
                  <a:cubicBezTo>
                    <a:pt x="17456" y="5116"/>
                    <a:pt x="17484" y="5001"/>
                    <a:pt x="17490" y="4887"/>
                  </a:cubicBezTo>
                  <a:cubicBezTo>
                    <a:pt x="17497" y="4773"/>
                    <a:pt x="17476" y="4656"/>
                    <a:pt x="17407" y="4563"/>
                  </a:cubicBezTo>
                  <a:cubicBezTo>
                    <a:pt x="17353" y="4492"/>
                    <a:pt x="17275" y="4440"/>
                    <a:pt x="17184" y="4429"/>
                  </a:cubicBezTo>
                  <a:cubicBezTo>
                    <a:pt x="17227" y="3984"/>
                    <a:pt x="17259" y="3536"/>
                    <a:pt x="17279" y="3089"/>
                  </a:cubicBezTo>
                  <a:cubicBezTo>
                    <a:pt x="17289" y="2862"/>
                    <a:pt x="17297" y="2635"/>
                    <a:pt x="17301" y="2407"/>
                  </a:cubicBezTo>
                  <a:cubicBezTo>
                    <a:pt x="17302" y="2359"/>
                    <a:pt x="17301" y="2310"/>
                    <a:pt x="17295" y="2262"/>
                  </a:cubicBezTo>
                  <a:close/>
                  <a:moveTo>
                    <a:pt x="14993" y="5467"/>
                  </a:moveTo>
                  <a:cubicBezTo>
                    <a:pt x="15047" y="5467"/>
                    <a:pt x="15100" y="5484"/>
                    <a:pt x="15142" y="5517"/>
                  </a:cubicBezTo>
                  <a:cubicBezTo>
                    <a:pt x="15121" y="5528"/>
                    <a:pt x="15099" y="5537"/>
                    <a:pt x="15074" y="5540"/>
                  </a:cubicBezTo>
                  <a:cubicBezTo>
                    <a:pt x="15064" y="5538"/>
                    <a:pt x="15055" y="5536"/>
                    <a:pt x="15045" y="5535"/>
                  </a:cubicBezTo>
                  <a:cubicBezTo>
                    <a:pt x="15029" y="5532"/>
                    <a:pt x="15013" y="5531"/>
                    <a:pt x="14996" y="5531"/>
                  </a:cubicBezTo>
                  <a:cubicBezTo>
                    <a:pt x="14987" y="5531"/>
                    <a:pt x="14978" y="5531"/>
                    <a:pt x="14970" y="5532"/>
                  </a:cubicBezTo>
                  <a:cubicBezTo>
                    <a:pt x="14940" y="5522"/>
                    <a:pt x="14914" y="5509"/>
                    <a:pt x="14892" y="5488"/>
                  </a:cubicBezTo>
                  <a:cubicBezTo>
                    <a:pt x="14924" y="5474"/>
                    <a:pt x="14959" y="5467"/>
                    <a:pt x="14993" y="5467"/>
                  </a:cubicBezTo>
                  <a:close/>
                  <a:moveTo>
                    <a:pt x="14911" y="5414"/>
                  </a:moveTo>
                  <a:cubicBezTo>
                    <a:pt x="14882" y="5422"/>
                    <a:pt x="14853" y="5435"/>
                    <a:pt x="14827" y="5452"/>
                  </a:cubicBezTo>
                  <a:cubicBezTo>
                    <a:pt x="14814" y="5463"/>
                    <a:pt x="14805" y="5483"/>
                    <a:pt x="14816" y="5496"/>
                  </a:cubicBezTo>
                  <a:cubicBezTo>
                    <a:pt x="14828" y="5514"/>
                    <a:pt x="14843" y="5528"/>
                    <a:pt x="14859" y="5541"/>
                  </a:cubicBezTo>
                  <a:cubicBezTo>
                    <a:pt x="14845" y="5542"/>
                    <a:pt x="14832" y="5542"/>
                    <a:pt x="14819" y="5542"/>
                  </a:cubicBezTo>
                  <a:cubicBezTo>
                    <a:pt x="14783" y="5542"/>
                    <a:pt x="14748" y="5538"/>
                    <a:pt x="14717" y="5519"/>
                  </a:cubicBezTo>
                  <a:cubicBezTo>
                    <a:pt x="14704" y="5511"/>
                    <a:pt x="14685" y="5498"/>
                    <a:pt x="14695" y="5483"/>
                  </a:cubicBezTo>
                  <a:cubicBezTo>
                    <a:pt x="14704" y="5468"/>
                    <a:pt x="14727" y="5458"/>
                    <a:pt x="14742" y="5451"/>
                  </a:cubicBezTo>
                  <a:cubicBezTo>
                    <a:pt x="14795" y="5426"/>
                    <a:pt x="14853" y="5414"/>
                    <a:pt x="14911" y="5414"/>
                  </a:cubicBezTo>
                  <a:close/>
                  <a:moveTo>
                    <a:pt x="12286" y="4200"/>
                  </a:moveTo>
                  <a:cubicBezTo>
                    <a:pt x="12274" y="4236"/>
                    <a:pt x="12261" y="4273"/>
                    <a:pt x="12250" y="4309"/>
                  </a:cubicBezTo>
                  <a:cubicBezTo>
                    <a:pt x="12246" y="4299"/>
                    <a:pt x="12237" y="4295"/>
                    <a:pt x="12227" y="4295"/>
                  </a:cubicBezTo>
                  <a:cubicBezTo>
                    <a:pt x="12214" y="4295"/>
                    <a:pt x="12200" y="4303"/>
                    <a:pt x="12199" y="4320"/>
                  </a:cubicBezTo>
                  <a:cubicBezTo>
                    <a:pt x="12192" y="4396"/>
                    <a:pt x="12183" y="4472"/>
                    <a:pt x="12172" y="4547"/>
                  </a:cubicBezTo>
                  <a:cubicBezTo>
                    <a:pt x="12143" y="4641"/>
                    <a:pt x="12113" y="4735"/>
                    <a:pt x="12086" y="4831"/>
                  </a:cubicBezTo>
                  <a:cubicBezTo>
                    <a:pt x="12040" y="4997"/>
                    <a:pt x="12003" y="5169"/>
                    <a:pt x="11993" y="5342"/>
                  </a:cubicBezTo>
                  <a:cubicBezTo>
                    <a:pt x="11945" y="5491"/>
                    <a:pt x="11892" y="5638"/>
                    <a:pt x="11831" y="5781"/>
                  </a:cubicBezTo>
                  <a:cubicBezTo>
                    <a:pt x="11771" y="5587"/>
                    <a:pt x="11784" y="5381"/>
                    <a:pt x="11818" y="5182"/>
                  </a:cubicBezTo>
                  <a:cubicBezTo>
                    <a:pt x="11857" y="4954"/>
                    <a:pt x="11918" y="4731"/>
                    <a:pt x="11937" y="4500"/>
                  </a:cubicBezTo>
                  <a:cubicBezTo>
                    <a:pt x="11941" y="4458"/>
                    <a:pt x="11942" y="4413"/>
                    <a:pt x="11942" y="4369"/>
                  </a:cubicBezTo>
                  <a:cubicBezTo>
                    <a:pt x="11962" y="4374"/>
                    <a:pt x="11982" y="4376"/>
                    <a:pt x="12003" y="4376"/>
                  </a:cubicBezTo>
                  <a:cubicBezTo>
                    <a:pt x="12024" y="4376"/>
                    <a:pt x="12046" y="4373"/>
                    <a:pt x="12068" y="4368"/>
                  </a:cubicBezTo>
                  <a:cubicBezTo>
                    <a:pt x="12157" y="4351"/>
                    <a:pt x="12225" y="4287"/>
                    <a:pt x="12276" y="4214"/>
                  </a:cubicBezTo>
                  <a:cubicBezTo>
                    <a:pt x="12279" y="4209"/>
                    <a:pt x="12282" y="4205"/>
                    <a:pt x="12286" y="4200"/>
                  </a:cubicBezTo>
                  <a:close/>
                  <a:moveTo>
                    <a:pt x="19648" y="5729"/>
                  </a:moveTo>
                  <a:cubicBezTo>
                    <a:pt x="19666" y="5729"/>
                    <a:pt x="19687" y="5734"/>
                    <a:pt x="19685" y="5754"/>
                  </a:cubicBezTo>
                  <a:cubicBezTo>
                    <a:pt x="19682" y="5780"/>
                    <a:pt x="19655" y="5806"/>
                    <a:pt x="19630" y="5811"/>
                  </a:cubicBezTo>
                  <a:cubicBezTo>
                    <a:pt x="19626" y="5811"/>
                    <a:pt x="19622" y="5812"/>
                    <a:pt x="19618" y="5812"/>
                  </a:cubicBezTo>
                  <a:cubicBezTo>
                    <a:pt x="19596" y="5812"/>
                    <a:pt x="19576" y="5800"/>
                    <a:pt x="19559" y="5784"/>
                  </a:cubicBezTo>
                  <a:cubicBezTo>
                    <a:pt x="19571" y="5757"/>
                    <a:pt x="19596" y="5737"/>
                    <a:pt x="19626" y="5731"/>
                  </a:cubicBezTo>
                  <a:cubicBezTo>
                    <a:pt x="19632" y="5730"/>
                    <a:pt x="19640" y="5729"/>
                    <a:pt x="19648" y="5729"/>
                  </a:cubicBezTo>
                  <a:close/>
                  <a:moveTo>
                    <a:pt x="15578" y="5758"/>
                  </a:moveTo>
                  <a:cubicBezTo>
                    <a:pt x="15603" y="5763"/>
                    <a:pt x="15628" y="5773"/>
                    <a:pt x="15651" y="5788"/>
                  </a:cubicBezTo>
                  <a:cubicBezTo>
                    <a:pt x="15667" y="5797"/>
                    <a:pt x="15720" y="5837"/>
                    <a:pt x="15696" y="5855"/>
                  </a:cubicBezTo>
                  <a:cubicBezTo>
                    <a:pt x="15686" y="5862"/>
                    <a:pt x="15673" y="5864"/>
                    <a:pt x="15660" y="5864"/>
                  </a:cubicBezTo>
                  <a:cubicBezTo>
                    <a:pt x="15641" y="5864"/>
                    <a:pt x="15622" y="5860"/>
                    <a:pt x="15607" y="5857"/>
                  </a:cubicBezTo>
                  <a:cubicBezTo>
                    <a:pt x="15578" y="5850"/>
                    <a:pt x="15549" y="5839"/>
                    <a:pt x="15523" y="5825"/>
                  </a:cubicBezTo>
                  <a:cubicBezTo>
                    <a:pt x="15489" y="5807"/>
                    <a:pt x="15457" y="5786"/>
                    <a:pt x="15427" y="5762"/>
                  </a:cubicBezTo>
                  <a:lnTo>
                    <a:pt x="15427" y="5762"/>
                  </a:lnTo>
                  <a:cubicBezTo>
                    <a:pt x="15449" y="5767"/>
                    <a:pt x="15472" y="5769"/>
                    <a:pt x="15495" y="5769"/>
                  </a:cubicBezTo>
                  <a:cubicBezTo>
                    <a:pt x="15523" y="5769"/>
                    <a:pt x="15551" y="5766"/>
                    <a:pt x="15578" y="5758"/>
                  </a:cubicBezTo>
                  <a:close/>
                  <a:moveTo>
                    <a:pt x="14288" y="193"/>
                  </a:moveTo>
                  <a:cubicBezTo>
                    <a:pt x="14316" y="193"/>
                    <a:pt x="14345" y="194"/>
                    <a:pt x="14373" y="195"/>
                  </a:cubicBezTo>
                  <a:cubicBezTo>
                    <a:pt x="14692" y="206"/>
                    <a:pt x="15001" y="286"/>
                    <a:pt x="15297" y="401"/>
                  </a:cubicBezTo>
                  <a:cubicBezTo>
                    <a:pt x="15452" y="495"/>
                    <a:pt x="15605" y="590"/>
                    <a:pt x="15770" y="667"/>
                  </a:cubicBezTo>
                  <a:cubicBezTo>
                    <a:pt x="15861" y="708"/>
                    <a:pt x="15952" y="740"/>
                    <a:pt x="16046" y="763"/>
                  </a:cubicBezTo>
                  <a:cubicBezTo>
                    <a:pt x="16092" y="789"/>
                    <a:pt x="16138" y="814"/>
                    <a:pt x="16184" y="841"/>
                  </a:cubicBezTo>
                  <a:cubicBezTo>
                    <a:pt x="16285" y="899"/>
                    <a:pt x="16385" y="961"/>
                    <a:pt x="16469" y="1042"/>
                  </a:cubicBezTo>
                  <a:cubicBezTo>
                    <a:pt x="16544" y="1115"/>
                    <a:pt x="16606" y="1203"/>
                    <a:pt x="16630" y="1307"/>
                  </a:cubicBezTo>
                  <a:lnTo>
                    <a:pt x="16630" y="1309"/>
                  </a:lnTo>
                  <a:cubicBezTo>
                    <a:pt x="16590" y="1382"/>
                    <a:pt x="16583" y="1468"/>
                    <a:pt x="16616" y="1543"/>
                  </a:cubicBezTo>
                  <a:cubicBezTo>
                    <a:pt x="16611" y="1557"/>
                    <a:pt x="16605" y="1571"/>
                    <a:pt x="16596" y="1585"/>
                  </a:cubicBezTo>
                  <a:cubicBezTo>
                    <a:pt x="16579" y="1618"/>
                    <a:pt x="16553" y="1647"/>
                    <a:pt x="16523" y="1670"/>
                  </a:cubicBezTo>
                  <a:lnTo>
                    <a:pt x="16504" y="1665"/>
                  </a:lnTo>
                  <a:cubicBezTo>
                    <a:pt x="16507" y="1664"/>
                    <a:pt x="16513" y="1664"/>
                    <a:pt x="16517" y="1663"/>
                  </a:cubicBezTo>
                  <a:cubicBezTo>
                    <a:pt x="16534" y="1659"/>
                    <a:pt x="16541" y="1638"/>
                    <a:pt x="16532" y="1623"/>
                  </a:cubicBezTo>
                  <a:cubicBezTo>
                    <a:pt x="16408" y="1380"/>
                    <a:pt x="16146" y="1236"/>
                    <a:pt x="15883" y="1194"/>
                  </a:cubicBezTo>
                  <a:cubicBezTo>
                    <a:pt x="15820" y="1184"/>
                    <a:pt x="15757" y="1180"/>
                    <a:pt x="15694" y="1180"/>
                  </a:cubicBezTo>
                  <a:cubicBezTo>
                    <a:pt x="15420" y="1180"/>
                    <a:pt x="15147" y="1263"/>
                    <a:pt x="14890" y="1348"/>
                  </a:cubicBezTo>
                  <a:cubicBezTo>
                    <a:pt x="14277" y="1550"/>
                    <a:pt x="13686" y="1822"/>
                    <a:pt x="13132" y="2155"/>
                  </a:cubicBezTo>
                  <a:cubicBezTo>
                    <a:pt x="12834" y="2334"/>
                    <a:pt x="12546" y="2532"/>
                    <a:pt x="12271" y="2747"/>
                  </a:cubicBezTo>
                  <a:cubicBezTo>
                    <a:pt x="12233" y="2577"/>
                    <a:pt x="12396" y="2423"/>
                    <a:pt x="12512" y="2320"/>
                  </a:cubicBezTo>
                  <a:cubicBezTo>
                    <a:pt x="12668" y="2186"/>
                    <a:pt x="12827" y="2053"/>
                    <a:pt x="12991" y="1927"/>
                  </a:cubicBezTo>
                  <a:cubicBezTo>
                    <a:pt x="13316" y="1676"/>
                    <a:pt x="13655" y="1443"/>
                    <a:pt x="14008" y="1228"/>
                  </a:cubicBezTo>
                  <a:cubicBezTo>
                    <a:pt x="14206" y="1108"/>
                    <a:pt x="14409" y="992"/>
                    <a:pt x="14613" y="885"/>
                  </a:cubicBezTo>
                  <a:cubicBezTo>
                    <a:pt x="14633" y="874"/>
                    <a:pt x="14629" y="850"/>
                    <a:pt x="14613" y="837"/>
                  </a:cubicBezTo>
                  <a:cubicBezTo>
                    <a:pt x="14510" y="764"/>
                    <a:pt x="14385" y="732"/>
                    <a:pt x="14260" y="732"/>
                  </a:cubicBezTo>
                  <a:cubicBezTo>
                    <a:pt x="14175" y="732"/>
                    <a:pt x="14089" y="747"/>
                    <a:pt x="14010" y="772"/>
                  </a:cubicBezTo>
                  <a:cubicBezTo>
                    <a:pt x="13788" y="845"/>
                    <a:pt x="13604" y="1000"/>
                    <a:pt x="13434" y="1154"/>
                  </a:cubicBezTo>
                  <a:cubicBezTo>
                    <a:pt x="13235" y="1332"/>
                    <a:pt x="13038" y="1512"/>
                    <a:pt x="12840" y="1692"/>
                  </a:cubicBezTo>
                  <a:cubicBezTo>
                    <a:pt x="12658" y="1857"/>
                    <a:pt x="12469" y="2016"/>
                    <a:pt x="12299" y="2194"/>
                  </a:cubicBezTo>
                  <a:cubicBezTo>
                    <a:pt x="12129" y="2371"/>
                    <a:pt x="11980" y="2574"/>
                    <a:pt x="11919" y="2815"/>
                  </a:cubicBezTo>
                  <a:cubicBezTo>
                    <a:pt x="11915" y="2829"/>
                    <a:pt x="11922" y="2839"/>
                    <a:pt x="11932" y="2844"/>
                  </a:cubicBezTo>
                  <a:cubicBezTo>
                    <a:pt x="11914" y="2857"/>
                    <a:pt x="11895" y="2869"/>
                    <a:pt x="11878" y="2883"/>
                  </a:cubicBezTo>
                  <a:cubicBezTo>
                    <a:pt x="11737" y="2994"/>
                    <a:pt x="11658" y="3167"/>
                    <a:pt x="11616" y="3337"/>
                  </a:cubicBezTo>
                  <a:cubicBezTo>
                    <a:pt x="11594" y="3426"/>
                    <a:pt x="11580" y="3518"/>
                    <a:pt x="11573" y="3609"/>
                  </a:cubicBezTo>
                  <a:cubicBezTo>
                    <a:pt x="11563" y="3706"/>
                    <a:pt x="11558" y="3803"/>
                    <a:pt x="11570" y="3901"/>
                  </a:cubicBezTo>
                  <a:cubicBezTo>
                    <a:pt x="11581" y="4013"/>
                    <a:pt x="11618" y="4125"/>
                    <a:pt x="11685" y="4212"/>
                  </a:cubicBezTo>
                  <a:cubicBezTo>
                    <a:pt x="11679" y="4216"/>
                    <a:pt x="11672" y="4223"/>
                    <a:pt x="11666" y="4231"/>
                  </a:cubicBezTo>
                  <a:cubicBezTo>
                    <a:pt x="11598" y="4316"/>
                    <a:pt x="11575" y="4442"/>
                    <a:pt x="11554" y="4547"/>
                  </a:cubicBezTo>
                  <a:cubicBezTo>
                    <a:pt x="11531" y="4668"/>
                    <a:pt x="11519" y="4792"/>
                    <a:pt x="11511" y="4914"/>
                  </a:cubicBezTo>
                  <a:cubicBezTo>
                    <a:pt x="11495" y="5166"/>
                    <a:pt x="11498" y="5420"/>
                    <a:pt x="11451" y="5668"/>
                  </a:cubicBezTo>
                  <a:cubicBezTo>
                    <a:pt x="11441" y="5722"/>
                    <a:pt x="11432" y="5788"/>
                    <a:pt x="11404" y="5836"/>
                  </a:cubicBezTo>
                  <a:cubicBezTo>
                    <a:pt x="11385" y="5866"/>
                    <a:pt x="11357" y="5880"/>
                    <a:pt x="11327" y="5880"/>
                  </a:cubicBezTo>
                  <a:cubicBezTo>
                    <a:pt x="11311" y="5880"/>
                    <a:pt x="11293" y="5876"/>
                    <a:pt x="11276" y="5867"/>
                  </a:cubicBezTo>
                  <a:cubicBezTo>
                    <a:pt x="11176" y="5820"/>
                    <a:pt x="11132" y="5709"/>
                    <a:pt x="11105" y="5608"/>
                  </a:cubicBezTo>
                  <a:cubicBezTo>
                    <a:pt x="11060" y="5435"/>
                    <a:pt x="11077" y="5254"/>
                    <a:pt x="11114" y="5079"/>
                  </a:cubicBezTo>
                  <a:cubicBezTo>
                    <a:pt x="11196" y="4927"/>
                    <a:pt x="11280" y="4776"/>
                    <a:pt x="11344" y="4616"/>
                  </a:cubicBezTo>
                  <a:cubicBezTo>
                    <a:pt x="11401" y="4474"/>
                    <a:pt x="11439" y="4328"/>
                    <a:pt x="11467" y="4180"/>
                  </a:cubicBezTo>
                  <a:cubicBezTo>
                    <a:pt x="11510" y="4091"/>
                    <a:pt x="11544" y="3999"/>
                    <a:pt x="11516" y="3898"/>
                  </a:cubicBezTo>
                  <a:cubicBezTo>
                    <a:pt x="11515" y="3892"/>
                    <a:pt x="11512" y="3884"/>
                    <a:pt x="11510" y="3877"/>
                  </a:cubicBezTo>
                  <a:cubicBezTo>
                    <a:pt x="11534" y="3644"/>
                    <a:pt x="11547" y="3408"/>
                    <a:pt x="11569" y="3177"/>
                  </a:cubicBezTo>
                  <a:cubicBezTo>
                    <a:pt x="11574" y="3175"/>
                    <a:pt x="11578" y="3173"/>
                    <a:pt x="11580" y="3169"/>
                  </a:cubicBezTo>
                  <a:cubicBezTo>
                    <a:pt x="11734" y="2973"/>
                    <a:pt x="11796" y="2724"/>
                    <a:pt x="11879" y="2493"/>
                  </a:cubicBezTo>
                  <a:cubicBezTo>
                    <a:pt x="11967" y="2250"/>
                    <a:pt x="12063" y="2008"/>
                    <a:pt x="12178" y="1775"/>
                  </a:cubicBezTo>
                  <a:cubicBezTo>
                    <a:pt x="12184" y="1762"/>
                    <a:pt x="12192" y="1747"/>
                    <a:pt x="12200" y="1732"/>
                  </a:cubicBezTo>
                  <a:cubicBezTo>
                    <a:pt x="12205" y="1725"/>
                    <a:pt x="12210" y="1716"/>
                    <a:pt x="12217" y="1707"/>
                  </a:cubicBezTo>
                  <a:cubicBezTo>
                    <a:pt x="12278" y="1620"/>
                    <a:pt x="12344" y="1529"/>
                    <a:pt x="12399" y="1434"/>
                  </a:cubicBezTo>
                  <a:cubicBezTo>
                    <a:pt x="12532" y="1286"/>
                    <a:pt x="12664" y="1138"/>
                    <a:pt x="12797" y="989"/>
                  </a:cubicBezTo>
                  <a:cubicBezTo>
                    <a:pt x="12985" y="782"/>
                    <a:pt x="13185" y="574"/>
                    <a:pt x="13410" y="407"/>
                  </a:cubicBezTo>
                  <a:cubicBezTo>
                    <a:pt x="13488" y="368"/>
                    <a:pt x="13566" y="332"/>
                    <a:pt x="13648" y="303"/>
                  </a:cubicBezTo>
                  <a:cubicBezTo>
                    <a:pt x="13853" y="229"/>
                    <a:pt x="14070" y="193"/>
                    <a:pt x="14288" y="193"/>
                  </a:cubicBezTo>
                  <a:close/>
                  <a:moveTo>
                    <a:pt x="10516" y="3619"/>
                  </a:moveTo>
                  <a:lnTo>
                    <a:pt x="10516" y="3619"/>
                  </a:lnTo>
                  <a:cubicBezTo>
                    <a:pt x="10500" y="3657"/>
                    <a:pt x="10483" y="3697"/>
                    <a:pt x="10468" y="3735"/>
                  </a:cubicBezTo>
                  <a:cubicBezTo>
                    <a:pt x="10383" y="3960"/>
                    <a:pt x="10333" y="4197"/>
                    <a:pt x="10316" y="4437"/>
                  </a:cubicBezTo>
                  <a:cubicBezTo>
                    <a:pt x="10302" y="4635"/>
                    <a:pt x="10311" y="4833"/>
                    <a:pt x="10338" y="5028"/>
                  </a:cubicBezTo>
                  <a:lnTo>
                    <a:pt x="10338" y="5073"/>
                  </a:lnTo>
                  <a:cubicBezTo>
                    <a:pt x="10334" y="5083"/>
                    <a:pt x="10331" y="5095"/>
                    <a:pt x="10328" y="5104"/>
                  </a:cubicBezTo>
                  <a:cubicBezTo>
                    <a:pt x="10320" y="5130"/>
                    <a:pt x="10327" y="5144"/>
                    <a:pt x="10341" y="5160"/>
                  </a:cubicBezTo>
                  <a:cubicBezTo>
                    <a:pt x="10347" y="5275"/>
                    <a:pt x="10358" y="5389"/>
                    <a:pt x="10378" y="5504"/>
                  </a:cubicBezTo>
                  <a:cubicBezTo>
                    <a:pt x="10389" y="5567"/>
                    <a:pt x="10401" y="5631"/>
                    <a:pt x="10416" y="5695"/>
                  </a:cubicBezTo>
                  <a:cubicBezTo>
                    <a:pt x="10429" y="5769"/>
                    <a:pt x="10457" y="5853"/>
                    <a:pt x="10430" y="5926"/>
                  </a:cubicBezTo>
                  <a:cubicBezTo>
                    <a:pt x="10415" y="5970"/>
                    <a:pt x="10371" y="6014"/>
                    <a:pt x="10324" y="6014"/>
                  </a:cubicBezTo>
                  <a:cubicBezTo>
                    <a:pt x="10312" y="6014"/>
                    <a:pt x="10300" y="6011"/>
                    <a:pt x="10288" y="6004"/>
                  </a:cubicBezTo>
                  <a:cubicBezTo>
                    <a:pt x="10259" y="5991"/>
                    <a:pt x="10239" y="5962"/>
                    <a:pt x="10221" y="5936"/>
                  </a:cubicBezTo>
                  <a:cubicBezTo>
                    <a:pt x="10200" y="5907"/>
                    <a:pt x="10179" y="5877"/>
                    <a:pt x="10160" y="5846"/>
                  </a:cubicBezTo>
                  <a:cubicBezTo>
                    <a:pt x="10086" y="5729"/>
                    <a:pt x="10024" y="5603"/>
                    <a:pt x="9979" y="5472"/>
                  </a:cubicBezTo>
                  <a:cubicBezTo>
                    <a:pt x="9803" y="4981"/>
                    <a:pt x="9811" y="4368"/>
                    <a:pt x="10133" y="3937"/>
                  </a:cubicBezTo>
                  <a:cubicBezTo>
                    <a:pt x="10237" y="3797"/>
                    <a:pt x="10370" y="3701"/>
                    <a:pt x="10516" y="3619"/>
                  </a:cubicBezTo>
                  <a:close/>
                  <a:moveTo>
                    <a:pt x="17585" y="5661"/>
                  </a:moveTo>
                  <a:lnTo>
                    <a:pt x="17585" y="5661"/>
                  </a:lnTo>
                  <a:cubicBezTo>
                    <a:pt x="17517" y="5794"/>
                    <a:pt x="17437" y="5921"/>
                    <a:pt x="17357" y="6046"/>
                  </a:cubicBezTo>
                  <a:cubicBezTo>
                    <a:pt x="17394" y="5920"/>
                    <a:pt x="17464" y="5808"/>
                    <a:pt x="17547" y="5706"/>
                  </a:cubicBezTo>
                  <a:cubicBezTo>
                    <a:pt x="17560" y="5690"/>
                    <a:pt x="17572" y="5676"/>
                    <a:pt x="17585" y="5661"/>
                  </a:cubicBezTo>
                  <a:close/>
                  <a:moveTo>
                    <a:pt x="11117" y="4839"/>
                  </a:moveTo>
                  <a:lnTo>
                    <a:pt x="11117" y="4839"/>
                  </a:lnTo>
                  <a:cubicBezTo>
                    <a:pt x="11094" y="4917"/>
                    <a:pt x="11075" y="4995"/>
                    <a:pt x="11059" y="5074"/>
                  </a:cubicBezTo>
                  <a:cubicBezTo>
                    <a:pt x="11023" y="5145"/>
                    <a:pt x="10986" y="5216"/>
                    <a:pt x="10953" y="5290"/>
                  </a:cubicBezTo>
                  <a:cubicBezTo>
                    <a:pt x="10833" y="5559"/>
                    <a:pt x="10788" y="5850"/>
                    <a:pt x="10754" y="6141"/>
                  </a:cubicBezTo>
                  <a:cubicBezTo>
                    <a:pt x="10604" y="5850"/>
                    <a:pt x="10488" y="5540"/>
                    <a:pt x="10421" y="5221"/>
                  </a:cubicBezTo>
                  <a:lnTo>
                    <a:pt x="10421" y="5221"/>
                  </a:lnTo>
                  <a:cubicBezTo>
                    <a:pt x="10437" y="5228"/>
                    <a:pt x="10454" y="5236"/>
                    <a:pt x="10471" y="5241"/>
                  </a:cubicBezTo>
                  <a:cubicBezTo>
                    <a:pt x="10507" y="5252"/>
                    <a:pt x="10545" y="5258"/>
                    <a:pt x="10582" y="5258"/>
                  </a:cubicBezTo>
                  <a:cubicBezTo>
                    <a:pt x="10645" y="5258"/>
                    <a:pt x="10708" y="5243"/>
                    <a:pt x="10766" y="5218"/>
                  </a:cubicBezTo>
                  <a:cubicBezTo>
                    <a:pt x="10928" y="5148"/>
                    <a:pt x="11032" y="4996"/>
                    <a:pt x="11117" y="4839"/>
                  </a:cubicBezTo>
                  <a:close/>
                  <a:moveTo>
                    <a:pt x="15152" y="6087"/>
                  </a:moveTo>
                  <a:cubicBezTo>
                    <a:pt x="15172" y="6087"/>
                    <a:pt x="15192" y="6090"/>
                    <a:pt x="15210" y="6096"/>
                  </a:cubicBezTo>
                  <a:cubicBezTo>
                    <a:pt x="15257" y="6111"/>
                    <a:pt x="15289" y="6154"/>
                    <a:pt x="15316" y="6195"/>
                  </a:cubicBezTo>
                  <a:cubicBezTo>
                    <a:pt x="15350" y="6248"/>
                    <a:pt x="15383" y="6302"/>
                    <a:pt x="15414" y="6358"/>
                  </a:cubicBezTo>
                  <a:cubicBezTo>
                    <a:pt x="15445" y="6411"/>
                    <a:pt x="15474" y="6466"/>
                    <a:pt x="15502" y="6521"/>
                  </a:cubicBezTo>
                  <a:cubicBezTo>
                    <a:pt x="15530" y="6578"/>
                    <a:pt x="15566" y="6636"/>
                    <a:pt x="15578" y="6699"/>
                  </a:cubicBezTo>
                  <a:cubicBezTo>
                    <a:pt x="15586" y="6738"/>
                    <a:pt x="15578" y="6774"/>
                    <a:pt x="15560" y="6805"/>
                  </a:cubicBezTo>
                  <a:cubicBezTo>
                    <a:pt x="15413" y="6672"/>
                    <a:pt x="15247" y="6563"/>
                    <a:pt x="15067" y="6483"/>
                  </a:cubicBezTo>
                  <a:cubicBezTo>
                    <a:pt x="14970" y="6439"/>
                    <a:pt x="14870" y="6405"/>
                    <a:pt x="14769" y="6379"/>
                  </a:cubicBezTo>
                  <a:cubicBezTo>
                    <a:pt x="14665" y="6352"/>
                    <a:pt x="14559" y="6337"/>
                    <a:pt x="14454" y="6318"/>
                  </a:cubicBezTo>
                  <a:cubicBezTo>
                    <a:pt x="14355" y="6301"/>
                    <a:pt x="14255" y="6277"/>
                    <a:pt x="14164" y="6232"/>
                  </a:cubicBezTo>
                  <a:cubicBezTo>
                    <a:pt x="14218" y="6208"/>
                    <a:pt x="14273" y="6187"/>
                    <a:pt x="14328" y="6169"/>
                  </a:cubicBezTo>
                  <a:cubicBezTo>
                    <a:pt x="14360" y="6165"/>
                    <a:pt x="14389" y="6164"/>
                    <a:pt x="14418" y="6161"/>
                  </a:cubicBezTo>
                  <a:cubicBezTo>
                    <a:pt x="14554" y="6148"/>
                    <a:pt x="14688" y="6133"/>
                    <a:pt x="14823" y="6120"/>
                  </a:cubicBezTo>
                  <a:lnTo>
                    <a:pt x="15023" y="6101"/>
                  </a:lnTo>
                  <a:cubicBezTo>
                    <a:pt x="15064" y="6097"/>
                    <a:pt x="15109" y="6087"/>
                    <a:pt x="15152" y="6087"/>
                  </a:cubicBezTo>
                  <a:close/>
                  <a:moveTo>
                    <a:pt x="16434" y="1758"/>
                  </a:moveTo>
                  <a:lnTo>
                    <a:pt x="16521" y="1774"/>
                  </a:lnTo>
                  <a:cubicBezTo>
                    <a:pt x="16666" y="1804"/>
                    <a:pt x="16810" y="1831"/>
                    <a:pt x="16955" y="1859"/>
                  </a:cubicBezTo>
                  <a:cubicBezTo>
                    <a:pt x="17074" y="1911"/>
                    <a:pt x="17190" y="1971"/>
                    <a:pt x="17297" y="2043"/>
                  </a:cubicBezTo>
                  <a:cubicBezTo>
                    <a:pt x="17422" y="2127"/>
                    <a:pt x="17548" y="2225"/>
                    <a:pt x="17621" y="2361"/>
                  </a:cubicBezTo>
                  <a:cubicBezTo>
                    <a:pt x="17699" y="2504"/>
                    <a:pt x="17712" y="2673"/>
                    <a:pt x="17712" y="2833"/>
                  </a:cubicBezTo>
                  <a:cubicBezTo>
                    <a:pt x="17712" y="3000"/>
                    <a:pt x="17694" y="3165"/>
                    <a:pt x="17673" y="3330"/>
                  </a:cubicBezTo>
                  <a:cubicBezTo>
                    <a:pt x="17665" y="3378"/>
                    <a:pt x="17659" y="3426"/>
                    <a:pt x="17654" y="3473"/>
                  </a:cubicBezTo>
                  <a:cubicBezTo>
                    <a:pt x="17606" y="3588"/>
                    <a:pt x="17556" y="3702"/>
                    <a:pt x="17512" y="3818"/>
                  </a:cubicBezTo>
                  <a:cubicBezTo>
                    <a:pt x="17465" y="3943"/>
                    <a:pt x="17443" y="4076"/>
                    <a:pt x="17511" y="4197"/>
                  </a:cubicBezTo>
                  <a:cubicBezTo>
                    <a:pt x="17539" y="4247"/>
                    <a:pt x="17578" y="4289"/>
                    <a:pt x="17620" y="4328"/>
                  </a:cubicBezTo>
                  <a:cubicBezTo>
                    <a:pt x="17643" y="4487"/>
                    <a:pt x="17698" y="4640"/>
                    <a:pt x="17735" y="4798"/>
                  </a:cubicBezTo>
                  <a:cubicBezTo>
                    <a:pt x="17770" y="4956"/>
                    <a:pt x="17772" y="5116"/>
                    <a:pt x="17736" y="5273"/>
                  </a:cubicBezTo>
                  <a:cubicBezTo>
                    <a:pt x="17721" y="5334"/>
                    <a:pt x="17701" y="5394"/>
                    <a:pt x="17679" y="5453"/>
                  </a:cubicBezTo>
                  <a:cubicBezTo>
                    <a:pt x="17621" y="5519"/>
                    <a:pt x="17562" y="5584"/>
                    <a:pt x="17506" y="5651"/>
                  </a:cubicBezTo>
                  <a:cubicBezTo>
                    <a:pt x="17379" y="5805"/>
                    <a:pt x="17273" y="5992"/>
                    <a:pt x="17265" y="6193"/>
                  </a:cubicBezTo>
                  <a:lnTo>
                    <a:pt x="16845" y="6866"/>
                  </a:lnTo>
                  <a:cubicBezTo>
                    <a:pt x="16891" y="6636"/>
                    <a:pt x="16971" y="6410"/>
                    <a:pt x="17057" y="6196"/>
                  </a:cubicBezTo>
                  <a:cubicBezTo>
                    <a:pt x="17137" y="5998"/>
                    <a:pt x="17223" y="5802"/>
                    <a:pt x="17300" y="5603"/>
                  </a:cubicBezTo>
                  <a:cubicBezTo>
                    <a:pt x="17384" y="5493"/>
                    <a:pt x="17469" y="5385"/>
                    <a:pt x="17553" y="5274"/>
                  </a:cubicBezTo>
                  <a:cubicBezTo>
                    <a:pt x="17638" y="5160"/>
                    <a:pt x="17724" y="5025"/>
                    <a:pt x="17725" y="4877"/>
                  </a:cubicBezTo>
                  <a:cubicBezTo>
                    <a:pt x="17726" y="4733"/>
                    <a:pt x="17633" y="4630"/>
                    <a:pt x="17539" y="4535"/>
                  </a:cubicBezTo>
                  <a:cubicBezTo>
                    <a:pt x="17438" y="4432"/>
                    <a:pt x="17365" y="4320"/>
                    <a:pt x="17327" y="4180"/>
                  </a:cubicBezTo>
                  <a:cubicBezTo>
                    <a:pt x="17289" y="4041"/>
                    <a:pt x="17284" y="3896"/>
                    <a:pt x="17297" y="3753"/>
                  </a:cubicBezTo>
                  <a:cubicBezTo>
                    <a:pt x="17326" y="3429"/>
                    <a:pt x="17446" y="3119"/>
                    <a:pt x="17455" y="2792"/>
                  </a:cubicBezTo>
                  <a:cubicBezTo>
                    <a:pt x="17462" y="2574"/>
                    <a:pt x="17415" y="2334"/>
                    <a:pt x="17276" y="2160"/>
                  </a:cubicBezTo>
                  <a:cubicBezTo>
                    <a:pt x="17250" y="2077"/>
                    <a:pt x="17203" y="2006"/>
                    <a:pt x="17117" y="1961"/>
                  </a:cubicBezTo>
                  <a:cubicBezTo>
                    <a:pt x="17029" y="1915"/>
                    <a:pt x="16928" y="1895"/>
                    <a:pt x="16832" y="1868"/>
                  </a:cubicBezTo>
                  <a:cubicBezTo>
                    <a:pt x="16724" y="1837"/>
                    <a:pt x="16615" y="1807"/>
                    <a:pt x="16505" y="1778"/>
                  </a:cubicBezTo>
                  <a:lnTo>
                    <a:pt x="16434" y="1758"/>
                  </a:lnTo>
                  <a:close/>
                  <a:moveTo>
                    <a:pt x="14126" y="6279"/>
                  </a:moveTo>
                  <a:lnTo>
                    <a:pt x="14126" y="6279"/>
                  </a:lnTo>
                  <a:cubicBezTo>
                    <a:pt x="14299" y="6370"/>
                    <a:pt x="14502" y="6377"/>
                    <a:pt x="14691" y="6418"/>
                  </a:cubicBezTo>
                  <a:cubicBezTo>
                    <a:pt x="14896" y="6465"/>
                    <a:pt x="15093" y="6544"/>
                    <a:pt x="15272" y="6656"/>
                  </a:cubicBezTo>
                  <a:cubicBezTo>
                    <a:pt x="15361" y="6712"/>
                    <a:pt x="15445" y="6777"/>
                    <a:pt x="15524" y="6847"/>
                  </a:cubicBezTo>
                  <a:cubicBezTo>
                    <a:pt x="15494" y="6874"/>
                    <a:pt x="15455" y="6895"/>
                    <a:pt x="15414" y="6908"/>
                  </a:cubicBezTo>
                  <a:cubicBezTo>
                    <a:pt x="15370" y="6921"/>
                    <a:pt x="15326" y="6927"/>
                    <a:pt x="15282" y="6927"/>
                  </a:cubicBezTo>
                  <a:cubicBezTo>
                    <a:pt x="15093" y="6927"/>
                    <a:pt x="14907" y="6818"/>
                    <a:pt x="14753" y="6719"/>
                  </a:cubicBezTo>
                  <a:cubicBezTo>
                    <a:pt x="14629" y="6639"/>
                    <a:pt x="14508" y="6557"/>
                    <a:pt x="14386" y="6475"/>
                  </a:cubicBezTo>
                  <a:cubicBezTo>
                    <a:pt x="14328" y="6437"/>
                    <a:pt x="14269" y="6401"/>
                    <a:pt x="14214" y="6360"/>
                  </a:cubicBezTo>
                  <a:cubicBezTo>
                    <a:pt x="14182" y="6337"/>
                    <a:pt x="14151" y="6311"/>
                    <a:pt x="14126" y="6279"/>
                  </a:cubicBezTo>
                  <a:close/>
                  <a:moveTo>
                    <a:pt x="17270" y="6286"/>
                  </a:moveTo>
                  <a:cubicBezTo>
                    <a:pt x="17271" y="6298"/>
                    <a:pt x="17273" y="6308"/>
                    <a:pt x="17276" y="6321"/>
                  </a:cubicBezTo>
                  <a:cubicBezTo>
                    <a:pt x="17285" y="6377"/>
                    <a:pt x="17305" y="6431"/>
                    <a:pt x="17334" y="6479"/>
                  </a:cubicBezTo>
                  <a:cubicBezTo>
                    <a:pt x="17365" y="6529"/>
                    <a:pt x="17407" y="6567"/>
                    <a:pt x="17447" y="6609"/>
                  </a:cubicBezTo>
                  <a:cubicBezTo>
                    <a:pt x="17483" y="6645"/>
                    <a:pt x="17526" y="6693"/>
                    <a:pt x="17516" y="6748"/>
                  </a:cubicBezTo>
                  <a:cubicBezTo>
                    <a:pt x="17505" y="6805"/>
                    <a:pt x="17443" y="6842"/>
                    <a:pt x="17399" y="6872"/>
                  </a:cubicBezTo>
                  <a:cubicBezTo>
                    <a:pt x="17191" y="7014"/>
                    <a:pt x="16985" y="7175"/>
                    <a:pt x="16852" y="7392"/>
                  </a:cubicBezTo>
                  <a:cubicBezTo>
                    <a:pt x="16841" y="7413"/>
                    <a:pt x="16829" y="7434"/>
                    <a:pt x="16819" y="7455"/>
                  </a:cubicBezTo>
                  <a:cubicBezTo>
                    <a:pt x="16799" y="7304"/>
                    <a:pt x="16803" y="7154"/>
                    <a:pt x="16823" y="7004"/>
                  </a:cubicBezTo>
                  <a:cubicBezTo>
                    <a:pt x="16920" y="6846"/>
                    <a:pt x="17019" y="6689"/>
                    <a:pt x="17118" y="6531"/>
                  </a:cubicBezTo>
                  <a:cubicBezTo>
                    <a:pt x="17170" y="6449"/>
                    <a:pt x="17219" y="6368"/>
                    <a:pt x="17270" y="6286"/>
                  </a:cubicBezTo>
                  <a:close/>
                  <a:moveTo>
                    <a:pt x="15359" y="7622"/>
                  </a:moveTo>
                  <a:cubicBezTo>
                    <a:pt x="15363" y="7644"/>
                    <a:pt x="15366" y="7666"/>
                    <a:pt x="15369" y="7687"/>
                  </a:cubicBezTo>
                  <a:cubicBezTo>
                    <a:pt x="15272" y="7711"/>
                    <a:pt x="15170" y="7736"/>
                    <a:pt x="15074" y="7769"/>
                  </a:cubicBezTo>
                  <a:cubicBezTo>
                    <a:pt x="15170" y="7723"/>
                    <a:pt x="15266" y="7674"/>
                    <a:pt x="15359" y="7622"/>
                  </a:cubicBezTo>
                  <a:close/>
                  <a:moveTo>
                    <a:pt x="17146" y="5805"/>
                  </a:moveTo>
                  <a:cubicBezTo>
                    <a:pt x="17008" y="6143"/>
                    <a:pt x="16859" y="6474"/>
                    <a:pt x="16784" y="6829"/>
                  </a:cubicBezTo>
                  <a:cubicBezTo>
                    <a:pt x="16771" y="6889"/>
                    <a:pt x="16762" y="6951"/>
                    <a:pt x="16755" y="7011"/>
                  </a:cubicBezTo>
                  <a:cubicBezTo>
                    <a:pt x="16752" y="7016"/>
                    <a:pt x="16747" y="7020"/>
                    <a:pt x="16745" y="7025"/>
                  </a:cubicBezTo>
                  <a:cubicBezTo>
                    <a:pt x="16651" y="7176"/>
                    <a:pt x="16558" y="7327"/>
                    <a:pt x="16463" y="7476"/>
                  </a:cubicBezTo>
                  <a:cubicBezTo>
                    <a:pt x="16415" y="7554"/>
                    <a:pt x="16367" y="7631"/>
                    <a:pt x="16318" y="7707"/>
                  </a:cubicBezTo>
                  <a:cubicBezTo>
                    <a:pt x="16297" y="7740"/>
                    <a:pt x="16262" y="7796"/>
                    <a:pt x="16226" y="7796"/>
                  </a:cubicBezTo>
                  <a:cubicBezTo>
                    <a:pt x="16212" y="7796"/>
                    <a:pt x="16197" y="7787"/>
                    <a:pt x="16183" y="7765"/>
                  </a:cubicBezTo>
                  <a:cubicBezTo>
                    <a:pt x="16149" y="7711"/>
                    <a:pt x="16157" y="7640"/>
                    <a:pt x="16164" y="7579"/>
                  </a:cubicBezTo>
                  <a:cubicBezTo>
                    <a:pt x="16173" y="7498"/>
                    <a:pt x="16194" y="7422"/>
                    <a:pt x="16220" y="7345"/>
                  </a:cubicBezTo>
                  <a:cubicBezTo>
                    <a:pt x="16274" y="7191"/>
                    <a:pt x="16352" y="7047"/>
                    <a:pt x="16433" y="6906"/>
                  </a:cubicBezTo>
                  <a:cubicBezTo>
                    <a:pt x="16598" y="6618"/>
                    <a:pt x="16777" y="6337"/>
                    <a:pt x="16963" y="6062"/>
                  </a:cubicBezTo>
                  <a:cubicBezTo>
                    <a:pt x="17023" y="5976"/>
                    <a:pt x="17085" y="5891"/>
                    <a:pt x="17146" y="5805"/>
                  </a:cubicBezTo>
                  <a:close/>
                  <a:moveTo>
                    <a:pt x="15940" y="1711"/>
                  </a:moveTo>
                  <a:cubicBezTo>
                    <a:pt x="15960" y="1711"/>
                    <a:pt x="15981" y="1712"/>
                    <a:pt x="16002" y="1715"/>
                  </a:cubicBezTo>
                  <a:cubicBezTo>
                    <a:pt x="16018" y="1716"/>
                    <a:pt x="16035" y="1718"/>
                    <a:pt x="16050" y="1721"/>
                  </a:cubicBezTo>
                  <a:cubicBezTo>
                    <a:pt x="16058" y="1728"/>
                    <a:pt x="16065" y="1736"/>
                    <a:pt x="16075" y="1739"/>
                  </a:cubicBezTo>
                  <a:cubicBezTo>
                    <a:pt x="16067" y="1747"/>
                    <a:pt x="16069" y="1762"/>
                    <a:pt x="16080" y="1767"/>
                  </a:cubicBezTo>
                  <a:cubicBezTo>
                    <a:pt x="16327" y="1893"/>
                    <a:pt x="16611" y="1882"/>
                    <a:pt x="16875" y="1954"/>
                  </a:cubicBezTo>
                  <a:cubicBezTo>
                    <a:pt x="16999" y="1988"/>
                    <a:pt x="17115" y="2045"/>
                    <a:pt x="17206" y="2137"/>
                  </a:cubicBezTo>
                  <a:cubicBezTo>
                    <a:pt x="17242" y="2218"/>
                    <a:pt x="17242" y="2309"/>
                    <a:pt x="17240" y="2394"/>
                  </a:cubicBezTo>
                  <a:cubicBezTo>
                    <a:pt x="17234" y="2859"/>
                    <a:pt x="17211" y="3325"/>
                    <a:pt x="17177" y="3788"/>
                  </a:cubicBezTo>
                  <a:cubicBezTo>
                    <a:pt x="17163" y="3989"/>
                    <a:pt x="17146" y="4189"/>
                    <a:pt x="17127" y="4389"/>
                  </a:cubicBezTo>
                  <a:cubicBezTo>
                    <a:pt x="17009" y="4273"/>
                    <a:pt x="16846" y="4207"/>
                    <a:pt x="16695" y="4149"/>
                  </a:cubicBezTo>
                  <a:cubicBezTo>
                    <a:pt x="16593" y="4110"/>
                    <a:pt x="16485" y="4079"/>
                    <a:pt x="16375" y="4079"/>
                  </a:cubicBezTo>
                  <a:cubicBezTo>
                    <a:pt x="16361" y="4079"/>
                    <a:pt x="16347" y="4079"/>
                    <a:pt x="16333" y="4080"/>
                  </a:cubicBezTo>
                  <a:cubicBezTo>
                    <a:pt x="16288" y="4045"/>
                    <a:pt x="16233" y="4011"/>
                    <a:pt x="16173" y="4011"/>
                  </a:cubicBezTo>
                  <a:cubicBezTo>
                    <a:pt x="16103" y="4011"/>
                    <a:pt x="16068" y="4063"/>
                    <a:pt x="16044" y="4122"/>
                  </a:cubicBezTo>
                  <a:lnTo>
                    <a:pt x="15950" y="4351"/>
                  </a:lnTo>
                  <a:cubicBezTo>
                    <a:pt x="15886" y="4506"/>
                    <a:pt x="15820" y="4661"/>
                    <a:pt x="15756" y="4817"/>
                  </a:cubicBezTo>
                  <a:lnTo>
                    <a:pt x="15661" y="5044"/>
                  </a:lnTo>
                  <a:cubicBezTo>
                    <a:pt x="15634" y="5110"/>
                    <a:pt x="15598" y="5175"/>
                    <a:pt x="15642" y="5243"/>
                  </a:cubicBezTo>
                  <a:cubicBezTo>
                    <a:pt x="15659" y="5268"/>
                    <a:pt x="15681" y="5289"/>
                    <a:pt x="15698" y="5312"/>
                  </a:cubicBezTo>
                  <a:cubicBezTo>
                    <a:pt x="15714" y="5334"/>
                    <a:pt x="15725" y="5359"/>
                    <a:pt x="15734" y="5385"/>
                  </a:cubicBezTo>
                  <a:cubicBezTo>
                    <a:pt x="15750" y="5437"/>
                    <a:pt x="15746" y="5494"/>
                    <a:pt x="15730" y="5546"/>
                  </a:cubicBezTo>
                  <a:cubicBezTo>
                    <a:pt x="15703" y="5626"/>
                    <a:pt x="15642" y="5682"/>
                    <a:pt x="15566" y="5701"/>
                  </a:cubicBezTo>
                  <a:cubicBezTo>
                    <a:pt x="15544" y="5697"/>
                    <a:pt x="15521" y="5696"/>
                    <a:pt x="15498" y="5696"/>
                  </a:cubicBezTo>
                  <a:cubicBezTo>
                    <a:pt x="15476" y="5696"/>
                    <a:pt x="15453" y="5697"/>
                    <a:pt x="15430" y="5699"/>
                  </a:cubicBezTo>
                  <a:cubicBezTo>
                    <a:pt x="15390" y="5689"/>
                    <a:pt x="15352" y="5669"/>
                    <a:pt x="15324" y="5641"/>
                  </a:cubicBezTo>
                  <a:cubicBezTo>
                    <a:pt x="15289" y="5608"/>
                    <a:pt x="15267" y="5564"/>
                    <a:pt x="15240" y="5527"/>
                  </a:cubicBezTo>
                  <a:lnTo>
                    <a:pt x="15241" y="5526"/>
                  </a:lnTo>
                  <a:cubicBezTo>
                    <a:pt x="15252" y="5514"/>
                    <a:pt x="15253" y="5494"/>
                    <a:pt x="15241" y="5483"/>
                  </a:cubicBezTo>
                  <a:cubicBezTo>
                    <a:pt x="15154" y="5402"/>
                    <a:pt x="15036" y="5358"/>
                    <a:pt x="14918" y="5358"/>
                  </a:cubicBezTo>
                  <a:cubicBezTo>
                    <a:pt x="14865" y="5358"/>
                    <a:pt x="14812" y="5367"/>
                    <a:pt x="14761" y="5385"/>
                  </a:cubicBezTo>
                  <a:cubicBezTo>
                    <a:pt x="14722" y="5400"/>
                    <a:pt x="14676" y="5418"/>
                    <a:pt x="14651" y="5452"/>
                  </a:cubicBezTo>
                  <a:cubicBezTo>
                    <a:pt x="14623" y="5493"/>
                    <a:pt x="14645" y="5536"/>
                    <a:pt x="14680" y="5562"/>
                  </a:cubicBezTo>
                  <a:cubicBezTo>
                    <a:pt x="14722" y="5593"/>
                    <a:pt x="14771" y="5601"/>
                    <a:pt x="14822" y="5601"/>
                  </a:cubicBezTo>
                  <a:cubicBezTo>
                    <a:pt x="14859" y="5601"/>
                    <a:pt x="14896" y="5597"/>
                    <a:pt x="14932" y="5594"/>
                  </a:cubicBezTo>
                  <a:cubicBezTo>
                    <a:pt x="14939" y="5593"/>
                    <a:pt x="14948" y="5593"/>
                    <a:pt x="14955" y="5593"/>
                  </a:cubicBezTo>
                  <a:cubicBezTo>
                    <a:pt x="14986" y="5602"/>
                    <a:pt x="15018" y="5607"/>
                    <a:pt x="15050" y="5607"/>
                  </a:cubicBezTo>
                  <a:cubicBezTo>
                    <a:pt x="15063" y="5607"/>
                    <a:pt x="15076" y="5606"/>
                    <a:pt x="15088" y="5604"/>
                  </a:cubicBezTo>
                  <a:cubicBezTo>
                    <a:pt x="15111" y="5610"/>
                    <a:pt x="15135" y="5620"/>
                    <a:pt x="15158" y="5631"/>
                  </a:cubicBezTo>
                  <a:cubicBezTo>
                    <a:pt x="15217" y="5663"/>
                    <a:pt x="15270" y="5706"/>
                    <a:pt x="15322" y="5748"/>
                  </a:cubicBezTo>
                  <a:cubicBezTo>
                    <a:pt x="15316" y="5838"/>
                    <a:pt x="15285" y="5935"/>
                    <a:pt x="15228" y="6004"/>
                  </a:cubicBezTo>
                  <a:cubicBezTo>
                    <a:pt x="15210" y="6025"/>
                    <a:pt x="15188" y="6033"/>
                    <a:pt x="15164" y="6033"/>
                  </a:cubicBezTo>
                  <a:cubicBezTo>
                    <a:pt x="15142" y="6033"/>
                    <a:pt x="15118" y="6029"/>
                    <a:pt x="15096" y="6025"/>
                  </a:cubicBezTo>
                  <a:cubicBezTo>
                    <a:pt x="15047" y="6022"/>
                    <a:pt x="14997" y="6019"/>
                    <a:pt x="14948" y="6018"/>
                  </a:cubicBezTo>
                  <a:cubicBezTo>
                    <a:pt x="14938" y="6018"/>
                    <a:pt x="14927" y="6018"/>
                    <a:pt x="14917" y="6018"/>
                  </a:cubicBezTo>
                  <a:cubicBezTo>
                    <a:pt x="14730" y="6018"/>
                    <a:pt x="14545" y="6045"/>
                    <a:pt x="14366" y="6100"/>
                  </a:cubicBezTo>
                  <a:cubicBezTo>
                    <a:pt x="14355" y="6104"/>
                    <a:pt x="14342" y="6108"/>
                    <a:pt x="14331" y="6112"/>
                  </a:cubicBezTo>
                  <a:cubicBezTo>
                    <a:pt x="14239" y="6123"/>
                    <a:pt x="14146" y="6142"/>
                    <a:pt x="14080" y="6210"/>
                  </a:cubicBezTo>
                  <a:lnTo>
                    <a:pt x="14079" y="6213"/>
                  </a:lnTo>
                  <a:cubicBezTo>
                    <a:pt x="14073" y="6216"/>
                    <a:pt x="14066" y="6219"/>
                    <a:pt x="14059" y="6222"/>
                  </a:cubicBezTo>
                  <a:cubicBezTo>
                    <a:pt x="14045" y="6229"/>
                    <a:pt x="14043" y="6248"/>
                    <a:pt x="14048" y="6260"/>
                  </a:cubicBezTo>
                  <a:cubicBezTo>
                    <a:pt x="14103" y="6370"/>
                    <a:pt x="14219" y="6432"/>
                    <a:pt x="14318" y="6497"/>
                  </a:cubicBezTo>
                  <a:cubicBezTo>
                    <a:pt x="14438" y="6578"/>
                    <a:pt x="14560" y="6659"/>
                    <a:pt x="14680" y="6738"/>
                  </a:cubicBezTo>
                  <a:cubicBezTo>
                    <a:pt x="14857" y="6857"/>
                    <a:pt x="15065" y="6983"/>
                    <a:pt x="15284" y="6983"/>
                  </a:cubicBezTo>
                  <a:cubicBezTo>
                    <a:pt x="15320" y="6983"/>
                    <a:pt x="15357" y="6980"/>
                    <a:pt x="15394" y="6972"/>
                  </a:cubicBezTo>
                  <a:cubicBezTo>
                    <a:pt x="15457" y="6958"/>
                    <a:pt x="15523" y="6929"/>
                    <a:pt x="15571" y="6883"/>
                  </a:cubicBezTo>
                  <a:cubicBezTo>
                    <a:pt x="15572" y="6883"/>
                    <a:pt x="15573" y="6883"/>
                    <a:pt x="15574" y="6883"/>
                  </a:cubicBezTo>
                  <a:cubicBezTo>
                    <a:pt x="15593" y="6883"/>
                    <a:pt x="15610" y="6863"/>
                    <a:pt x="15603" y="6845"/>
                  </a:cubicBezTo>
                  <a:cubicBezTo>
                    <a:pt x="15614" y="6827"/>
                    <a:pt x="15624" y="6809"/>
                    <a:pt x="15630" y="6790"/>
                  </a:cubicBezTo>
                  <a:cubicBezTo>
                    <a:pt x="15650" y="6728"/>
                    <a:pt x="15633" y="6664"/>
                    <a:pt x="15607" y="6606"/>
                  </a:cubicBezTo>
                  <a:cubicBezTo>
                    <a:pt x="15579" y="6543"/>
                    <a:pt x="15547" y="6483"/>
                    <a:pt x="15516" y="6424"/>
                  </a:cubicBezTo>
                  <a:cubicBezTo>
                    <a:pt x="15483" y="6362"/>
                    <a:pt x="15450" y="6301"/>
                    <a:pt x="15413" y="6240"/>
                  </a:cubicBezTo>
                  <a:cubicBezTo>
                    <a:pt x="15383" y="6191"/>
                    <a:pt x="15352" y="6138"/>
                    <a:pt x="15310" y="6094"/>
                  </a:cubicBezTo>
                  <a:cubicBezTo>
                    <a:pt x="15294" y="6077"/>
                    <a:pt x="15274" y="6064"/>
                    <a:pt x="15254" y="6053"/>
                  </a:cubicBezTo>
                  <a:cubicBezTo>
                    <a:pt x="15258" y="6050"/>
                    <a:pt x="15262" y="6046"/>
                    <a:pt x="15264" y="6041"/>
                  </a:cubicBezTo>
                  <a:cubicBezTo>
                    <a:pt x="15324" y="5971"/>
                    <a:pt x="15358" y="5878"/>
                    <a:pt x="15371" y="5785"/>
                  </a:cubicBezTo>
                  <a:cubicBezTo>
                    <a:pt x="15419" y="5824"/>
                    <a:pt x="15471" y="5861"/>
                    <a:pt x="15528" y="5885"/>
                  </a:cubicBezTo>
                  <a:cubicBezTo>
                    <a:pt x="15564" y="5900"/>
                    <a:pt x="15613" y="5917"/>
                    <a:pt x="15658" y="5917"/>
                  </a:cubicBezTo>
                  <a:cubicBezTo>
                    <a:pt x="15688" y="5917"/>
                    <a:pt x="15716" y="5910"/>
                    <a:pt x="15738" y="5890"/>
                  </a:cubicBezTo>
                  <a:cubicBezTo>
                    <a:pt x="15803" y="5832"/>
                    <a:pt x="15718" y="5759"/>
                    <a:pt x="15654" y="5726"/>
                  </a:cubicBezTo>
                  <a:cubicBezTo>
                    <a:pt x="15675" y="5714"/>
                    <a:pt x="15693" y="5699"/>
                    <a:pt x="15710" y="5683"/>
                  </a:cubicBezTo>
                  <a:cubicBezTo>
                    <a:pt x="15787" y="5604"/>
                    <a:pt x="15815" y="5483"/>
                    <a:pt x="15786" y="5376"/>
                  </a:cubicBezTo>
                  <a:cubicBezTo>
                    <a:pt x="15772" y="5322"/>
                    <a:pt x="15741" y="5280"/>
                    <a:pt x="15704" y="5238"/>
                  </a:cubicBezTo>
                  <a:cubicBezTo>
                    <a:pt x="15684" y="5213"/>
                    <a:pt x="15666" y="5190"/>
                    <a:pt x="15673" y="5156"/>
                  </a:cubicBezTo>
                  <a:cubicBezTo>
                    <a:pt x="15682" y="5117"/>
                    <a:pt x="15703" y="5077"/>
                    <a:pt x="15719" y="5039"/>
                  </a:cubicBezTo>
                  <a:lnTo>
                    <a:pt x="15906" y="4593"/>
                  </a:lnTo>
                  <a:cubicBezTo>
                    <a:pt x="15966" y="4443"/>
                    <a:pt x="16028" y="4294"/>
                    <a:pt x="16091" y="4146"/>
                  </a:cubicBezTo>
                  <a:cubicBezTo>
                    <a:pt x="16105" y="4116"/>
                    <a:pt x="16117" y="4079"/>
                    <a:pt x="16152" y="4070"/>
                  </a:cubicBezTo>
                  <a:cubicBezTo>
                    <a:pt x="16159" y="4067"/>
                    <a:pt x="16166" y="4066"/>
                    <a:pt x="16173" y="4066"/>
                  </a:cubicBezTo>
                  <a:cubicBezTo>
                    <a:pt x="16196" y="4066"/>
                    <a:pt x="16219" y="4076"/>
                    <a:pt x="16238" y="4085"/>
                  </a:cubicBezTo>
                  <a:cubicBezTo>
                    <a:pt x="16302" y="4118"/>
                    <a:pt x="16357" y="4170"/>
                    <a:pt x="16412" y="4215"/>
                  </a:cubicBezTo>
                  <a:cubicBezTo>
                    <a:pt x="16551" y="4330"/>
                    <a:pt x="16687" y="4450"/>
                    <a:pt x="16818" y="4574"/>
                  </a:cubicBezTo>
                  <a:cubicBezTo>
                    <a:pt x="16779" y="4645"/>
                    <a:pt x="16745" y="4715"/>
                    <a:pt x="16713" y="4787"/>
                  </a:cubicBezTo>
                  <a:cubicBezTo>
                    <a:pt x="16653" y="4750"/>
                    <a:pt x="16589" y="4724"/>
                    <a:pt x="16522" y="4704"/>
                  </a:cubicBezTo>
                  <a:cubicBezTo>
                    <a:pt x="16431" y="4662"/>
                    <a:pt x="16336" y="4624"/>
                    <a:pt x="16239" y="4592"/>
                  </a:cubicBezTo>
                  <a:cubicBezTo>
                    <a:pt x="16236" y="4591"/>
                    <a:pt x="16233" y="4590"/>
                    <a:pt x="16231" y="4590"/>
                  </a:cubicBezTo>
                  <a:cubicBezTo>
                    <a:pt x="16211" y="4590"/>
                    <a:pt x="16198" y="4615"/>
                    <a:pt x="16208" y="4634"/>
                  </a:cubicBezTo>
                  <a:cubicBezTo>
                    <a:pt x="16211" y="4640"/>
                    <a:pt x="16215" y="4646"/>
                    <a:pt x="16218" y="4651"/>
                  </a:cubicBezTo>
                  <a:cubicBezTo>
                    <a:pt x="16213" y="4651"/>
                    <a:pt x="16208" y="4650"/>
                    <a:pt x="16201" y="4650"/>
                  </a:cubicBezTo>
                  <a:cubicBezTo>
                    <a:pt x="16175" y="4648"/>
                    <a:pt x="16146" y="4642"/>
                    <a:pt x="16119" y="4642"/>
                  </a:cubicBezTo>
                  <a:cubicBezTo>
                    <a:pt x="16109" y="4642"/>
                    <a:pt x="16099" y="4643"/>
                    <a:pt x="16089" y="4645"/>
                  </a:cubicBezTo>
                  <a:cubicBezTo>
                    <a:pt x="16024" y="4658"/>
                    <a:pt x="16007" y="4731"/>
                    <a:pt x="16029" y="4786"/>
                  </a:cubicBezTo>
                  <a:cubicBezTo>
                    <a:pt x="16055" y="4845"/>
                    <a:pt x="16106" y="4899"/>
                    <a:pt x="16150" y="4945"/>
                  </a:cubicBezTo>
                  <a:cubicBezTo>
                    <a:pt x="16197" y="4995"/>
                    <a:pt x="16249" y="5039"/>
                    <a:pt x="16305" y="5080"/>
                  </a:cubicBezTo>
                  <a:cubicBezTo>
                    <a:pt x="16316" y="5087"/>
                    <a:pt x="16326" y="5096"/>
                    <a:pt x="16338" y="5103"/>
                  </a:cubicBezTo>
                  <a:cubicBezTo>
                    <a:pt x="16351" y="5126"/>
                    <a:pt x="16367" y="5145"/>
                    <a:pt x="16386" y="5161"/>
                  </a:cubicBezTo>
                  <a:cubicBezTo>
                    <a:pt x="16422" y="5191"/>
                    <a:pt x="16469" y="5210"/>
                    <a:pt x="16516" y="5210"/>
                  </a:cubicBezTo>
                  <a:cubicBezTo>
                    <a:pt x="16527" y="5210"/>
                    <a:pt x="16537" y="5209"/>
                    <a:pt x="16548" y="5207"/>
                  </a:cubicBezTo>
                  <a:cubicBezTo>
                    <a:pt x="16567" y="5211"/>
                    <a:pt x="16586" y="5214"/>
                    <a:pt x="16606" y="5214"/>
                  </a:cubicBezTo>
                  <a:cubicBezTo>
                    <a:pt x="16624" y="5214"/>
                    <a:pt x="16643" y="5211"/>
                    <a:pt x="16660" y="5207"/>
                  </a:cubicBezTo>
                  <a:cubicBezTo>
                    <a:pt x="16752" y="5182"/>
                    <a:pt x="16786" y="5091"/>
                    <a:pt x="16765" y="5008"/>
                  </a:cubicBezTo>
                  <a:lnTo>
                    <a:pt x="16765" y="5008"/>
                  </a:lnTo>
                  <a:lnTo>
                    <a:pt x="16847" y="5063"/>
                  </a:lnTo>
                  <a:cubicBezTo>
                    <a:pt x="16842" y="5074"/>
                    <a:pt x="16844" y="5087"/>
                    <a:pt x="16856" y="5096"/>
                  </a:cubicBezTo>
                  <a:cubicBezTo>
                    <a:pt x="16925" y="5138"/>
                    <a:pt x="16883" y="5248"/>
                    <a:pt x="16855" y="5304"/>
                  </a:cubicBezTo>
                  <a:cubicBezTo>
                    <a:pt x="16804" y="5407"/>
                    <a:pt x="16752" y="5511"/>
                    <a:pt x="16700" y="5615"/>
                  </a:cubicBezTo>
                  <a:cubicBezTo>
                    <a:pt x="16595" y="5823"/>
                    <a:pt x="16493" y="6033"/>
                    <a:pt x="16388" y="6240"/>
                  </a:cubicBezTo>
                  <a:cubicBezTo>
                    <a:pt x="16286" y="6443"/>
                    <a:pt x="16189" y="6647"/>
                    <a:pt x="16085" y="6847"/>
                  </a:cubicBezTo>
                  <a:cubicBezTo>
                    <a:pt x="15991" y="7031"/>
                    <a:pt x="15879" y="7198"/>
                    <a:pt x="15717" y="7330"/>
                  </a:cubicBezTo>
                  <a:cubicBezTo>
                    <a:pt x="15562" y="7456"/>
                    <a:pt x="15383" y="7548"/>
                    <a:pt x="15207" y="7638"/>
                  </a:cubicBezTo>
                  <a:cubicBezTo>
                    <a:pt x="15016" y="7737"/>
                    <a:pt x="14822" y="7833"/>
                    <a:pt x="14613" y="7888"/>
                  </a:cubicBezTo>
                  <a:cubicBezTo>
                    <a:pt x="14523" y="7911"/>
                    <a:pt x="14432" y="7923"/>
                    <a:pt x="14342" y="7923"/>
                  </a:cubicBezTo>
                  <a:cubicBezTo>
                    <a:pt x="14227" y="7923"/>
                    <a:pt x="14112" y="7903"/>
                    <a:pt x="14001" y="7860"/>
                  </a:cubicBezTo>
                  <a:cubicBezTo>
                    <a:pt x="13815" y="7788"/>
                    <a:pt x="13648" y="7666"/>
                    <a:pt x="13493" y="7540"/>
                  </a:cubicBezTo>
                  <a:cubicBezTo>
                    <a:pt x="13179" y="7286"/>
                    <a:pt x="12895" y="6997"/>
                    <a:pt x="12646" y="6678"/>
                  </a:cubicBezTo>
                  <a:cubicBezTo>
                    <a:pt x="12520" y="6517"/>
                    <a:pt x="12402" y="6348"/>
                    <a:pt x="12297" y="6172"/>
                  </a:cubicBezTo>
                  <a:cubicBezTo>
                    <a:pt x="12189" y="5993"/>
                    <a:pt x="12101" y="5802"/>
                    <a:pt x="12075" y="5594"/>
                  </a:cubicBezTo>
                  <a:cubicBezTo>
                    <a:pt x="12081" y="5573"/>
                    <a:pt x="12087" y="5551"/>
                    <a:pt x="12094" y="5530"/>
                  </a:cubicBezTo>
                  <a:cubicBezTo>
                    <a:pt x="12097" y="5518"/>
                    <a:pt x="12089" y="5511"/>
                    <a:pt x="12080" y="5511"/>
                  </a:cubicBezTo>
                  <a:cubicBezTo>
                    <a:pt x="12076" y="5511"/>
                    <a:pt x="12071" y="5513"/>
                    <a:pt x="12068" y="5517"/>
                  </a:cubicBezTo>
                  <a:cubicBezTo>
                    <a:pt x="12062" y="5432"/>
                    <a:pt x="12067" y="5347"/>
                    <a:pt x="12076" y="5262"/>
                  </a:cubicBezTo>
                  <a:cubicBezTo>
                    <a:pt x="12130" y="5076"/>
                    <a:pt x="12174" y="4886"/>
                    <a:pt x="12207" y="4693"/>
                  </a:cubicBezTo>
                  <a:cubicBezTo>
                    <a:pt x="12250" y="4553"/>
                    <a:pt x="12297" y="4413"/>
                    <a:pt x="12343" y="4273"/>
                  </a:cubicBezTo>
                  <a:cubicBezTo>
                    <a:pt x="12375" y="4176"/>
                    <a:pt x="12406" y="4078"/>
                    <a:pt x="12439" y="3981"/>
                  </a:cubicBezTo>
                  <a:cubicBezTo>
                    <a:pt x="12621" y="3699"/>
                    <a:pt x="12634" y="3334"/>
                    <a:pt x="12859" y="3074"/>
                  </a:cubicBezTo>
                  <a:cubicBezTo>
                    <a:pt x="12989" y="2926"/>
                    <a:pt x="13158" y="2820"/>
                    <a:pt x="13325" y="2721"/>
                  </a:cubicBezTo>
                  <a:cubicBezTo>
                    <a:pt x="13508" y="2611"/>
                    <a:pt x="13694" y="2508"/>
                    <a:pt x="13884" y="2413"/>
                  </a:cubicBezTo>
                  <a:cubicBezTo>
                    <a:pt x="14262" y="2223"/>
                    <a:pt x="14656" y="2061"/>
                    <a:pt x="15060" y="1927"/>
                  </a:cubicBezTo>
                  <a:cubicBezTo>
                    <a:pt x="15262" y="1862"/>
                    <a:pt x="15468" y="1804"/>
                    <a:pt x="15673" y="1752"/>
                  </a:cubicBezTo>
                  <a:cubicBezTo>
                    <a:pt x="15761" y="1731"/>
                    <a:pt x="15850" y="1711"/>
                    <a:pt x="15940" y="1711"/>
                  </a:cubicBezTo>
                  <a:close/>
                  <a:moveTo>
                    <a:pt x="14849" y="7869"/>
                  </a:moveTo>
                  <a:lnTo>
                    <a:pt x="14849" y="7869"/>
                  </a:lnTo>
                  <a:cubicBezTo>
                    <a:pt x="14781" y="7909"/>
                    <a:pt x="14718" y="7956"/>
                    <a:pt x="14664" y="8014"/>
                  </a:cubicBezTo>
                  <a:cubicBezTo>
                    <a:pt x="14643" y="8036"/>
                    <a:pt x="14623" y="8059"/>
                    <a:pt x="14604" y="8084"/>
                  </a:cubicBezTo>
                  <a:cubicBezTo>
                    <a:pt x="14614" y="8041"/>
                    <a:pt x="14624" y="7998"/>
                    <a:pt x="14634" y="7954"/>
                  </a:cubicBezTo>
                  <a:cubicBezTo>
                    <a:pt x="14635" y="7951"/>
                    <a:pt x="14635" y="7947"/>
                    <a:pt x="14634" y="7942"/>
                  </a:cubicBezTo>
                  <a:cubicBezTo>
                    <a:pt x="14708" y="7923"/>
                    <a:pt x="14780" y="7898"/>
                    <a:pt x="14849" y="7869"/>
                  </a:cubicBezTo>
                  <a:close/>
                  <a:moveTo>
                    <a:pt x="11628" y="6836"/>
                  </a:moveTo>
                  <a:cubicBezTo>
                    <a:pt x="11636" y="6836"/>
                    <a:pt x="11644" y="6836"/>
                    <a:pt x="11651" y="6837"/>
                  </a:cubicBezTo>
                  <a:cubicBezTo>
                    <a:pt x="11641" y="6873"/>
                    <a:pt x="11629" y="6910"/>
                    <a:pt x="11619" y="6947"/>
                  </a:cubicBezTo>
                  <a:cubicBezTo>
                    <a:pt x="11549" y="7184"/>
                    <a:pt x="11483" y="7422"/>
                    <a:pt x="11416" y="7659"/>
                  </a:cubicBezTo>
                  <a:cubicBezTo>
                    <a:pt x="11352" y="7890"/>
                    <a:pt x="11282" y="8120"/>
                    <a:pt x="11228" y="8352"/>
                  </a:cubicBezTo>
                  <a:cubicBezTo>
                    <a:pt x="11227" y="8361"/>
                    <a:pt x="11226" y="8367"/>
                    <a:pt x="11223" y="8375"/>
                  </a:cubicBezTo>
                  <a:cubicBezTo>
                    <a:pt x="11215" y="8373"/>
                    <a:pt x="11208" y="8371"/>
                    <a:pt x="11200" y="8371"/>
                  </a:cubicBezTo>
                  <a:cubicBezTo>
                    <a:pt x="11195" y="8371"/>
                    <a:pt x="11191" y="8372"/>
                    <a:pt x="11186" y="8373"/>
                  </a:cubicBezTo>
                  <a:cubicBezTo>
                    <a:pt x="11174" y="8339"/>
                    <a:pt x="11171" y="8291"/>
                    <a:pt x="11170" y="8265"/>
                  </a:cubicBezTo>
                  <a:cubicBezTo>
                    <a:pt x="11164" y="8181"/>
                    <a:pt x="11160" y="8095"/>
                    <a:pt x="11161" y="8012"/>
                  </a:cubicBezTo>
                  <a:cubicBezTo>
                    <a:pt x="11161" y="7841"/>
                    <a:pt x="11176" y="7668"/>
                    <a:pt x="11205" y="7498"/>
                  </a:cubicBezTo>
                  <a:cubicBezTo>
                    <a:pt x="11231" y="7344"/>
                    <a:pt x="11259" y="7175"/>
                    <a:pt x="11336" y="7036"/>
                  </a:cubicBezTo>
                  <a:cubicBezTo>
                    <a:pt x="11395" y="6928"/>
                    <a:pt x="11503" y="6836"/>
                    <a:pt x="11628" y="6836"/>
                  </a:cubicBezTo>
                  <a:close/>
                  <a:moveTo>
                    <a:pt x="14462" y="8410"/>
                  </a:moveTo>
                  <a:cubicBezTo>
                    <a:pt x="14457" y="8436"/>
                    <a:pt x="14452" y="8461"/>
                    <a:pt x="14450" y="8487"/>
                  </a:cubicBezTo>
                  <a:cubicBezTo>
                    <a:pt x="14444" y="8528"/>
                    <a:pt x="14440" y="8569"/>
                    <a:pt x="14447" y="8609"/>
                  </a:cubicBezTo>
                  <a:cubicBezTo>
                    <a:pt x="14451" y="8639"/>
                    <a:pt x="14460" y="8669"/>
                    <a:pt x="14471" y="8696"/>
                  </a:cubicBezTo>
                  <a:lnTo>
                    <a:pt x="14400" y="8665"/>
                  </a:lnTo>
                  <a:cubicBezTo>
                    <a:pt x="14416" y="8580"/>
                    <a:pt x="14438" y="8494"/>
                    <a:pt x="14462" y="8410"/>
                  </a:cubicBezTo>
                  <a:close/>
                  <a:moveTo>
                    <a:pt x="19976" y="3815"/>
                  </a:moveTo>
                  <a:cubicBezTo>
                    <a:pt x="20000" y="3815"/>
                    <a:pt x="20017" y="3840"/>
                    <a:pt x="20028" y="3870"/>
                  </a:cubicBezTo>
                  <a:cubicBezTo>
                    <a:pt x="20065" y="3970"/>
                    <a:pt x="20099" y="4073"/>
                    <a:pt x="20131" y="4176"/>
                  </a:cubicBezTo>
                  <a:cubicBezTo>
                    <a:pt x="20195" y="4384"/>
                    <a:pt x="20247" y="4595"/>
                    <a:pt x="20290" y="4810"/>
                  </a:cubicBezTo>
                  <a:cubicBezTo>
                    <a:pt x="20311" y="4916"/>
                    <a:pt x="20330" y="5022"/>
                    <a:pt x="20345" y="5129"/>
                  </a:cubicBezTo>
                  <a:cubicBezTo>
                    <a:pt x="20359" y="5230"/>
                    <a:pt x="20366" y="5334"/>
                    <a:pt x="20387" y="5433"/>
                  </a:cubicBezTo>
                  <a:cubicBezTo>
                    <a:pt x="20404" y="5518"/>
                    <a:pt x="20443" y="5604"/>
                    <a:pt x="20525" y="5646"/>
                  </a:cubicBezTo>
                  <a:cubicBezTo>
                    <a:pt x="20553" y="5660"/>
                    <a:pt x="20586" y="5670"/>
                    <a:pt x="20619" y="5670"/>
                  </a:cubicBezTo>
                  <a:cubicBezTo>
                    <a:pt x="20624" y="5670"/>
                    <a:pt x="20630" y="5670"/>
                    <a:pt x="20636" y="5669"/>
                  </a:cubicBezTo>
                  <a:cubicBezTo>
                    <a:pt x="20667" y="5667"/>
                    <a:pt x="20726" y="5649"/>
                    <a:pt x="20733" y="5614"/>
                  </a:cubicBezTo>
                  <a:cubicBezTo>
                    <a:pt x="20736" y="5590"/>
                    <a:pt x="20734" y="5566"/>
                    <a:pt x="20734" y="5543"/>
                  </a:cubicBezTo>
                  <a:cubicBezTo>
                    <a:pt x="20734" y="5519"/>
                    <a:pt x="20734" y="5494"/>
                    <a:pt x="20735" y="5470"/>
                  </a:cubicBezTo>
                  <a:cubicBezTo>
                    <a:pt x="20735" y="5421"/>
                    <a:pt x="20736" y="5372"/>
                    <a:pt x="20738" y="5322"/>
                  </a:cubicBezTo>
                  <a:cubicBezTo>
                    <a:pt x="20741" y="5227"/>
                    <a:pt x="20744" y="5129"/>
                    <a:pt x="20750" y="5034"/>
                  </a:cubicBezTo>
                  <a:cubicBezTo>
                    <a:pt x="20773" y="4657"/>
                    <a:pt x="20835" y="4272"/>
                    <a:pt x="21015" y="3935"/>
                  </a:cubicBezTo>
                  <a:cubicBezTo>
                    <a:pt x="21028" y="3910"/>
                    <a:pt x="21042" y="3885"/>
                    <a:pt x="21057" y="3861"/>
                  </a:cubicBezTo>
                  <a:cubicBezTo>
                    <a:pt x="21167" y="4139"/>
                    <a:pt x="21126" y="4456"/>
                    <a:pt x="21111" y="4747"/>
                  </a:cubicBezTo>
                  <a:lnTo>
                    <a:pt x="21083" y="5266"/>
                  </a:lnTo>
                  <a:cubicBezTo>
                    <a:pt x="21074" y="5427"/>
                    <a:pt x="21064" y="5590"/>
                    <a:pt x="21083" y="5752"/>
                  </a:cubicBezTo>
                  <a:cubicBezTo>
                    <a:pt x="21101" y="5907"/>
                    <a:pt x="21148" y="6051"/>
                    <a:pt x="21228" y="6183"/>
                  </a:cubicBezTo>
                  <a:cubicBezTo>
                    <a:pt x="21304" y="6311"/>
                    <a:pt x="21401" y="6424"/>
                    <a:pt x="21497" y="6538"/>
                  </a:cubicBezTo>
                  <a:cubicBezTo>
                    <a:pt x="21693" y="6769"/>
                    <a:pt x="21891" y="7010"/>
                    <a:pt x="22002" y="7296"/>
                  </a:cubicBezTo>
                  <a:cubicBezTo>
                    <a:pt x="22102" y="7554"/>
                    <a:pt x="22127" y="7862"/>
                    <a:pt x="22000" y="8115"/>
                  </a:cubicBezTo>
                  <a:cubicBezTo>
                    <a:pt x="21996" y="8122"/>
                    <a:pt x="21992" y="8129"/>
                    <a:pt x="21990" y="8135"/>
                  </a:cubicBezTo>
                  <a:cubicBezTo>
                    <a:pt x="21441" y="8384"/>
                    <a:pt x="20893" y="8634"/>
                    <a:pt x="20344" y="8884"/>
                  </a:cubicBezTo>
                  <a:cubicBezTo>
                    <a:pt x="19918" y="8749"/>
                    <a:pt x="19492" y="8614"/>
                    <a:pt x="19069" y="8475"/>
                  </a:cubicBezTo>
                  <a:cubicBezTo>
                    <a:pt x="18621" y="8326"/>
                    <a:pt x="18173" y="8177"/>
                    <a:pt x="17727" y="8020"/>
                  </a:cubicBezTo>
                  <a:cubicBezTo>
                    <a:pt x="17575" y="7967"/>
                    <a:pt x="17381" y="7886"/>
                    <a:pt x="17333" y="7718"/>
                  </a:cubicBezTo>
                  <a:cubicBezTo>
                    <a:pt x="17408" y="7711"/>
                    <a:pt x="17484" y="7708"/>
                    <a:pt x="17560" y="7708"/>
                  </a:cubicBezTo>
                  <a:cubicBezTo>
                    <a:pt x="17748" y="7708"/>
                    <a:pt x="17937" y="7727"/>
                    <a:pt x="18123" y="7747"/>
                  </a:cubicBezTo>
                  <a:cubicBezTo>
                    <a:pt x="18393" y="7778"/>
                    <a:pt x="18663" y="7815"/>
                    <a:pt x="18936" y="7821"/>
                  </a:cubicBezTo>
                  <a:cubicBezTo>
                    <a:pt x="18963" y="7822"/>
                    <a:pt x="18990" y="7822"/>
                    <a:pt x="19017" y="7822"/>
                  </a:cubicBezTo>
                  <a:cubicBezTo>
                    <a:pt x="19143" y="7822"/>
                    <a:pt x="19269" y="7814"/>
                    <a:pt x="19394" y="7795"/>
                  </a:cubicBezTo>
                  <a:cubicBezTo>
                    <a:pt x="19404" y="7794"/>
                    <a:pt x="19414" y="7780"/>
                    <a:pt x="19414" y="7769"/>
                  </a:cubicBezTo>
                  <a:cubicBezTo>
                    <a:pt x="19407" y="7553"/>
                    <a:pt x="19355" y="7341"/>
                    <a:pt x="19289" y="7135"/>
                  </a:cubicBezTo>
                  <a:cubicBezTo>
                    <a:pt x="19221" y="6921"/>
                    <a:pt x="19146" y="6707"/>
                    <a:pt x="19074" y="6492"/>
                  </a:cubicBezTo>
                  <a:cubicBezTo>
                    <a:pt x="18927" y="6057"/>
                    <a:pt x="18781" y="5621"/>
                    <a:pt x="18634" y="5186"/>
                  </a:cubicBezTo>
                  <a:cubicBezTo>
                    <a:pt x="18561" y="4969"/>
                    <a:pt x="18489" y="4750"/>
                    <a:pt x="18414" y="4532"/>
                  </a:cubicBezTo>
                  <a:cubicBezTo>
                    <a:pt x="18390" y="4459"/>
                    <a:pt x="18327" y="4316"/>
                    <a:pt x="18424" y="4268"/>
                  </a:cubicBezTo>
                  <a:cubicBezTo>
                    <a:pt x="18433" y="4264"/>
                    <a:pt x="18441" y="4262"/>
                    <a:pt x="18450" y="4262"/>
                  </a:cubicBezTo>
                  <a:cubicBezTo>
                    <a:pt x="18482" y="4262"/>
                    <a:pt x="18510" y="4291"/>
                    <a:pt x="18531" y="4315"/>
                  </a:cubicBezTo>
                  <a:cubicBezTo>
                    <a:pt x="18566" y="4353"/>
                    <a:pt x="18599" y="4394"/>
                    <a:pt x="18633" y="4432"/>
                  </a:cubicBezTo>
                  <a:cubicBezTo>
                    <a:pt x="18894" y="4750"/>
                    <a:pt x="19097" y="5108"/>
                    <a:pt x="19296" y="5467"/>
                  </a:cubicBezTo>
                  <a:cubicBezTo>
                    <a:pt x="19344" y="5554"/>
                    <a:pt x="19393" y="5645"/>
                    <a:pt x="19444" y="5732"/>
                  </a:cubicBezTo>
                  <a:cubicBezTo>
                    <a:pt x="19480" y="5795"/>
                    <a:pt x="19538" y="5873"/>
                    <a:pt x="19618" y="5873"/>
                  </a:cubicBezTo>
                  <a:cubicBezTo>
                    <a:pt x="19622" y="5873"/>
                    <a:pt x="19626" y="5873"/>
                    <a:pt x="19630" y="5872"/>
                  </a:cubicBezTo>
                  <a:cubicBezTo>
                    <a:pt x="19695" y="5867"/>
                    <a:pt x="19761" y="5798"/>
                    <a:pt x="19745" y="5731"/>
                  </a:cubicBezTo>
                  <a:cubicBezTo>
                    <a:pt x="19734" y="5686"/>
                    <a:pt x="19693" y="5668"/>
                    <a:pt x="19651" y="5668"/>
                  </a:cubicBezTo>
                  <a:cubicBezTo>
                    <a:pt x="19619" y="5668"/>
                    <a:pt x="19587" y="5678"/>
                    <a:pt x="19564" y="5692"/>
                  </a:cubicBezTo>
                  <a:cubicBezTo>
                    <a:pt x="19551" y="5699"/>
                    <a:pt x="19540" y="5709"/>
                    <a:pt x="19532" y="5719"/>
                  </a:cubicBezTo>
                  <a:cubicBezTo>
                    <a:pt x="19418" y="5470"/>
                    <a:pt x="19298" y="5226"/>
                    <a:pt x="19172" y="4983"/>
                  </a:cubicBezTo>
                  <a:cubicBezTo>
                    <a:pt x="19106" y="4857"/>
                    <a:pt x="19037" y="4731"/>
                    <a:pt x="18968" y="4607"/>
                  </a:cubicBezTo>
                  <a:cubicBezTo>
                    <a:pt x="18933" y="4544"/>
                    <a:pt x="18898" y="4480"/>
                    <a:pt x="18861" y="4417"/>
                  </a:cubicBezTo>
                  <a:cubicBezTo>
                    <a:pt x="18828" y="4359"/>
                    <a:pt x="18791" y="4296"/>
                    <a:pt x="18788" y="4230"/>
                  </a:cubicBezTo>
                  <a:cubicBezTo>
                    <a:pt x="18785" y="4181"/>
                    <a:pt x="18801" y="4126"/>
                    <a:pt x="18841" y="4097"/>
                  </a:cubicBezTo>
                  <a:cubicBezTo>
                    <a:pt x="18859" y="4084"/>
                    <a:pt x="18878" y="4079"/>
                    <a:pt x="18897" y="4079"/>
                  </a:cubicBezTo>
                  <a:cubicBezTo>
                    <a:pt x="18932" y="4079"/>
                    <a:pt x="18968" y="4097"/>
                    <a:pt x="18995" y="4118"/>
                  </a:cubicBezTo>
                  <a:cubicBezTo>
                    <a:pt x="19045" y="4155"/>
                    <a:pt x="19084" y="4202"/>
                    <a:pt x="19123" y="4248"/>
                  </a:cubicBezTo>
                  <a:cubicBezTo>
                    <a:pt x="19162" y="4294"/>
                    <a:pt x="19200" y="4341"/>
                    <a:pt x="19235" y="4389"/>
                  </a:cubicBezTo>
                  <a:cubicBezTo>
                    <a:pt x="19382" y="4590"/>
                    <a:pt x="19502" y="4808"/>
                    <a:pt x="19621" y="5025"/>
                  </a:cubicBezTo>
                  <a:cubicBezTo>
                    <a:pt x="19754" y="5268"/>
                    <a:pt x="19888" y="5510"/>
                    <a:pt x="20059" y="5729"/>
                  </a:cubicBezTo>
                  <a:cubicBezTo>
                    <a:pt x="20065" y="5734"/>
                    <a:pt x="20074" y="5737"/>
                    <a:pt x="20082" y="5737"/>
                  </a:cubicBezTo>
                  <a:cubicBezTo>
                    <a:pt x="20084" y="5737"/>
                    <a:pt x="20087" y="5737"/>
                    <a:pt x="20090" y="5736"/>
                  </a:cubicBezTo>
                  <a:cubicBezTo>
                    <a:pt x="20177" y="5708"/>
                    <a:pt x="20165" y="5599"/>
                    <a:pt x="20160" y="5528"/>
                  </a:cubicBezTo>
                  <a:cubicBezTo>
                    <a:pt x="20154" y="5422"/>
                    <a:pt x="20142" y="5317"/>
                    <a:pt x="20125" y="5212"/>
                  </a:cubicBezTo>
                  <a:cubicBezTo>
                    <a:pt x="20092" y="5000"/>
                    <a:pt x="20043" y="4791"/>
                    <a:pt x="20000" y="4581"/>
                  </a:cubicBezTo>
                  <a:cubicBezTo>
                    <a:pt x="19956" y="4374"/>
                    <a:pt x="19918" y="4163"/>
                    <a:pt x="19908" y="3950"/>
                  </a:cubicBezTo>
                  <a:cubicBezTo>
                    <a:pt x="19907" y="3908"/>
                    <a:pt x="19907" y="3854"/>
                    <a:pt x="19945" y="3827"/>
                  </a:cubicBezTo>
                  <a:cubicBezTo>
                    <a:pt x="19956" y="3819"/>
                    <a:pt x="19966" y="3815"/>
                    <a:pt x="19976" y="3815"/>
                  </a:cubicBezTo>
                  <a:close/>
                  <a:moveTo>
                    <a:pt x="11197" y="8476"/>
                  </a:moveTo>
                  <a:lnTo>
                    <a:pt x="11205" y="8478"/>
                  </a:lnTo>
                  <a:cubicBezTo>
                    <a:pt x="11191" y="8566"/>
                    <a:pt x="11187" y="8656"/>
                    <a:pt x="11203" y="8742"/>
                  </a:cubicBezTo>
                  <a:cubicBezTo>
                    <a:pt x="11200" y="8748"/>
                    <a:pt x="11197" y="8756"/>
                    <a:pt x="11192" y="8763"/>
                  </a:cubicBezTo>
                  <a:cubicBezTo>
                    <a:pt x="11158" y="8832"/>
                    <a:pt x="11117" y="8899"/>
                    <a:pt x="11080" y="8969"/>
                  </a:cubicBezTo>
                  <a:cubicBezTo>
                    <a:pt x="11090" y="8800"/>
                    <a:pt x="11132" y="8632"/>
                    <a:pt x="11197" y="8476"/>
                  </a:cubicBezTo>
                  <a:close/>
                  <a:moveTo>
                    <a:pt x="15334" y="7759"/>
                  </a:moveTo>
                  <a:lnTo>
                    <a:pt x="15334" y="7759"/>
                  </a:lnTo>
                  <a:cubicBezTo>
                    <a:pt x="15246" y="7853"/>
                    <a:pt x="15157" y="7949"/>
                    <a:pt x="15068" y="8043"/>
                  </a:cubicBezTo>
                  <a:cubicBezTo>
                    <a:pt x="15015" y="8101"/>
                    <a:pt x="14960" y="8158"/>
                    <a:pt x="14906" y="8216"/>
                  </a:cubicBezTo>
                  <a:cubicBezTo>
                    <a:pt x="14859" y="8267"/>
                    <a:pt x="14800" y="8318"/>
                    <a:pt x="14766" y="8378"/>
                  </a:cubicBezTo>
                  <a:cubicBezTo>
                    <a:pt x="14700" y="8501"/>
                    <a:pt x="14769" y="8651"/>
                    <a:pt x="14800" y="8774"/>
                  </a:cubicBezTo>
                  <a:cubicBezTo>
                    <a:pt x="14824" y="8869"/>
                    <a:pt x="14847" y="8964"/>
                    <a:pt x="14866" y="9062"/>
                  </a:cubicBezTo>
                  <a:cubicBezTo>
                    <a:pt x="14822" y="8962"/>
                    <a:pt x="14764" y="8869"/>
                    <a:pt x="14696" y="8781"/>
                  </a:cubicBezTo>
                  <a:cubicBezTo>
                    <a:pt x="14611" y="8671"/>
                    <a:pt x="14538" y="8565"/>
                    <a:pt x="14545" y="8419"/>
                  </a:cubicBezTo>
                  <a:cubicBezTo>
                    <a:pt x="14561" y="8141"/>
                    <a:pt x="14796" y="7949"/>
                    <a:pt x="15037" y="7852"/>
                  </a:cubicBezTo>
                  <a:cubicBezTo>
                    <a:pt x="15133" y="7815"/>
                    <a:pt x="15233" y="7785"/>
                    <a:pt x="15334" y="7759"/>
                  </a:cubicBezTo>
                  <a:close/>
                  <a:moveTo>
                    <a:pt x="12025" y="5740"/>
                  </a:moveTo>
                  <a:cubicBezTo>
                    <a:pt x="12052" y="5853"/>
                    <a:pt x="12094" y="5960"/>
                    <a:pt x="12149" y="6065"/>
                  </a:cubicBezTo>
                  <a:cubicBezTo>
                    <a:pt x="12243" y="6245"/>
                    <a:pt x="12358" y="6415"/>
                    <a:pt x="12476" y="6578"/>
                  </a:cubicBezTo>
                  <a:cubicBezTo>
                    <a:pt x="12710" y="6897"/>
                    <a:pt x="12978" y="7192"/>
                    <a:pt x="13277" y="7453"/>
                  </a:cubicBezTo>
                  <a:cubicBezTo>
                    <a:pt x="13565" y="7705"/>
                    <a:pt x="13900" y="7977"/>
                    <a:pt x="14302" y="7984"/>
                  </a:cubicBezTo>
                  <a:cubicBezTo>
                    <a:pt x="14306" y="7984"/>
                    <a:pt x="14310" y="7984"/>
                    <a:pt x="14314" y="7984"/>
                  </a:cubicBezTo>
                  <a:cubicBezTo>
                    <a:pt x="14395" y="7984"/>
                    <a:pt x="14475" y="7974"/>
                    <a:pt x="14555" y="7958"/>
                  </a:cubicBezTo>
                  <a:lnTo>
                    <a:pt x="14555" y="7958"/>
                  </a:lnTo>
                  <a:cubicBezTo>
                    <a:pt x="14455" y="8189"/>
                    <a:pt x="14379" y="8429"/>
                    <a:pt x="14334" y="8674"/>
                  </a:cubicBezTo>
                  <a:cubicBezTo>
                    <a:pt x="14330" y="8687"/>
                    <a:pt x="14335" y="8703"/>
                    <a:pt x="14347" y="8709"/>
                  </a:cubicBezTo>
                  <a:cubicBezTo>
                    <a:pt x="14370" y="8719"/>
                    <a:pt x="14393" y="8728"/>
                    <a:pt x="14415" y="8739"/>
                  </a:cubicBezTo>
                  <a:cubicBezTo>
                    <a:pt x="14293" y="8865"/>
                    <a:pt x="14132" y="8943"/>
                    <a:pt x="13967" y="8995"/>
                  </a:cubicBezTo>
                  <a:cubicBezTo>
                    <a:pt x="13763" y="9057"/>
                    <a:pt x="13549" y="9089"/>
                    <a:pt x="13339" y="9114"/>
                  </a:cubicBezTo>
                  <a:cubicBezTo>
                    <a:pt x="13109" y="9141"/>
                    <a:pt x="12877" y="9155"/>
                    <a:pt x="12646" y="9155"/>
                  </a:cubicBezTo>
                  <a:cubicBezTo>
                    <a:pt x="12409" y="9155"/>
                    <a:pt x="12174" y="9141"/>
                    <a:pt x="11940" y="9112"/>
                  </a:cubicBezTo>
                  <a:cubicBezTo>
                    <a:pt x="11834" y="9100"/>
                    <a:pt x="11725" y="9086"/>
                    <a:pt x="11621" y="9062"/>
                  </a:cubicBezTo>
                  <a:cubicBezTo>
                    <a:pt x="11532" y="9039"/>
                    <a:pt x="11442" y="9006"/>
                    <a:pt x="11374" y="8943"/>
                  </a:cubicBezTo>
                  <a:cubicBezTo>
                    <a:pt x="11313" y="8889"/>
                    <a:pt x="11279" y="8818"/>
                    <a:pt x="11263" y="8743"/>
                  </a:cubicBezTo>
                  <a:cubicBezTo>
                    <a:pt x="11287" y="8687"/>
                    <a:pt x="11306" y="8628"/>
                    <a:pt x="11310" y="8565"/>
                  </a:cubicBezTo>
                  <a:cubicBezTo>
                    <a:pt x="11313" y="8513"/>
                    <a:pt x="11308" y="8450"/>
                    <a:pt x="11273" y="8408"/>
                  </a:cubicBezTo>
                  <a:cubicBezTo>
                    <a:pt x="11292" y="8309"/>
                    <a:pt x="11320" y="8214"/>
                    <a:pt x="11346" y="8116"/>
                  </a:cubicBezTo>
                  <a:cubicBezTo>
                    <a:pt x="11378" y="8000"/>
                    <a:pt x="11409" y="7883"/>
                    <a:pt x="11441" y="7765"/>
                  </a:cubicBezTo>
                  <a:cubicBezTo>
                    <a:pt x="11504" y="7534"/>
                    <a:pt x="11569" y="7303"/>
                    <a:pt x="11635" y="7073"/>
                  </a:cubicBezTo>
                  <a:cubicBezTo>
                    <a:pt x="11657" y="6995"/>
                    <a:pt x="11679" y="6919"/>
                    <a:pt x="11701" y="6842"/>
                  </a:cubicBezTo>
                  <a:cubicBezTo>
                    <a:pt x="11716" y="6841"/>
                    <a:pt x="11729" y="6827"/>
                    <a:pt x="11730" y="6812"/>
                  </a:cubicBezTo>
                  <a:cubicBezTo>
                    <a:pt x="11735" y="6772"/>
                    <a:pt x="11740" y="6732"/>
                    <a:pt x="11745" y="6691"/>
                  </a:cubicBezTo>
                  <a:cubicBezTo>
                    <a:pt x="11837" y="6374"/>
                    <a:pt x="11931" y="6057"/>
                    <a:pt x="12025" y="5740"/>
                  </a:cubicBezTo>
                  <a:close/>
                  <a:moveTo>
                    <a:pt x="14492" y="8753"/>
                  </a:moveTo>
                  <a:cubicBezTo>
                    <a:pt x="14514" y="8826"/>
                    <a:pt x="14503" y="8891"/>
                    <a:pt x="14459" y="8955"/>
                  </a:cubicBezTo>
                  <a:cubicBezTo>
                    <a:pt x="14370" y="9086"/>
                    <a:pt x="14204" y="9169"/>
                    <a:pt x="14059" y="9222"/>
                  </a:cubicBezTo>
                  <a:cubicBezTo>
                    <a:pt x="13907" y="9280"/>
                    <a:pt x="13747" y="9311"/>
                    <a:pt x="13586" y="9332"/>
                  </a:cubicBezTo>
                  <a:cubicBezTo>
                    <a:pt x="13224" y="9378"/>
                    <a:pt x="12853" y="9387"/>
                    <a:pt x="12487" y="9387"/>
                  </a:cubicBezTo>
                  <a:cubicBezTo>
                    <a:pt x="12296" y="9387"/>
                    <a:pt x="12103" y="9383"/>
                    <a:pt x="11912" y="9373"/>
                  </a:cubicBezTo>
                  <a:cubicBezTo>
                    <a:pt x="11816" y="9369"/>
                    <a:pt x="11721" y="9363"/>
                    <a:pt x="11625" y="9356"/>
                  </a:cubicBezTo>
                  <a:cubicBezTo>
                    <a:pt x="11540" y="9350"/>
                    <a:pt x="11453" y="9346"/>
                    <a:pt x="11370" y="9332"/>
                  </a:cubicBezTo>
                  <a:cubicBezTo>
                    <a:pt x="11295" y="9321"/>
                    <a:pt x="11213" y="9301"/>
                    <a:pt x="11156" y="9248"/>
                  </a:cubicBezTo>
                  <a:cubicBezTo>
                    <a:pt x="11113" y="9209"/>
                    <a:pt x="11093" y="9156"/>
                    <a:pt x="11084" y="9100"/>
                  </a:cubicBezTo>
                  <a:cubicBezTo>
                    <a:pt x="11121" y="9002"/>
                    <a:pt x="11177" y="8915"/>
                    <a:pt x="11226" y="8823"/>
                  </a:cubicBezTo>
                  <a:cubicBezTo>
                    <a:pt x="11234" y="8849"/>
                    <a:pt x="11247" y="8875"/>
                    <a:pt x="11263" y="8899"/>
                  </a:cubicBezTo>
                  <a:cubicBezTo>
                    <a:pt x="11363" y="9064"/>
                    <a:pt x="11558" y="9116"/>
                    <a:pt x="11737" y="9146"/>
                  </a:cubicBezTo>
                  <a:cubicBezTo>
                    <a:pt x="12040" y="9194"/>
                    <a:pt x="12345" y="9218"/>
                    <a:pt x="12650" y="9218"/>
                  </a:cubicBezTo>
                  <a:cubicBezTo>
                    <a:pt x="12830" y="9218"/>
                    <a:pt x="13009" y="9210"/>
                    <a:pt x="13188" y="9193"/>
                  </a:cubicBezTo>
                  <a:cubicBezTo>
                    <a:pt x="13414" y="9172"/>
                    <a:pt x="13643" y="9141"/>
                    <a:pt x="13864" y="9088"/>
                  </a:cubicBezTo>
                  <a:cubicBezTo>
                    <a:pt x="14051" y="9043"/>
                    <a:pt x="14235" y="8975"/>
                    <a:pt x="14387" y="8853"/>
                  </a:cubicBezTo>
                  <a:cubicBezTo>
                    <a:pt x="14425" y="8823"/>
                    <a:pt x="14460" y="8789"/>
                    <a:pt x="14492" y="8753"/>
                  </a:cubicBezTo>
                  <a:close/>
                  <a:moveTo>
                    <a:pt x="22787" y="7928"/>
                  </a:moveTo>
                  <a:cubicBezTo>
                    <a:pt x="22960" y="7928"/>
                    <a:pt x="23135" y="7992"/>
                    <a:pt x="23188" y="8172"/>
                  </a:cubicBezTo>
                  <a:cubicBezTo>
                    <a:pt x="23196" y="8198"/>
                    <a:pt x="23200" y="8224"/>
                    <a:pt x="23200" y="8248"/>
                  </a:cubicBezTo>
                  <a:cubicBezTo>
                    <a:pt x="23191" y="8251"/>
                    <a:pt x="23183" y="8253"/>
                    <a:pt x="23176" y="8258"/>
                  </a:cubicBezTo>
                  <a:cubicBezTo>
                    <a:pt x="22789" y="8558"/>
                    <a:pt x="22406" y="8869"/>
                    <a:pt x="22009" y="9158"/>
                  </a:cubicBezTo>
                  <a:cubicBezTo>
                    <a:pt x="21774" y="9329"/>
                    <a:pt x="21492" y="9492"/>
                    <a:pt x="21202" y="9492"/>
                  </a:cubicBezTo>
                  <a:cubicBezTo>
                    <a:pt x="21100" y="9492"/>
                    <a:pt x="20997" y="9471"/>
                    <a:pt x="20895" y="9424"/>
                  </a:cubicBezTo>
                  <a:cubicBezTo>
                    <a:pt x="20716" y="9342"/>
                    <a:pt x="20570" y="9184"/>
                    <a:pt x="20559" y="8981"/>
                  </a:cubicBezTo>
                  <a:cubicBezTo>
                    <a:pt x="20558" y="8960"/>
                    <a:pt x="20542" y="8947"/>
                    <a:pt x="20524" y="8947"/>
                  </a:cubicBezTo>
                  <a:cubicBezTo>
                    <a:pt x="20515" y="8947"/>
                    <a:pt x="20506" y="8950"/>
                    <a:pt x="20498" y="8957"/>
                  </a:cubicBezTo>
                  <a:cubicBezTo>
                    <a:pt x="20393" y="9049"/>
                    <a:pt x="20300" y="9157"/>
                    <a:pt x="20226" y="9275"/>
                  </a:cubicBezTo>
                  <a:cubicBezTo>
                    <a:pt x="20213" y="9194"/>
                    <a:pt x="20201" y="9112"/>
                    <a:pt x="20189" y="9031"/>
                  </a:cubicBezTo>
                  <a:cubicBezTo>
                    <a:pt x="20257" y="9000"/>
                    <a:pt x="20327" y="8969"/>
                    <a:pt x="20398" y="8936"/>
                  </a:cubicBezTo>
                  <a:cubicBezTo>
                    <a:pt x="20404" y="8937"/>
                    <a:pt x="20409" y="8939"/>
                    <a:pt x="20416" y="8941"/>
                  </a:cubicBezTo>
                  <a:cubicBezTo>
                    <a:pt x="20417" y="8942"/>
                    <a:pt x="20418" y="8942"/>
                    <a:pt x="20420" y="8942"/>
                  </a:cubicBezTo>
                  <a:cubicBezTo>
                    <a:pt x="20433" y="8942"/>
                    <a:pt x="20439" y="8928"/>
                    <a:pt x="20436" y="8917"/>
                  </a:cubicBezTo>
                  <a:cubicBezTo>
                    <a:pt x="20882" y="8714"/>
                    <a:pt x="21330" y="8509"/>
                    <a:pt x="21776" y="8307"/>
                  </a:cubicBezTo>
                  <a:lnTo>
                    <a:pt x="21941" y="8232"/>
                  </a:lnTo>
                  <a:cubicBezTo>
                    <a:pt x="21946" y="8247"/>
                    <a:pt x="21962" y="8257"/>
                    <a:pt x="21978" y="8257"/>
                  </a:cubicBezTo>
                  <a:cubicBezTo>
                    <a:pt x="21989" y="8257"/>
                    <a:pt x="22000" y="8253"/>
                    <a:pt x="22008" y="8241"/>
                  </a:cubicBezTo>
                  <a:cubicBezTo>
                    <a:pt x="22019" y="8223"/>
                    <a:pt x="22032" y="8204"/>
                    <a:pt x="22042" y="8187"/>
                  </a:cubicBezTo>
                  <a:lnTo>
                    <a:pt x="22180" y="8124"/>
                  </a:lnTo>
                  <a:cubicBezTo>
                    <a:pt x="22310" y="8064"/>
                    <a:pt x="22438" y="7999"/>
                    <a:pt x="22578" y="7958"/>
                  </a:cubicBezTo>
                  <a:cubicBezTo>
                    <a:pt x="22641" y="7939"/>
                    <a:pt x="22714" y="7928"/>
                    <a:pt x="22787" y="7928"/>
                  </a:cubicBezTo>
                  <a:close/>
                  <a:moveTo>
                    <a:pt x="23192" y="8333"/>
                  </a:moveTo>
                  <a:lnTo>
                    <a:pt x="23192" y="8333"/>
                  </a:lnTo>
                  <a:cubicBezTo>
                    <a:pt x="23151" y="8514"/>
                    <a:pt x="22967" y="8669"/>
                    <a:pt x="22834" y="8776"/>
                  </a:cubicBezTo>
                  <a:cubicBezTo>
                    <a:pt x="22632" y="8937"/>
                    <a:pt x="22422" y="9084"/>
                    <a:pt x="22201" y="9215"/>
                  </a:cubicBezTo>
                  <a:cubicBezTo>
                    <a:pt x="21766" y="9472"/>
                    <a:pt x="21295" y="9668"/>
                    <a:pt x="20807" y="9794"/>
                  </a:cubicBezTo>
                  <a:cubicBezTo>
                    <a:pt x="20669" y="9830"/>
                    <a:pt x="20530" y="9860"/>
                    <a:pt x="20389" y="9886"/>
                  </a:cubicBezTo>
                  <a:cubicBezTo>
                    <a:pt x="20368" y="9889"/>
                    <a:pt x="20348" y="9893"/>
                    <a:pt x="20326" y="9897"/>
                  </a:cubicBezTo>
                  <a:cubicBezTo>
                    <a:pt x="20297" y="9725"/>
                    <a:pt x="20268" y="9555"/>
                    <a:pt x="20242" y="9384"/>
                  </a:cubicBezTo>
                  <a:cubicBezTo>
                    <a:pt x="20310" y="9262"/>
                    <a:pt x="20397" y="9151"/>
                    <a:pt x="20497" y="9053"/>
                  </a:cubicBezTo>
                  <a:cubicBezTo>
                    <a:pt x="20558" y="9369"/>
                    <a:pt x="20896" y="9563"/>
                    <a:pt x="21207" y="9563"/>
                  </a:cubicBezTo>
                  <a:cubicBezTo>
                    <a:pt x="21218" y="9563"/>
                    <a:pt x="21228" y="9563"/>
                    <a:pt x="21238" y="9563"/>
                  </a:cubicBezTo>
                  <a:cubicBezTo>
                    <a:pt x="21713" y="9544"/>
                    <a:pt x="22103" y="9174"/>
                    <a:pt x="22458" y="8900"/>
                  </a:cubicBezTo>
                  <a:cubicBezTo>
                    <a:pt x="22704" y="8712"/>
                    <a:pt x="22947" y="8522"/>
                    <a:pt x="23192" y="8333"/>
                  </a:cubicBezTo>
                  <a:close/>
                  <a:moveTo>
                    <a:pt x="20187" y="9494"/>
                  </a:moveTo>
                  <a:cubicBezTo>
                    <a:pt x="20209" y="9631"/>
                    <a:pt x="20231" y="9767"/>
                    <a:pt x="20253" y="9903"/>
                  </a:cubicBezTo>
                  <a:cubicBezTo>
                    <a:pt x="20232" y="9903"/>
                    <a:pt x="20213" y="9902"/>
                    <a:pt x="20193" y="9898"/>
                  </a:cubicBezTo>
                  <a:cubicBezTo>
                    <a:pt x="20094" y="9875"/>
                    <a:pt x="20096" y="9781"/>
                    <a:pt x="20116" y="9698"/>
                  </a:cubicBezTo>
                  <a:cubicBezTo>
                    <a:pt x="20133" y="9628"/>
                    <a:pt x="20158" y="9560"/>
                    <a:pt x="20187" y="9494"/>
                  </a:cubicBezTo>
                  <a:close/>
                  <a:moveTo>
                    <a:pt x="10634" y="7418"/>
                  </a:moveTo>
                  <a:lnTo>
                    <a:pt x="10634" y="7418"/>
                  </a:lnTo>
                  <a:cubicBezTo>
                    <a:pt x="10511" y="8106"/>
                    <a:pt x="10178" y="8739"/>
                    <a:pt x="9736" y="9277"/>
                  </a:cubicBezTo>
                  <a:cubicBezTo>
                    <a:pt x="9243" y="9875"/>
                    <a:pt x="8625" y="10352"/>
                    <a:pt x="7978" y="10771"/>
                  </a:cubicBezTo>
                  <a:cubicBezTo>
                    <a:pt x="7600" y="11016"/>
                    <a:pt x="7210" y="11244"/>
                    <a:pt x="6821" y="11472"/>
                  </a:cubicBezTo>
                  <a:lnTo>
                    <a:pt x="6813" y="11480"/>
                  </a:lnTo>
                  <a:cubicBezTo>
                    <a:pt x="6811" y="11465"/>
                    <a:pt x="6800" y="11451"/>
                    <a:pt x="6783" y="11451"/>
                  </a:cubicBezTo>
                  <a:cubicBezTo>
                    <a:pt x="6779" y="11451"/>
                    <a:pt x="6776" y="11452"/>
                    <a:pt x="6773" y="11452"/>
                  </a:cubicBezTo>
                  <a:cubicBezTo>
                    <a:pt x="6020" y="11687"/>
                    <a:pt x="5329" y="12099"/>
                    <a:pt x="4773" y="12658"/>
                  </a:cubicBezTo>
                  <a:cubicBezTo>
                    <a:pt x="4207" y="13225"/>
                    <a:pt x="3792" y="13922"/>
                    <a:pt x="3448" y="14640"/>
                  </a:cubicBezTo>
                  <a:cubicBezTo>
                    <a:pt x="3401" y="14739"/>
                    <a:pt x="3354" y="14840"/>
                    <a:pt x="3309" y="14942"/>
                  </a:cubicBezTo>
                  <a:cubicBezTo>
                    <a:pt x="3377" y="14695"/>
                    <a:pt x="3451" y="14450"/>
                    <a:pt x="3540" y="14210"/>
                  </a:cubicBezTo>
                  <a:cubicBezTo>
                    <a:pt x="3677" y="13838"/>
                    <a:pt x="3854" y="13485"/>
                    <a:pt x="4095" y="13168"/>
                  </a:cubicBezTo>
                  <a:cubicBezTo>
                    <a:pt x="4336" y="12854"/>
                    <a:pt x="4628" y="12580"/>
                    <a:pt x="4936" y="12335"/>
                  </a:cubicBezTo>
                  <a:cubicBezTo>
                    <a:pt x="5609" y="11800"/>
                    <a:pt x="6361" y="11371"/>
                    <a:pt x="7087" y="10915"/>
                  </a:cubicBezTo>
                  <a:cubicBezTo>
                    <a:pt x="7790" y="10474"/>
                    <a:pt x="8485" y="10007"/>
                    <a:pt x="9091" y="9435"/>
                  </a:cubicBezTo>
                  <a:cubicBezTo>
                    <a:pt x="9374" y="9167"/>
                    <a:pt x="9638" y="8876"/>
                    <a:pt x="9867" y="8560"/>
                  </a:cubicBezTo>
                  <a:cubicBezTo>
                    <a:pt x="9982" y="8399"/>
                    <a:pt x="10087" y="8234"/>
                    <a:pt x="10185" y="8063"/>
                  </a:cubicBezTo>
                  <a:cubicBezTo>
                    <a:pt x="10282" y="7893"/>
                    <a:pt x="10378" y="7720"/>
                    <a:pt x="10500" y="7566"/>
                  </a:cubicBezTo>
                  <a:cubicBezTo>
                    <a:pt x="10542" y="7514"/>
                    <a:pt x="10587" y="7464"/>
                    <a:pt x="10634" y="7418"/>
                  </a:cubicBezTo>
                  <a:close/>
                  <a:moveTo>
                    <a:pt x="11573" y="6657"/>
                  </a:moveTo>
                  <a:cubicBezTo>
                    <a:pt x="11611" y="6657"/>
                    <a:pt x="11648" y="6664"/>
                    <a:pt x="11684" y="6678"/>
                  </a:cubicBezTo>
                  <a:cubicBezTo>
                    <a:pt x="11682" y="6701"/>
                    <a:pt x="11679" y="6723"/>
                    <a:pt x="11677" y="6748"/>
                  </a:cubicBezTo>
                  <a:cubicBezTo>
                    <a:pt x="11673" y="6757"/>
                    <a:pt x="11671" y="6765"/>
                    <a:pt x="11668" y="6776"/>
                  </a:cubicBezTo>
                  <a:cubicBezTo>
                    <a:pt x="11655" y="6774"/>
                    <a:pt x="11642" y="6773"/>
                    <a:pt x="11629" y="6773"/>
                  </a:cubicBezTo>
                  <a:cubicBezTo>
                    <a:pt x="11536" y="6773"/>
                    <a:pt x="11446" y="6814"/>
                    <a:pt x="11377" y="6879"/>
                  </a:cubicBezTo>
                  <a:cubicBezTo>
                    <a:pt x="11276" y="6972"/>
                    <a:pt x="11228" y="7108"/>
                    <a:pt x="11196" y="7237"/>
                  </a:cubicBezTo>
                  <a:cubicBezTo>
                    <a:pt x="11118" y="7541"/>
                    <a:pt x="11087" y="7860"/>
                    <a:pt x="11102" y="8173"/>
                  </a:cubicBezTo>
                  <a:cubicBezTo>
                    <a:pt x="11105" y="8236"/>
                    <a:pt x="11102" y="8361"/>
                    <a:pt x="11145" y="8431"/>
                  </a:cubicBezTo>
                  <a:cubicBezTo>
                    <a:pt x="11138" y="8448"/>
                    <a:pt x="11130" y="8463"/>
                    <a:pt x="11122" y="8481"/>
                  </a:cubicBezTo>
                  <a:cubicBezTo>
                    <a:pt x="11090" y="8560"/>
                    <a:pt x="11065" y="8640"/>
                    <a:pt x="11045" y="8723"/>
                  </a:cubicBezTo>
                  <a:cubicBezTo>
                    <a:pt x="11025" y="8806"/>
                    <a:pt x="11013" y="8891"/>
                    <a:pt x="11008" y="8976"/>
                  </a:cubicBezTo>
                  <a:cubicBezTo>
                    <a:pt x="11006" y="9026"/>
                    <a:pt x="11006" y="9079"/>
                    <a:pt x="11014" y="9128"/>
                  </a:cubicBezTo>
                  <a:cubicBezTo>
                    <a:pt x="10975" y="9266"/>
                    <a:pt x="10975" y="9413"/>
                    <a:pt x="10981" y="9554"/>
                  </a:cubicBezTo>
                  <a:cubicBezTo>
                    <a:pt x="10985" y="9702"/>
                    <a:pt x="10995" y="9849"/>
                    <a:pt x="11009" y="9997"/>
                  </a:cubicBezTo>
                  <a:cubicBezTo>
                    <a:pt x="11069" y="10587"/>
                    <a:pt x="11205" y="11166"/>
                    <a:pt x="11416" y="11720"/>
                  </a:cubicBezTo>
                  <a:cubicBezTo>
                    <a:pt x="11511" y="11968"/>
                    <a:pt x="11622" y="12211"/>
                    <a:pt x="11747" y="12447"/>
                  </a:cubicBezTo>
                  <a:cubicBezTo>
                    <a:pt x="11741" y="12449"/>
                    <a:pt x="11735" y="12458"/>
                    <a:pt x="11741" y="12465"/>
                  </a:cubicBezTo>
                  <a:cubicBezTo>
                    <a:pt x="11958" y="12859"/>
                    <a:pt x="12186" y="13247"/>
                    <a:pt x="12391" y="13648"/>
                  </a:cubicBezTo>
                  <a:cubicBezTo>
                    <a:pt x="12597" y="14052"/>
                    <a:pt x="12789" y="14462"/>
                    <a:pt x="12962" y="14881"/>
                  </a:cubicBezTo>
                  <a:cubicBezTo>
                    <a:pt x="13040" y="15069"/>
                    <a:pt x="13114" y="15261"/>
                    <a:pt x="13184" y="15452"/>
                  </a:cubicBezTo>
                  <a:cubicBezTo>
                    <a:pt x="12914" y="15170"/>
                    <a:pt x="12633" y="14899"/>
                    <a:pt x="12328" y="14659"/>
                  </a:cubicBezTo>
                  <a:cubicBezTo>
                    <a:pt x="12156" y="14523"/>
                    <a:pt x="11977" y="14397"/>
                    <a:pt x="11790" y="14282"/>
                  </a:cubicBezTo>
                  <a:cubicBezTo>
                    <a:pt x="11591" y="14162"/>
                    <a:pt x="11381" y="14059"/>
                    <a:pt x="11169" y="13963"/>
                  </a:cubicBezTo>
                  <a:cubicBezTo>
                    <a:pt x="10949" y="13861"/>
                    <a:pt x="10730" y="13762"/>
                    <a:pt x="10518" y="13645"/>
                  </a:cubicBezTo>
                  <a:cubicBezTo>
                    <a:pt x="10306" y="13529"/>
                    <a:pt x="10100" y="13403"/>
                    <a:pt x="9895" y="13274"/>
                  </a:cubicBezTo>
                  <a:cubicBezTo>
                    <a:pt x="9466" y="13006"/>
                    <a:pt x="9041" y="12736"/>
                    <a:pt x="8613" y="12466"/>
                  </a:cubicBezTo>
                  <a:cubicBezTo>
                    <a:pt x="8507" y="12399"/>
                    <a:pt x="8402" y="12333"/>
                    <a:pt x="8297" y="12267"/>
                  </a:cubicBezTo>
                  <a:cubicBezTo>
                    <a:pt x="8213" y="12214"/>
                    <a:pt x="8113" y="12165"/>
                    <a:pt x="8055" y="12081"/>
                  </a:cubicBezTo>
                  <a:cubicBezTo>
                    <a:pt x="7916" y="11880"/>
                    <a:pt x="8199" y="11664"/>
                    <a:pt x="8325" y="11543"/>
                  </a:cubicBezTo>
                  <a:cubicBezTo>
                    <a:pt x="8677" y="11198"/>
                    <a:pt x="9033" y="10858"/>
                    <a:pt x="9394" y="10523"/>
                  </a:cubicBezTo>
                  <a:cubicBezTo>
                    <a:pt x="9754" y="10187"/>
                    <a:pt x="10118" y="9856"/>
                    <a:pt x="10485" y="9527"/>
                  </a:cubicBezTo>
                  <a:cubicBezTo>
                    <a:pt x="10576" y="9446"/>
                    <a:pt x="10667" y="9365"/>
                    <a:pt x="10757" y="9285"/>
                  </a:cubicBezTo>
                  <a:cubicBezTo>
                    <a:pt x="10815" y="9234"/>
                    <a:pt x="10883" y="9168"/>
                    <a:pt x="10834" y="9086"/>
                  </a:cubicBezTo>
                  <a:cubicBezTo>
                    <a:pt x="10794" y="9022"/>
                    <a:pt x="10708" y="8996"/>
                    <a:pt x="10644" y="8969"/>
                  </a:cubicBezTo>
                  <a:cubicBezTo>
                    <a:pt x="10571" y="8938"/>
                    <a:pt x="10515" y="8896"/>
                    <a:pt x="10479" y="8824"/>
                  </a:cubicBezTo>
                  <a:cubicBezTo>
                    <a:pt x="10406" y="8678"/>
                    <a:pt x="10429" y="8493"/>
                    <a:pt x="10464" y="8341"/>
                  </a:cubicBezTo>
                  <a:cubicBezTo>
                    <a:pt x="10514" y="8128"/>
                    <a:pt x="10582" y="7918"/>
                    <a:pt x="10666" y="7717"/>
                  </a:cubicBezTo>
                  <a:cubicBezTo>
                    <a:pt x="10751" y="7513"/>
                    <a:pt x="10855" y="7316"/>
                    <a:pt x="10977" y="7132"/>
                  </a:cubicBezTo>
                  <a:cubicBezTo>
                    <a:pt x="11092" y="6959"/>
                    <a:pt x="11226" y="6779"/>
                    <a:pt x="11420" y="6692"/>
                  </a:cubicBezTo>
                  <a:cubicBezTo>
                    <a:pt x="11469" y="6670"/>
                    <a:pt x="11521" y="6657"/>
                    <a:pt x="11573" y="6657"/>
                  </a:cubicBezTo>
                  <a:close/>
                  <a:moveTo>
                    <a:pt x="15004" y="9955"/>
                  </a:moveTo>
                  <a:cubicBezTo>
                    <a:pt x="15042" y="10331"/>
                    <a:pt x="15058" y="10710"/>
                    <a:pt x="15059" y="11089"/>
                  </a:cubicBezTo>
                  <a:cubicBezTo>
                    <a:pt x="15062" y="11707"/>
                    <a:pt x="15027" y="12326"/>
                    <a:pt x="14991" y="12944"/>
                  </a:cubicBezTo>
                  <a:cubicBezTo>
                    <a:pt x="14954" y="13583"/>
                    <a:pt x="14920" y="14223"/>
                    <a:pt x="14911" y="14865"/>
                  </a:cubicBezTo>
                  <a:cubicBezTo>
                    <a:pt x="14900" y="15566"/>
                    <a:pt x="14911" y="16268"/>
                    <a:pt x="14944" y="16969"/>
                  </a:cubicBezTo>
                  <a:cubicBezTo>
                    <a:pt x="14941" y="16946"/>
                    <a:pt x="14939" y="16926"/>
                    <a:pt x="14937" y="16908"/>
                  </a:cubicBezTo>
                  <a:cubicBezTo>
                    <a:pt x="14936" y="16868"/>
                    <a:pt x="14934" y="16828"/>
                    <a:pt x="14933" y="16788"/>
                  </a:cubicBezTo>
                  <a:cubicBezTo>
                    <a:pt x="14933" y="16782"/>
                    <a:pt x="14927" y="16779"/>
                    <a:pt x="14922" y="16779"/>
                  </a:cubicBezTo>
                  <a:cubicBezTo>
                    <a:pt x="14848" y="16150"/>
                    <a:pt x="14828" y="15516"/>
                    <a:pt x="14827" y="14883"/>
                  </a:cubicBezTo>
                  <a:cubicBezTo>
                    <a:pt x="14827" y="14221"/>
                    <a:pt x="14840" y="13559"/>
                    <a:pt x="14849" y="12896"/>
                  </a:cubicBezTo>
                  <a:cubicBezTo>
                    <a:pt x="14853" y="12565"/>
                    <a:pt x="14859" y="12233"/>
                    <a:pt x="14863" y="11901"/>
                  </a:cubicBezTo>
                  <a:cubicBezTo>
                    <a:pt x="14866" y="11575"/>
                    <a:pt x="14868" y="11249"/>
                    <a:pt x="14897" y="10924"/>
                  </a:cubicBezTo>
                  <a:cubicBezTo>
                    <a:pt x="14927" y="10606"/>
                    <a:pt x="14989" y="10279"/>
                    <a:pt x="15004" y="9955"/>
                  </a:cubicBezTo>
                  <a:close/>
                  <a:moveTo>
                    <a:pt x="15392" y="7788"/>
                  </a:moveTo>
                  <a:cubicBezTo>
                    <a:pt x="15463" y="8079"/>
                    <a:pt x="15624" y="8341"/>
                    <a:pt x="15822" y="8569"/>
                  </a:cubicBezTo>
                  <a:cubicBezTo>
                    <a:pt x="15949" y="8716"/>
                    <a:pt x="16090" y="8850"/>
                    <a:pt x="16238" y="8976"/>
                  </a:cubicBezTo>
                  <a:cubicBezTo>
                    <a:pt x="16311" y="9039"/>
                    <a:pt x="16389" y="9095"/>
                    <a:pt x="16461" y="9159"/>
                  </a:cubicBezTo>
                  <a:cubicBezTo>
                    <a:pt x="16498" y="9193"/>
                    <a:pt x="16543" y="9237"/>
                    <a:pt x="16536" y="9290"/>
                  </a:cubicBezTo>
                  <a:cubicBezTo>
                    <a:pt x="16526" y="9343"/>
                    <a:pt x="16469" y="9371"/>
                    <a:pt x="16428" y="9394"/>
                  </a:cubicBezTo>
                  <a:lnTo>
                    <a:pt x="15913" y="9693"/>
                  </a:lnTo>
                  <a:cubicBezTo>
                    <a:pt x="15901" y="9666"/>
                    <a:pt x="15878" y="9653"/>
                    <a:pt x="15853" y="9653"/>
                  </a:cubicBezTo>
                  <a:cubicBezTo>
                    <a:pt x="15826" y="9653"/>
                    <a:pt x="15798" y="9670"/>
                    <a:pt x="15786" y="9701"/>
                  </a:cubicBezTo>
                  <a:cubicBezTo>
                    <a:pt x="15776" y="9727"/>
                    <a:pt x="15780" y="9748"/>
                    <a:pt x="15790" y="9765"/>
                  </a:cubicBezTo>
                  <a:cubicBezTo>
                    <a:pt x="15767" y="9778"/>
                    <a:pt x="15745" y="9791"/>
                    <a:pt x="15722" y="9804"/>
                  </a:cubicBezTo>
                  <a:cubicBezTo>
                    <a:pt x="15704" y="9814"/>
                    <a:pt x="15702" y="9838"/>
                    <a:pt x="15715" y="9853"/>
                  </a:cubicBezTo>
                  <a:cubicBezTo>
                    <a:pt x="15940" y="10092"/>
                    <a:pt x="16168" y="10332"/>
                    <a:pt x="16394" y="10571"/>
                  </a:cubicBezTo>
                  <a:cubicBezTo>
                    <a:pt x="16505" y="10688"/>
                    <a:pt x="16618" y="10807"/>
                    <a:pt x="16730" y="10925"/>
                  </a:cubicBezTo>
                  <a:cubicBezTo>
                    <a:pt x="16823" y="11025"/>
                    <a:pt x="16913" y="11128"/>
                    <a:pt x="16982" y="11245"/>
                  </a:cubicBezTo>
                  <a:cubicBezTo>
                    <a:pt x="17053" y="11364"/>
                    <a:pt x="17097" y="11499"/>
                    <a:pt x="17086" y="11637"/>
                  </a:cubicBezTo>
                  <a:cubicBezTo>
                    <a:pt x="17072" y="11790"/>
                    <a:pt x="16999" y="11931"/>
                    <a:pt x="16928" y="12066"/>
                  </a:cubicBezTo>
                  <a:cubicBezTo>
                    <a:pt x="16780" y="12338"/>
                    <a:pt x="16629" y="12607"/>
                    <a:pt x="16478" y="12879"/>
                  </a:cubicBezTo>
                  <a:cubicBezTo>
                    <a:pt x="16178" y="13420"/>
                    <a:pt x="15886" y="13968"/>
                    <a:pt x="15671" y="14550"/>
                  </a:cubicBezTo>
                  <a:cubicBezTo>
                    <a:pt x="15562" y="14845"/>
                    <a:pt x="15484" y="15148"/>
                    <a:pt x="15462" y="15463"/>
                  </a:cubicBezTo>
                  <a:cubicBezTo>
                    <a:pt x="15440" y="15787"/>
                    <a:pt x="15453" y="16113"/>
                    <a:pt x="15430" y="16440"/>
                  </a:cubicBezTo>
                  <a:cubicBezTo>
                    <a:pt x="15418" y="16608"/>
                    <a:pt x="15399" y="16776"/>
                    <a:pt x="15374" y="16941"/>
                  </a:cubicBezTo>
                  <a:cubicBezTo>
                    <a:pt x="15363" y="17022"/>
                    <a:pt x="15350" y="17102"/>
                    <a:pt x="15336" y="17180"/>
                  </a:cubicBezTo>
                  <a:cubicBezTo>
                    <a:pt x="15324" y="17245"/>
                    <a:pt x="15316" y="17321"/>
                    <a:pt x="15288" y="17382"/>
                  </a:cubicBezTo>
                  <a:cubicBezTo>
                    <a:pt x="15269" y="17424"/>
                    <a:pt x="15244" y="17440"/>
                    <a:pt x="15217" y="17440"/>
                  </a:cubicBezTo>
                  <a:cubicBezTo>
                    <a:pt x="15175" y="17440"/>
                    <a:pt x="15128" y="17398"/>
                    <a:pt x="15089" y="17349"/>
                  </a:cubicBezTo>
                  <a:cubicBezTo>
                    <a:pt x="15085" y="17311"/>
                    <a:pt x="15083" y="17276"/>
                    <a:pt x="15081" y="17239"/>
                  </a:cubicBezTo>
                  <a:cubicBezTo>
                    <a:pt x="15080" y="17225"/>
                    <a:pt x="15069" y="17218"/>
                    <a:pt x="15057" y="17218"/>
                  </a:cubicBezTo>
                  <a:cubicBezTo>
                    <a:pt x="15046" y="17218"/>
                    <a:pt x="15035" y="17225"/>
                    <a:pt x="15037" y="17239"/>
                  </a:cubicBezTo>
                  <a:cubicBezTo>
                    <a:pt x="15037" y="17251"/>
                    <a:pt x="15038" y="17264"/>
                    <a:pt x="15038" y="17276"/>
                  </a:cubicBezTo>
                  <a:cubicBezTo>
                    <a:pt x="15026" y="17256"/>
                    <a:pt x="15018" y="17239"/>
                    <a:pt x="15012" y="17226"/>
                  </a:cubicBezTo>
                  <a:cubicBezTo>
                    <a:pt x="14994" y="17181"/>
                    <a:pt x="14979" y="17135"/>
                    <a:pt x="14969" y="17090"/>
                  </a:cubicBezTo>
                  <a:lnTo>
                    <a:pt x="14969" y="17090"/>
                  </a:lnTo>
                  <a:cubicBezTo>
                    <a:pt x="14972" y="17091"/>
                    <a:pt x="14975" y="17092"/>
                    <a:pt x="14978" y="17092"/>
                  </a:cubicBezTo>
                  <a:cubicBezTo>
                    <a:pt x="14991" y="17092"/>
                    <a:pt x="15004" y="17083"/>
                    <a:pt x="15002" y="17065"/>
                  </a:cubicBezTo>
                  <a:cubicBezTo>
                    <a:pt x="14939" y="15783"/>
                    <a:pt x="14958" y="14502"/>
                    <a:pt x="15032" y="13221"/>
                  </a:cubicBezTo>
                  <a:cubicBezTo>
                    <a:pt x="15101" y="12003"/>
                    <a:pt x="15189" y="10772"/>
                    <a:pt x="15013" y="9560"/>
                  </a:cubicBezTo>
                  <a:cubicBezTo>
                    <a:pt x="14989" y="9388"/>
                    <a:pt x="14958" y="9217"/>
                    <a:pt x="14923" y="9048"/>
                  </a:cubicBezTo>
                  <a:cubicBezTo>
                    <a:pt x="14889" y="8886"/>
                    <a:pt x="14838" y="8727"/>
                    <a:pt x="14803" y="8565"/>
                  </a:cubicBezTo>
                  <a:cubicBezTo>
                    <a:pt x="14795" y="8520"/>
                    <a:pt x="14789" y="8472"/>
                    <a:pt x="14806" y="8429"/>
                  </a:cubicBezTo>
                  <a:cubicBezTo>
                    <a:pt x="14822" y="8389"/>
                    <a:pt x="14850" y="8360"/>
                    <a:pt x="14880" y="8329"/>
                  </a:cubicBezTo>
                  <a:cubicBezTo>
                    <a:pt x="14943" y="8262"/>
                    <a:pt x="15006" y="8195"/>
                    <a:pt x="15069" y="8129"/>
                  </a:cubicBezTo>
                  <a:cubicBezTo>
                    <a:pt x="15177" y="8015"/>
                    <a:pt x="15284" y="7902"/>
                    <a:pt x="15392" y="7788"/>
                  </a:cubicBezTo>
                  <a:close/>
                  <a:moveTo>
                    <a:pt x="20798" y="12212"/>
                  </a:moveTo>
                  <a:cubicBezTo>
                    <a:pt x="20823" y="12244"/>
                    <a:pt x="20847" y="12276"/>
                    <a:pt x="20869" y="12309"/>
                  </a:cubicBezTo>
                  <a:cubicBezTo>
                    <a:pt x="21159" y="12739"/>
                    <a:pt x="21311" y="13242"/>
                    <a:pt x="21466" y="13732"/>
                  </a:cubicBezTo>
                  <a:cubicBezTo>
                    <a:pt x="21644" y="14298"/>
                    <a:pt x="21822" y="14864"/>
                    <a:pt x="22000" y="15431"/>
                  </a:cubicBezTo>
                  <a:cubicBezTo>
                    <a:pt x="22351" y="16546"/>
                    <a:pt x="22695" y="17665"/>
                    <a:pt x="22952" y="18806"/>
                  </a:cubicBezTo>
                  <a:cubicBezTo>
                    <a:pt x="23009" y="19053"/>
                    <a:pt x="23057" y="19304"/>
                    <a:pt x="23103" y="19553"/>
                  </a:cubicBezTo>
                  <a:cubicBezTo>
                    <a:pt x="23024" y="19399"/>
                    <a:pt x="22946" y="19245"/>
                    <a:pt x="22886" y="19083"/>
                  </a:cubicBezTo>
                  <a:cubicBezTo>
                    <a:pt x="22819" y="18903"/>
                    <a:pt x="22778" y="18717"/>
                    <a:pt x="22745" y="18529"/>
                  </a:cubicBezTo>
                  <a:cubicBezTo>
                    <a:pt x="22672" y="18138"/>
                    <a:pt x="22579" y="17761"/>
                    <a:pt x="22444" y="17385"/>
                  </a:cubicBezTo>
                  <a:cubicBezTo>
                    <a:pt x="22307" y="17006"/>
                    <a:pt x="22155" y="16631"/>
                    <a:pt x="22017" y="16253"/>
                  </a:cubicBezTo>
                  <a:cubicBezTo>
                    <a:pt x="21532" y="14931"/>
                    <a:pt x="21125" y="13581"/>
                    <a:pt x="20798" y="12212"/>
                  </a:cubicBezTo>
                  <a:close/>
                  <a:moveTo>
                    <a:pt x="23255" y="19976"/>
                  </a:moveTo>
                  <a:lnTo>
                    <a:pt x="23255" y="19976"/>
                  </a:lnTo>
                  <a:cubicBezTo>
                    <a:pt x="23304" y="20079"/>
                    <a:pt x="23349" y="20184"/>
                    <a:pt x="23386" y="20293"/>
                  </a:cubicBezTo>
                  <a:cubicBezTo>
                    <a:pt x="23379" y="20301"/>
                    <a:pt x="23373" y="20313"/>
                    <a:pt x="23375" y="20327"/>
                  </a:cubicBezTo>
                  <a:cubicBezTo>
                    <a:pt x="23494" y="20817"/>
                    <a:pt x="23611" y="21309"/>
                    <a:pt x="23730" y="21798"/>
                  </a:cubicBezTo>
                  <a:cubicBezTo>
                    <a:pt x="23480" y="21222"/>
                    <a:pt x="23364" y="20597"/>
                    <a:pt x="23255" y="19976"/>
                  </a:cubicBezTo>
                  <a:close/>
                  <a:moveTo>
                    <a:pt x="23244" y="8396"/>
                  </a:moveTo>
                  <a:cubicBezTo>
                    <a:pt x="23840" y="9127"/>
                    <a:pt x="24401" y="9886"/>
                    <a:pt x="24922" y="10671"/>
                  </a:cubicBezTo>
                  <a:cubicBezTo>
                    <a:pt x="25192" y="11074"/>
                    <a:pt x="25450" y="11483"/>
                    <a:pt x="25697" y="11899"/>
                  </a:cubicBezTo>
                  <a:cubicBezTo>
                    <a:pt x="25942" y="12312"/>
                    <a:pt x="26193" y="12728"/>
                    <a:pt x="26355" y="13182"/>
                  </a:cubicBezTo>
                  <a:cubicBezTo>
                    <a:pt x="26696" y="14132"/>
                    <a:pt x="26502" y="15137"/>
                    <a:pt x="26193" y="16069"/>
                  </a:cubicBezTo>
                  <a:cubicBezTo>
                    <a:pt x="26033" y="16547"/>
                    <a:pt x="25849" y="17017"/>
                    <a:pt x="25672" y="17488"/>
                  </a:cubicBezTo>
                  <a:cubicBezTo>
                    <a:pt x="25488" y="17974"/>
                    <a:pt x="25305" y="18461"/>
                    <a:pt x="25122" y="18947"/>
                  </a:cubicBezTo>
                  <a:cubicBezTo>
                    <a:pt x="24754" y="19925"/>
                    <a:pt x="24386" y="20903"/>
                    <a:pt x="24018" y="21881"/>
                  </a:cubicBezTo>
                  <a:cubicBezTo>
                    <a:pt x="23981" y="21972"/>
                    <a:pt x="23946" y="22067"/>
                    <a:pt x="23910" y="22163"/>
                  </a:cubicBezTo>
                  <a:lnTo>
                    <a:pt x="23883" y="22112"/>
                  </a:lnTo>
                  <a:lnTo>
                    <a:pt x="23663" y="21196"/>
                  </a:lnTo>
                  <a:cubicBezTo>
                    <a:pt x="23591" y="20900"/>
                    <a:pt x="23521" y="20604"/>
                    <a:pt x="23449" y="20309"/>
                  </a:cubicBezTo>
                  <a:cubicBezTo>
                    <a:pt x="23447" y="20301"/>
                    <a:pt x="23443" y="20294"/>
                    <a:pt x="23437" y="20290"/>
                  </a:cubicBezTo>
                  <a:cubicBezTo>
                    <a:pt x="23382" y="20116"/>
                    <a:pt x="23303" y="19949"/>
                    <a:pt x="23222" y="19786"/>
                  </a:cubicBezTo>
                  <a:cubicBezTo>
                    <a:pt x="23192" y="19614"/>
                    <a:pt x="23162" y="19444"/>
                    <a:pt x="23128" y="19275"/>
                  </a:cubicBezTo>
                  <a:cubicBezTo>
                    <a:pt x="22905" y="18160"/>
                    <a:pt x="22587" y="17067"/>
                    <a:pt x="22250" y="15982"/>
                  </a:cubicBezTo>
                  <a:cubicBezTo>
                    <a:pt x="22081" y="15437"/>
                    <a:pt x="21908" y="14892"/>
                    <a:pt x="21736" y="14347"/>
                  </a:cubicBezTo>
                  <a:cubicBezTo>
                    <a:pt x="21579" y="13847"/>
                    <a:pt x="21440" y="13334"/>
                    <a:pt x="21236" y="12849"/>
                  </a:cubicBezTo>
                  <a:cubicBezTo>
                    <a:pt x="21144" y="12631"/>
                    <a:pt x="21037" y="12418"/>
                    <a:pt x="20900" y="12224"/>
                  </a:cubicBezTo>
                  <a:cubicBezTo>
                    <a:pt x="20856" y="12162"/>
                    <a:pt x="20809" y="12103"/>
                    <a:pt x="20759" y="12047"/>
                  </a:cubicBezTo>
                  <a:lnTo>
                    <a:pt x="20669" y="11654"/>
                  </a:lnTo>
                  <a:cubicBezTo>
                    <a:pt x="20545" y="11095"/>
                    <a:pt x="20435" y="10531"/>
                    <a:pt x="20336" y="9966"/>
                  </a:cubicBezTo>
                  <a:cubicBezTo>
                    <a:pt x="20348" y="9965"/>
                    <a:pt x="20360" y="9963"/>
                    <a:pt x="20372" y="9961"/>
                  </a:cubicBezTo>
                  <a:cubicBezTo>
                    <a:pt x="20934" y="9867"/>
                    <a:pt x="21484" y="9678"/>
                    <a:pt x="21990" y="9414"/>
                  </a:cubicBezTo>
                  <a:cubicBezTo>
                    <a:pt x="22241" y="9282"/>
                    <a:pt x="22484" y="9130"/>
                    <a:pt x="22711" y="8960"/>
                  </a:cubicBezTo>
                  <a:cubicBezTo>
                    <a:pt x="22912" y="8811"/>
                    <a:pt x="23156" y="8643"/>
                    <a:pt x="23244" y="8396"/>
                  </a:cubicBezTo>
                  <a:close/>
                  <a:moveTo>
                    <a:pt x="6679" y="16740"/>
                  </a:moveTo>
                  <a:lnTo>
                    <a:pt x="6679" y="16740"/>
                  </a:lnTo>
                  <a:cubicBezTo>
                    <a:pt x="6811" y="17403"/>
                    <a:pt x="6732" y="18082"/>
                    <a:pt x="6572" y="18734"/>
                  </a:cubicBezTo>
                  <a:cubicBezTo>
                    <a:pt x="6407" y="19412"/>
                    <a:pt x="6174" y="20074"/>
                    <a:pt x="5941" y="20730"/>
                  </a:cubicBezTo>
                  <a:cubicBezTo>
                    <a:pt x="5710" y="21389"/>
                    <a:pt x="5449" y="22035"/>
                    <a:pt x="5196" y="22686"/>
                  </a:cubicBezTo>
                  <a:cubicBezTo>
                    <a:pt x="5160" y="22787"/>
                    <a:pt x="5128" y="22886"/>
                    <a:pt x="5112" y="22986"/>
                  </a:cubicBezTo>
                  <a:cubicBezTo>
                    <a:pt x="5001" y="22846"/>
                    <a:pt x="4903" y="22701"/>
                    <a:pt x="4979" y="22514"/>
                  </a:cubicBezTo>
                  <a:cubicBezTo>
                    <a:pt x="5040" y="22360"/>
                    <a:pt x="5159" y="22229"/>
                    <a:pt x="5243" y="22088"/>
                  </a:cubicBezTo>
                  <a:cubicBezTo>
                    <a:pt x="5402" y="21825"/>
                    <a:pt x="5524" y="21545"/>
                    <a:pt x="5620" y="21253"/>
                  </a:cubicBezTo>
                  <a:cubicBezTo>
                    <a:pt x="6018" y="20043"/>
                    <a:pt x="5968" y="18738"/>
                    <a:pt x="6349" y="17523"/>
                  </a:cubicBezTo>
                  <a:cubicBezTo>
                    <a:pt x="6434" y="17252"/>
                    <a:pt x="6543" y="16989"/>
                    <a:pt x="6679" y="16740"/>
                  </a:cubicBezTo>
                  <a:close/>
                  <a:moveTo>
                    <a:pt x="5174" y="23186"/>
                  </a:moveTo>
                  <a:lnTo>
                    <a:pt x="5174" y="23186"/>
                  </a:lnTo>
                  <a:cubicBezTo>
                    <a:pt x="5289" y="23340"/>
                    <a:pt x="5395" y="23496"/>
                    <a:pt x="5493" y="23662"/>
                  </a:cubicBezTo>
                  <a:cubicBezTo>
                    <a:pt x="5409" y="23571"/>
                    <a:pt x="5318" y="23484"/>
                    <a:pt x="5250" y="23381"/>
                  </a:cubicBezTo>
                  <a:cubicBezTo>
                    <a:pt x="5208" y="23319"/>
                    <a:pt x="5185" y="23254"/>
                    <a:pt x="5174" y="23186"/>
                  </a:cubicBezTo>
                  <a:close/>
                  <a:moveTo>
                    <a:pt x="6258" y="25863"/>
                  </a:moveTo>
                  <a:cubicBezTo>
                    <a:pt x="6268" y="25913"/>
                    <a:pt x="6279" y="25965"/>
                    <a:pt x="6287" y="26017"/>
                  </a:cubicBezTo>
                  <a:cubicBezTo>
                    <a:pt x="6275" y="26020"/>
                    <a:pt x="6261" y="26022"/>
                    <a:pt x="6249" y="26026"/>
                  </a:cubicBezTo>
                  <a:cubicBezTo>
                    <a:pt x="6253" y="25971"/>
                    <a:pt x="6255" y="25916"/>
                    <a:pt x="6258" y="25863"/>
                  </a:cubicBezTo>
                  <a:close/>
                  <a:moveTo>
                    <a:pt x="6384" y="26077"/>
                  </a:moveTo>
                  <a:cubicBezTo>
                    <a:pt x="6441" y="26077"/>
                    <a:pt x="6497" y="26093"/>
                    <a:pt x="6547" y="26130"/>
                  </a:cubicBezTo>
                  <a:cubicBezTo>
                    <a:pt x="6499" y="26164"/>
                    <a:pt x="6452" y="26199"/>
                    <a:pt x="6403" y="26235"/>
                  </a:cubicBezTo>
                  <a:cubicBezTo>
                    <a:pt x="6392" y="26180"/>
                    <a:pt x="6384" y="26128"/>
                    <a:pt x="6373" y="26078"/>
                  </a:cubicBezTo>
                  <a:cubicBezTo>
                    <a:pt x="6377" y="26077"/>
                    <a:pt x="6381" y="26077"/>
                    <a:pt x="6384" y="26077"/>
                  </a:cubicBezTo>
                  <a:close/>
                  <a:moveTo>
                    <a:pt x="6302" y="26085"/>
                  </a:moveTo>
                  <a:cubicBezTo>
                    <a:pt x="6316" y="26151"/>
                    <a:pt x="6327" y="26215"/>
                    <a:pt x="6339" y="26280"/>
                  </a:cubicBezTo>
                  <a:cubicBezTo>
                    <a:pt x="6302" y="26306"/>
                    <a:pt x="6265" y="26334"/>
                    <a:pt x="6228" y="26361"/>
                  </a:cubicBezTo>
                  <a:cubicBezTo>
                    <a:pt x="6232" y="26274"/>
                    <a:pt x="6238" y="26188"/>
                    <a:pt x="6243" y="26100"/>
                  </a:cubicBezTo>
                  <a:cubicBezTo>
                    <a:pt x="6263" y="26093"/>
                    <a:pt x="6282" y="26088"/>
                    <a:pt x="6302" y="26085"/>
                  </a:cubicBezTo>
                  <a:close/>
                  <a:moveTo>
                    <a:pt x="6352" y="26355"/>
                  </a:moveTo>
                  <a:cubicBezTo>
                    <a:pt x="6385" y="26539"/>
                    <a:pt x="6416" y="26723"/>
                    <a:pt x="6447" y="26908"/>
                  </a:cubicBezTo>
                  <a:cubicBezTo>
                    <a:pt x="6476" y="27092"/>
                    <a:pt x="6506" y="27264"/>
                    <a:pt x="6423" y="27420"/>
                  </a:cubicBezTo>
                  <a:cubicBezTo>
                    <a:pt x="6264" y="27205"/>
                    <a:pt x="6227" y="26928"/>
                    <a:pt x="6221" y="26667"/>
                  </a:cubicBezTo>
                  <a:cubicBezTo>
                    <a:pt x="6219" y="26593"/>
                    <a:pt x="6221" y="26520"/>
                    <a:pt x="6223" y="26448"/>
                  </a:cubicBezTo>
                  <a:cubicBezTo>
                    <a:pt x="6265" y="26416"/>
                    <a:pt x="6308" y="26385"/>
                    <a:pt x="6352" y="26355"/>
                  </a:cubicBezTo>
                  <a:close/>
                  <a:moveTo>
                    <a:pt x="6147" y="26503"/>
                  </a:moveTo>
                  <a:lnTo>
                    <a:pt x="6147" y="26503"/>
                  </a:lnTo>
                  <a:cubicBezTo>
                    <a:pt x="6136" y="26797"/>
                    <a:pt x="6159" y="27089"/>
                    <a:pt x="6293" y="27346"/>
                  </a:cubicBezTo>
                  <a:cubicBezTo>
                    <a:pt x="6318" y="27394"/>
                    <a:pt x="6348" y="27440"/>
                    <a:pt x="6382" y="27483"/>
                  </a:cubicBezTo>
                  <a:cubicBezTo>
                    <a:pt x="6372" y="27495"/>
                    <a:pt x="6364" y="27506"/>
                    <a:pt x="6353" y="27519"/>
                  </a:cubicBezTo>
                  <a:cubicBezTo>
                    <a:pt x="6228" y="27657"/>
                    <a:pt x="6068" y="27770"/>
                    <a:pt x="5926" y="27889"/>
                  </a:cubicBezTo>
                  <a:cubicBezTo>
                    <a:pt x="5358" y="28364"/>
                    <a:pt x="4790" y="28839"/>
                    <a:pt x="4222" y="29313"/>
                  </a:cubicBezTo>
                  <a:lnTo>
                    <a:pt x="4226" y="29282"/>
                  </a:lnTo>
                  <a:cubicBezTo>
                    <a:pt x="4230" y="29257"/>
                    <a:pt x="4213" y="29238"/>
                    <a:pt x="4192" y="29238"/>
                  </a:cubicBezTo>
                  <a:cubicBezTo>
                    <a:pt x="4186" y="29238"/>
                    <a:pt x="4180" y="29240"/>
                    <a:pt x="4173" y="29243"/>
                  </a:cubicBezTo>
                  <a:cubicBezTo>
                    <a:pt x="4076" y="29286"/>
                    <a:pt x="3978" y="29330"/>
                    <a:pt x="3880" y="29376"/>
                  </a:cubicBezTo>
                  <a:cubicBezTo>
                    <a:pt x="3846" y="29392"/>
                    <a:pt x="3825" y="29402"/>
                    <a:pt x="3803" y="29402"/>
                  </a:cubicBezTo>
                  <a:cubicBezTo>
                    <a:pt x="3784" y="29402"/>
                    <a:pt x="3764" y="29394"/>
                    <a:pt x="3735" y="29375"/>
                  </a:cubicBezTo>
                  <a:cubicBezTo>
                    <a:pt x="3682" y="29339"/>
                    <a:pt x="3633" y="29296"/>
                    <a:pt x="3582" y="29259"/>
                  </a:cubicBezTo>
                  <a:cubicBezTo>
                    <a:pt x="3408" y="29124"/>
                    <a:pt x="3232" y="28992"/>
                    <a:pt x="3058" y="28858"/>
                  </a:cubicBezTo>
                  <a:cubicBezTo>
                    <a:pt x="4070" y="28050"/>
                    <a:pt x="5101" y="27264"/>
                    <a:pt x="6147" y="26503"/>
                  </a:cubicBezTo>
                  <a:close/>
                  <a:moveTo>
                    <a:pt x="6428" y="27537"/>
                  </a:moveTo>
                  <a:cubicBezTo>
                    <a:pt x="6444" y="27551"/>
                    <a:pt x="6457" y="27566"/>
                    <a:pt x="6471" y="27580"/>
                  </a:cubicBezTo>
                  <a:cubicBezTo>
                    <a:pt x="6576" y="27678"/>
                    <a:pt x="6711" y="27737"/>
                    <a:pt x="6809" y="27841"/>
                  </a:cubicBezTo>
                  <a:cubicBezTo>
                    <a:pt x="6939" y="27978"/>
                    <a:pt x="6924" y="28165"/>
                    <a:pt x="6889" y="28337"/>
                  </a:cubicBezTo>
                  <a:cubicBezTo>
                    <a:pt x="6852" y="28518"/>
                    <a:pt x="6808" y="28699"/>
                    <a:pt x="6766" y="28878"/>
                  </a:cubicBezTo>
                  <a:cubicBezTo>
                    <a:pt x="6606" y="29577"/>
                    <a:pt x="6447" y="30276"/>
                    <a:pt x="6286" y="30975"/>
                  </a:cubicBezTo>
                  <a:cubicBezTo>
                    <a:pt x="6228" y="31235"/>
                    <a:pt x="6168" y="31738"/>
                    <a:pt x="5811" y="31738"/>
                  </a:cubicBezTo>
                  <a:cubicBezTo>
                    <a:pt x="5809" y="31738"/>
                    <a:pt x="5806" y="31738"/>
                    <a:pt x="5804" y="31738"/>
                  </a:cubicBezTo>
                  <a:cubicBezTo>
                    <a:pt x="5613" y="31734"/>
                    <a:pt x="5453" y="31578"/>
                    <a:pt x="5327" y="31451"/>
                  </a:cubicBezTo>
                  <a:cubicBezTo>
                    <a:pt x="5210" y="31332"/>
                    <a:pt x="5095" y="31210"/>
                    <a:pt x="4982" y="31084"/>
                  </a:cubicBezTo>
                  <a:cubicBezTo>
                    <a:pt x="4571" y="30619"/>
                    <a:pt x="4170" y="30046"/>
                    <a:pt x="4212" y="29400"/>
                  </a:cubicBezTo>
                  <a:cubicBezTo>
                    <a:pt x="4615" y="29065"/>
                    <a:pt x="5022" y="28735"/>
                    <a:pt x="5423" y="28399"/>
                  </a:cubicBezTo>
                  <a:cubicBezTo>
                    <a:pt x="5726" y="28146"/>
                    <a:pt x="6040" y="27903"/>
                    <a:pt x="6331" y="27637"/>
                  </a:cubicBezTo>
                  <a:cubicBezTo>
                    <a:pt x="6365" y="27606"/>
                    <a:pt x="6397" y="27573"/>
                    <a:pt x="6428" y="27537"/>
                  </a:cubicBezTo>
                  <a:close/>
                  <a:moveTo>
                    <a:pt x="15844" y="9804"/>
                  </a:moveTo>
                  <a:cubicBezTo>
                    <a:pt x="15877" y="9819"/>
                    <a:pt x="15918" y="9827"/>
                    <a:pt x="15943" y="9832"/>
                  </a:cubicBezTo>
                  <a:cubicBezTo>
                    <a:pt x="16200" y="9882"/>
                    <a:pt x="16454" y="9942"/>
                    <a:pt x="16706" y="10011"/>
                  </a:cubicBezTo>
                  <a:cubicBezTo>
                    <a:pt x="17228" y="10153"/>
                    <a:pt x="17739" y="10332"/>
                    <a:pt x="18236" y="10548"/>
                  </a:cubicBezTo>
                  <a:cubicBezTo>
                    <a:pt x="18723" y="10761"/>
                    <a:pt x="19195" y="11007"/>
                    <a:pt x="19647" y="11286"/>
                  </a:cubicBezTo>
                  <a:cubicBezTo>
                    <a:pt x="20021" y="11516"/>
                    <a:pt x="20405" y="11759"/>
                    <a:pt x="20699" y="12089"/>
                  </a:cubicBezTo>
                  <a:cubicBezTo>
                    <a:pt x="20829" y="12641"/>
                    <a:pt x="20970" y="13188"/>
                    <a:pt x="21126" y="13733"/>
                  </a:cubicBezTo>
                  <a:cubicBezTo>
                    <a:pt x="21345" y="14502"/>
                    <a:pt x="21590" y="15263"/>
                    <a:pt x="21860" y="16016"/>
                  </a:cubicBezTo>
                  <a:cubicBezTo>
                    <a:pt x="21994" y="16391"/>
                    <a:pt x="22139" y="16763"/>
                    <a:pt x="22281" y="17135"/>
                  </a:cubicBezTo>
                  <a:cubicBezTo>
                    <a:pt x="22425" y="17506"/>
                    <a:pt x="22556" y="17882"/>
                    <a:pt x="22632" y="18271"/>
                  </a:cubicBezTo>
                  <a:cubicBezTo>
                    <a:pt x="22674" y="18485"/>
                    <a:pt x="22706" y="18700"/>
                    <a:pt x="22765" y="18910"/>
                  </a:cubicBezTo>
                  <a:cubicBezTo>
                    <a:pt x="22818" y="19094"/>
                    <a:pt x="22894" y="19271"/>
                    <a:pt x="22981" y="19443"/>
                  </a:cubicBezTo>
                  <a:cubicBezTo>
                    <a:pt x="23033" y="19545"/>
                    <a:pt x="23086" y="19645"/>
                    <a:pt x="23140" y="19747"/>
                  </a:cubicBezTo>
                  <a:cubicBezTo>
                    <a:pt x="23182" y="19975"/>
                    <a:pt x="23222" y="20203"/>
                    <a:pt x="23265" y="20429"/>
                  </a:cubicBezTo>
                  <a:cubicBezTo>
                    <a:pt x="23364" y="20942"/>
                    <a:pt x="23487" y="21453"/>
                    <a:pt x="23707" y="21929"/>
                  </a:cubicBezTo>
                  <a:cubicBezTo>
                    <a:pt x="23740" y="22002"/>
                    <a:pt x="23777" y="22071"/>
                    <a:pt x="23814" y="22140"/>
                  </a:cubicBezTo>
                  <a:cubicBezTo>
                    <a:pt x="23953" y="22729"/>
                    <a:pt x="24094" y="23318"/>
                    <a:pt x="24236" y="23906"/>
                  </a:cubicBezTo>
                  <a:cubicBezTo>
                    <a:pt x="24523" y="25100"/>
                    <a:pt x="24810" y="26292"/>
                    <a:pt x="25099" y="27485"/>
                  </a:cubicBezTo>
                  <a:cubicBezTo>
                    <a:pt x="25242" y="28082"/>
                    <a:pt x="25386" y="28679"/>
                    <a:pt x="25529" y="29275"/>
                  </a:cubicBezTo>
                  <a:cubicBezTo>
                    <a:pt x="25645" y="29757"/>
                    <a:pt x="25792" y="30323"/>
                    <a:pt x="25560" y="30794"/>
                  </a:cubicBezTo>
                  <a:cubicBezTo>
                    <a:pt x="25329" y="31262"/>
                    <a:pt x="24784" y="31449"/>
                    <a:pt x="24330" y="31627"/>
                  </a:cubicBezTo>
                  <a:cubicBezTo>
                    <a:pt x="23799" y="31837"/>
                    <a:pt x="23258" y="32021"/>
                    <a:pt x="22710" y="32183"/>
                  </a:cubicBezTo>
                  <a:cubicBezTo>
                    <a:pt x="21606" y="32505"/>
                    <a:pt x="20474" y="32728"/>
                    <a:pt x="19333" y="32846"/>
                  </a:cubicBezTo>
                  <a:cubicBezTo>
                    <a:pt x="18769" y="32906"/>
                    <a:pt x="18203" y="32938"/>
                    <a:pt x="17637" y="32946"/>
                  </a:cubicBezTo>
                  <a:cubicBezTo>
                    <a:pt x="17510" y="32948"/>
                    <a:pt x="17379" y="32953"/>
                    <a:pt x="17248" y="32953"/>
                  </a:cubicBezTo>
                  <a:cubicBezTo>
                    <a:pt x="17096" y="32953"/>
                    <a:pt x="16944" y="32946"/>
                    <a:pt x="16798" y="32916"/>
                  </a:cubicBezTo>
                  <a:cubicBezTo>
                    <a:pt x="16547" y="32865"/>
                    <a:pt x="16362" y="32717"/>
                    <a:pt x="16246" y="32490"/>
                  </a:cubicBezTo>
                  <a:cubicBezTo>
                    <a:pt x="16137" y="32278"/>
                    <a:pt x="16093" y="32038"/>
                    <a:pt x="16052" y="31807"/>
                  </a:cubicBezTo>
                  <a:cubicBezTo>
                    <a:pt x="16000" y="31513"/>
                    <a:pt x="15953" y="31220"/>
                    <a:pt x="15912" y="30925"/>
                  </a:cubicBezTo>
                  <a:cubicBezTo>
                    <a:pt x="15828" y="30322"/>
                    <a:pt x="15766" y="29717"/>
                    <a:pt x="15719" y="29112"/>
                  </a:cubicBezTo>
                  <a:cubicBezTo>
                    <a:pt x="15624" y="27904"/>
                    <a:pt x="15572" y="26694"/>
                    <a:pt x="15511" y="25486"/>
                  </a:cubicBezTo>
                  <a:lnTo>
                    <a:pt x="15322" y="21812"/>
                  </a:lnTo>
                  <a:cubicBezTo>
                    <a:pt x="15259" y="20587"/>
                    <a:pt x="15196" y="19361"/>
                    <a:pt x="15131" y="18136"/>
                  </a:cubicBezTo>
                  <a:cubicBezTo>
                    <a:pt x="15120" y="17906"/>
                    <a:pt x="15106" y="17674"/>
                    <a:pt x="15093" y="17443"/>
                  </a:cubicBezTo>
                  <a:lnTo>
                    <a:pt x="15093" y="17443"/>
                  </a:lnTo>
                  <a:cubicBezTo>
                    <a:pt x="15130" y="17476"/>
                    <a:pt x="15173" y="17501"/>
                    <a:pt x="15217" y="17501"/>
                  </a:cubicBezTo>
                  <a:cubicBezTo>
                    <a:pt x="15242" y="17501"/>
                    <a:pt x="15267" y="17493"/>
                    <a:pt x="15290" y="17475"/>
                  </a:cubicBezTo>
                  <a:cubicBezTo>
                    <a:pt x="15331" y="17443"/>
                    <a:pt x="15351" y="17392"/>
                    <a:pt x="15364" y="17344"/>
                  </a:cubicBezTo>
                  <a:cubicBezTo>
                    <a:pt x="15384" y="17268"/>
                    <a:pt x="15395" y="17188"/>
                    <a:pt x="15410" y="17111"/>
                  </a:cubicBezTo>
                  <a:cubicBezTo>
                    <a:pt x="15468" y="16781"/>
                    <a:pt x="15500" y="16447"/>
                    <a:pt x="15510" y="16111"/>
                  </a:cubicBezTo>
                  <a:cubicBezTo>
                    <a:pt x="15519" y="15771"/>
                    <a:pt x="15507" y="15429"/>
                    <a:pt x="15578" y="15095"/>
                  </a:cubicBezTo>
                  <a:cubicBezTo>
                    <a:pt x="15645" y="14774"/>
                    <a:pt x="15766" y="14465"/>
                    <a:pt x="15896" y="14164"/>
                  </a:cubicBezTo>
                  <a:cubicBezTo>
                    <a:pt x="16024" y="13869"/>
                    <a:pt x="16170" y="13582"/>
                    <a:pt x="16322" y="13298"/>
                  </a:cubicBezTo>
                  <a:cubicBezTo>
                    <a:pt x="16475" y="13011"/>
                    <a:pt x="16635" y="12728"/>
                    <a:pt x="16793" y="12444"/>
                  </a:cubicBezTo>
                  <a:cubicBezTo>
                    <a:pt x="16871" y="12306"/>
                    <a:pt x="16949" y="12167"/>
                    <a:pt x="17020" y="12026"/>
                  </a:cubicBezTo>
                  <a:cubicBezTo>
                    <a:pt x="17088" y="11894"/>
                    <a:pt x="17149" y="11752"/>
                    <a:pt x="17151" y="11601"/>
                  </a:cubicBezTo>
                  <a:cubicBezTo>
                    <a:pt x="17156" y="11327"/>
                    <a:pt x="16973" y="11096"/>
                    <a:pt x="16797" y="10904"/>
                  </a:cubicBezTo>
                  <a:cubicBezTo>
                    <a:pt x="16568" y="10657"/>
                    <a:pt x="16334" y="10416"/>
                    <a:pt x="16103" y="10171"/>
                  </a:cubicBezTo>
                  <a:cubicBezTo>
                    <a:pt x="15998" y="10060"/>
                    <a:pt x="15892" y="9948"/>
                    <a:pt x="15787" y="9837"/>
                  </a:cubicBezTo>
                  <a:lnTo>
                    <a:pt x="15844" y="9804"/>
                  </a:lnTo>
                  <a:close/>
                  <a:moveTo>
                    <a:pt x="10393" y="8347"/>
                  </a:moveTo>
                  <a:lnTo>
                    <a:pt x="10393" y="8347"/>
                  </a:lnTo>
                  <a:cubicBezTo>
                    <a:pt x="10384" y="8388"/>
                    <a:pt x="10377" y="8429"/>
                    <a:pt x="10372" y="8469"/>
                  </a:cubicBezTo>
                  <a:cubicBezTo>
                    <a:pt x="10352" y="8621"/>
                    <a:pt x="10357" y="8799"/>
                    <a:pt x="10456" y="8927"/>
                  </a:cubicBezTo>
                  <a:cubicBezTo>
                    <a:pt x="10505" y="8991"/>
                    <a:pt x="10572" y="9022"/>
                    <a:pt x="10645" y="9052"/>
                  </a:cubicBezTo>
                  <a:cubicBezTo>
                    <a:pt x="10682" y="9068"/>
                    <a:pt x="10724" y="9084"/>
                    <a:pt x="10754" y="9108"/>
                  </a:cubicBezTo>
                  <a:cubicBezTo>
                    <a:pt x="10794" y="9142"/>
                    <a:pt x="10778" y="9175"/>
                    <a:pt x="10745" y="9210"/>
                  </a:cubicBezTo>
                  <a:cubicBezTo>
                    <a:pt x="10561" y="9384"/>
                    <a:pt x="10364" y="9546"/>
                    <a:pt x="10176" y="9716"/>
                  </a:cubicBezTo>
                  <a:cubicBezTo>
                    <a:pt x="9991" y="9882"/>
                    <a:pt x="9808" y="10051"/>
                    <a:pt x="9624" y="10221"/>
                  </a:cubicBezTo>
                  <a:cubicBezTo>
                    <a:pt x="9252" y="10565"/>
                    <a:pt x="8885" y="10913"/>
                    <a:pt x="8520" y="11265"/>
                  </a:cubicBezTo>
                  <a:cubicBezTo>
                    <a:pt x="8431" y="11352"/>
                    <a:pt x="8342" y="11438"/>
                    <a:pt x="8251" y="11526"/>
                  </a:cubicBezTo>
                  <a:cubicBezTo>
                    <a:pt x="8172" y="11604"/>
                    <a:pt x="8085" y="11680"/>
                    <a:pt x="8022" y="11773"/>
                  </a:cubicBezTo>
                  <a:cubicBezTo>
                    <a:pt x="7968" y="11853"/>
                    <a:pt x="7933" y="11950"/>
                    <a:pt x="7959" y="12046"/>
                  </a:cubicBezTo>
                  <a:cubicBezTo>
                    <a:pt x="7984" y="12135"/>
                    <a:pt x="8057" y="12199"/>
                    <a:pt x="8130" y="12249"/>
                  </a:cubicBezTo>
                  <a:cubicBezTo>
                    <a:pt x="8333" y="12388"/>
                    <a:pt x="8549" y="12514"/>
                    <a:pt x="8758" y="12645"/>
                  </a:cubicBezTo>
                  <a:lnTo>
                    <a:pt x="9421" y="13063"/>
                  </a:lnTo>
                  <a:cubicBezTo>
                    <a:pt x="9844" y="13330"/>
                    <a:pt x="10262" y="13604"/>
                    <a:pt x="10709" y="13826"/>
                  </a:cubicBezTo>
                  <a:cubicBezTo>
                    <a:pt x="10934" y="13938"/>
                    <a:pt x="11164" y="14033"/>
                    <a:pt x="11389" y="14142"/>
                  </a:cubicBezTo>
                  <a:cubicBezTo>
                    <a:pt x="11593" y="14241"/>
                    <a:pt x="11789" y="14354"/>
                    <a:pt x="11977" y="14481"/>
                  </a:cubicBezTo>
                  <a:cubicBezTo>
                    <a:pt x="12355" y="14736"/>
                    <a:pt x="12699" y="15042"/>
                    <a:pt x="13016" y="15368"/>
                  </a:cubicBezTo>
                  <a:cubicBezTo>
                    <a:pt x="13094" y="15443"/>
                    <a:pt x="13168" y="15521"/>
                    <a:pt x="13241" y="15600"/>
                  </a:cubicBezTo>
                  <a:cubicBezTo>
                    <a:pt x="13247" y="15607"/>
                    <a:pt x="13255" y="15608"/>
                    <a:pt x="13261" y="15608"/>
                  </a:cubicBezTo>
                  <a:cubicBezTo>
                    <a:pt x="13685" y="17056"/>
                    <a:pt x="13830" y="18566"/>
                    <a:pt x="13864" y="20070"/>
                  </a:cubicBezTo>
                  <a:cubicBezTo>
                    <a:pt x="13900" y="21676"/>
                    <a:pt x="13836" y="23284"/>
                    <a:pt x="13800" y="24888"/>
                  </a:cubicBezTo>
                  <a:cubicBezTo>
                    <a:pt x="13764" y="26540"/>
                    <a:pt x="13728" y="28192"/>
                    <a:pt x="13692" y="29846"/>
                  </a:cubicBezTo>
                  <a:cubicBezTo>
                    <a:pt x="13683" y="30256"/>
                    <a:pt x="13674" y="30668"/>
                    <a:pt x="13666" y="31079"/>
                  </a:cubicBezTo>
                  <a:cubicBezTo>
                    <a:pt x="13656" y="31477"/>
                    <a:pt x="13682" y="31897"/>
                    <a:pt x="13606" y="32291"/>
                  </a:cubicBezTo>
                  <a:cubicBezTo>
                    <a:pt x="13477" y="32956"/>
                    <a:pt x="12900" y="33296"/>
                    <a:pt x="12288" y="33452"/>
                  </a:cubicBezTo>
                  <a:cubicBezTo>
                    <a:pt x="11776" y="33582"/>
                    <a:pt x="11236" y="33625"/>
                    <a:pt x="10701" y="33625"/>
                  </a:cubicBezTo>
                  <a:cubicBezTo>
                    <a:pt x="10473" y="33625"/>
                    <a:pt x="10246" y="33617"/>
                    <a:pt x="10023" y="33605"/>
                  </a:cubicBezTo>
                  <a:cubicBezTo>
                    <a:pt x="9212" y="33561"/>
                    <a:pt x="8409" y="33432"/>
                    <a:pt x="7613" y="33269"/>
                  </a:cubicBezTo>
                  <a:cubicBezTo>
                    <a:pt x="6846" y="33110"/>
                    <a:pt x="6075" y="32934"/>
                    <a:pt x="5320" y="32719"/>
                  </a:cubicBezTo>
                  <a:cubicBezTo>
                    <a:pt x="4637" y="32524"/>
                    <a:pt x="3890" y="32259"/>
                    <a:pt x="3403" y="31717"/>
                  </a:cubicBezTo>
                  <a:cubicBezTo>
                    <a:pt x="3183" y="31472"/>
                    <a:pt x="3011" y="31156"/>
                    <a:pt x="3036" y="30816"/>
                  </a:cubicBezTo>
                  <a:cubicBezTo>
                    <a:pt x="3062" y="30456"/>
                    <a:pt x="3315" y="30179"/>
                    <a:pt x="3573" y="29951"/>
                  </a:cubicBezTo>
                  <a:cubicBezTo>
                    <a:pt x="3760" y="29786"/>
                    <a:pt x="3952" y="29623"/>
                    <a:pt x="4143" y="29463"/>
                  </a:cubicBezTo>
                  <a:lnTo>
                    <a:pt x="4143" y="29463"/>
                  </a:lnTo>
                  <a:cubicBezTo>
                    <a:pt x="4134" y="29977"/>
                    <a:pt x="4383" y="30446"/>
                    <a:pt x="4696" y="30852"/>
                  </a:cubicBezTo>
                  <a:cubicBezTo>
                    <a:pt x="4878" y="31088"/>
                    <a:pt x="5082" y="31306"/>
                    <a:pt x="5292" y="31517"/>
                  </a:cubicBezTo>
                  <a:cubicBezTo>
                    <a:pt x="5429" y="31654"/>
                    <a:pt x="5615" y="31812"/>
                    <a:pt x="5815" y="31812"/>
                  </a:cubicBezTo>
                  <a:cubicBezTo>
                    <a:pt x="5868" y="31812"/>
                    <a:pt x="5921" y="31801"/>
                    <a:pt x="5975" y="31776"/>
                  </a:cubicBezTo>
                  <a:cubicBezTo>
                    <a:pt x="6193" y="31676"/>
                    <a:pt x="6264" y="31404"/>
                    <a:pt x="6312" y="31190"/>
                  </a:cubicBezTo>
                  <a:cubicBezTo>
                    <a:pt x="6397" y="30820"/>
                    <a:pt x="6481" y="30449"/>
                    <a:pt x="6567" y="30077"/>
                  </a:cubicBezTo>
                  <a:lnTo>
                    <a:pt x="6821" y="28963"/>
                  </a:lnTo>
                  <a:cubicBezTo>
                    <a:pt x="6863" y="28779"/>
                    <a:pt x="6906" y="28595"/>
                    <a:pt x="6947" y="28411"/>
                  </a:cubicBezTo>
                  <a:cubicBezTo>
                    <a:pt x="6976" y="28284"/>
                    <a:pt x="7002" y="28148"/>
                    <a:pt x="6977" y="28018"/>
                  </a:cubicBezTo>
                  <a:cubicBezTo>
                    <a:pt x="6925" y="27747"/>
                    <a:pt x="6646" y="27663"/>
                    <a:pt x="6474" y="27482"/>
                  </a:cubicBezTo>
                  <a:cubicBezTo>
                    <a:pt x="6511" y="27425"/>
                    <a:pt x="6539" y="27364"/>
                    <a:pt x="6549" y="27296"/>
                  </a:cubicBezTo>
                  <a:cubicBezTo>
                    <a:pt x="6576" y="27128"/>
                    <a:pt x="6526" y="26948"/>
                    <a:pt x="6499" y="26782"/>
                  </a:cubicBezTo>
                  <a:cubicBezTo>
                    <a:pt x="6473" y="26625"/>
                    <a:pt x="6447" y="26468"/>
                    <a:pt x="6417" y="26310"/>
                  </a:cubicBezTo>
                  <a:cubicBezTo>
                    <a:pt x="6485" y="26262"/>
                    <a:pt x="6554" y="26212"/>
                    <a:pt x="6622" y="26164"/>
                  </a:cubicBezTo>
                  <a:cubicBezTo>
                    <a:pt x="6638" y="26151"/>
                    <a:pt x="6645" y="26126"/>
                    <a:pt x="6628" y="26110"/>
                  </a:cubicBezTo>
                  <a:cubicBezTo>
                    <a:pt x="6555" y="26038"/>
                    <a:pt x="6471" y="26010"/>
                    <a:pt x="6384" y="26010"/>
                  </a:cubicBezTo>
                  <a:cubicBezTo>
                    <a:pt x="6376" y="26010"/>
                    <a:pt x="6368" y="26010"/>
                    <a:pt x="6361" y="26011"/>
                  </a:cubicBezTo>
                  <a:cubicBezTo>
                    <a:pt x="6329" y="25848"/>
                    <a:pt x="6296" y="25686"/>
                    <a:pt x="6258" y="25524"/>
                  </a:cubicBezTo>
                  <a:cubicBezTo>
                    <a:pt x="6248" y="25330"/>
                    <a:pt x="6219" y="25137"/>
                    <a:pt x="6171" y="24948"/>
                  </a:cubicBezTo>
                  <a:cubicBezTo>
                    <a:pt x="6097" y="24651"/>
                    <a:pt x="5977" y="24366"/>
                    <a:pt x="5820" y="24104"/>
                  </a:cubicBezTo>
                  <a:cubicBezTo>
                    <a:pt x="5795" y="24063"/>
                    <a:pt x="5771" y="24024"/>
                    <a:pt x="5742" y="23985"/>
                  </a:cubicBezTo>
                  <a:cubicBezTo>
                    <a:pt x="5587" y="23655"/>
                    <a:pt x="5399" y="23343"/>
                    <a:pt x="5169" y="23057"/>
                  </a:cubicBezTo>
                  <a:cubicBezTo>
                    <a:pt x="5185" y="22810"/>
                    <a:pt x="5328" y="22548"/>
                    <a:pt x="5412" y="22338"/>
                  </a:cubicBezTo>
                  <a:cubicBezTo>
                    <a:pt x="5551" y="21992"/>
                    <a:pt x="5683" y="21646"/>
                    <a:pt x="5810" y="21296"/>
                  </a:cubicBezTo>
                  <a:cubicBezTo>
                    <a:pt x="6065" y="20604"/>
                    <a:pt x="6310" y="19906"/>
                    <a:pt x="6516" y="19199"/>
                  </a:cubicBezTo>
                  <a:cubicBezTo>
                    <a:pt x="6711" y="18532"/>
                    <a:pt x="6859" y="17833"/>
                    <a:pt x="6804" y="17134"/>
                  </a:cubicBezTo>
                  <a:cubicBezTo>
                    <a:pt x="6790" y="16968"/>
                    <a:pt x="6764" y="16803"/>
                    <a:pt x="6728" y="16640"/>
                  </a:cubicBezTo>
                  <a:cubicBezTo>
                    <a:pt x="6724" y="16623"/>
                    <a:pt x="6710" y="16615"/>
                    <a:pt x="6695" y="16615"/>
                  </a:cubicBezTo>
                  <a:cubicBezTo>
                    <a:pt x="6684" y="16615"/>
                    <a:pt x="6673" y="16620"/>
                    <a:pt x="6667" y="16631"/>
                  </a:cubicBezTo>
                  <a:cubicBezTo>
                    <a:pt x="6002" y="17767"/>
                    <a:pt x="6003" y="19120"/>
                    <a:pt x="5765" y="20379"/>
                  </a:cubicBezTo>
                  <a:cubicBezTo>
                    <a:pt x="5645" y="21017"/>
                    <a:pt x="5457" y="21652"/>
                    <a:pt x="5093" y="22195"/>
                  </a:cubicBezTo>
                  <a:cubicBezTo>
                    <a:pt x="5009" y="22321"/>
                    <a:pt x="4902" y="22448"/>
                    <a:pt x="4881" y="22603"/>
                  </a:cubicBezTo>
                  <a:cubicBezTo>
                    <a:pt x="4861" y="22752"/>
                    <a:pt x="4935" y="22878"/>
                    <a:pt x="5023" y="22992"/>
                  </a:cubicBezTo>
                  <a:cubicBezTo>
                    <a:pt x="5051" y="23028"/>
                    <a:pt x="5077" y="23061"/>
                    <a:pt x="5105" y="23097"/>
                  </a:cubicBezTo>
                  <a:cubicBezTo>
                    <a:pt x="5103" y="23223"/>
                    <a:pt x="5134" y="23347"/>
                    <a:pt x="5222" y="23463"/>
                  </a:cubicBezTo>
                  <a:cubicBezTo>
                    <a:pt x="5302" y="23570"/>
                    <a:pt x="5404" y="23660"/>
                    <a:pt x="5490" y="23762"/>
                  </a:cubicBezTo>
                  <a:cubicBezTo>
                    <a:pt x="5556" y="23840"/>
                    <a:pt x="5617" y="23921"/>
                    <a:pt x="5673" y="24006"/>
                  </a:cubicBezTo>
                  <a:cubicBezTo>
                    <a:pt x="5905" y="24492"/>
                    <a:pt x="6064" y="25011"/>
                    <a:pt x="6186" y="25536"/>
                  </a:cubicBezTo>
                  <a:cubicBezTo>
                    <a:pt x="6192" y="25658"/>
                    <a:pt x="6193" y="25781"/>
                    <a:pt x="6187" y="25905"/>
                  </a:cubicBezTo>
                  <a:cubicBezTo>
                    <a:pt x="6185" y="25954"/>
                    <a:pt x="6180" y="26004"/>
                    <a:pt x="6177" y="26054"/>
                  </a:cubicBezTo>
                  <a:cubicBezTo>
                    <a:pt x="6045" y="26105"/>
                    <a:pt x="5918" y="26193"/>
                    <a:pt x="5819" y="26263"/>
                  </a:cubicBezTo>
                  <a:cubicBezTo>
                    <a:pt x="5448" y="26529"/>
                    <a:pt x="5071" y="26787"/>
                    <a:pt x="4692" y="27042"/>
                  </a:cubicBezTo>
                  <a:cubicBezTo>
                    <a:pt x="4319" y="27291"/>
                    <a:pt x="3945" y="27541"/>
                    <a:pt x="3566" y="27783"/>
                  </a:cubicBezTo>
                  <a:cubicBezTo>
                    <a:pt x="3219" y="28006"/>
                    <a:pt x="2853" y="28217"/>
                    <a:pt x="2459" y="28348"/>
                  </a:cubicBezTo>
                  <a:cubicBezTo>
                    <a:pt x="2243" y="28420"/>
                    <a:pt x="2017" y="28465"/>
                    <a:pt x="1791" y="28465"/>
                  </a:cubicBezTo>
                  <a:cubicBezTo>
                    <a:pt x="1627" y="28465"/>
                    <a:pt x="1463" y="28441"/>
                    <a:pt x="1304" y="28386"/>
                  </a:cubicBezTo>
                  <a:cubicBezTo>
                    <a:pt x="977" y="28270"/>
                    <a:pt x="716" y="28032"/>
                    <a:pt x="537" y="27739"/>
                  </a:cubicBezTo>
                  <a:cubicBezTo>
                    <a:pt x="158" y="27117"/>
                    <a:pt x="108" y="26346"/>
                    <a:pt x="113" y="25637"/>
                  </a:cubicBezTo>
                  <a:cubicBezTo>
                    <a:pt x="127" y="23838"/>
                    <a:pt x="673" y="22096"/>
                    <a:pt x="1267" y="20415"/>
                  </a:cubicBezTo>
                  <a:cubicBezTo>
                    <a:pt x="1765" y="19010"/>
                    <a:pt x="2280" y="17609"/>
                    <a:pt x="2842" y="16228"/>
                  </a:cubicBezTo>
                  <a:cubicBezTo>
                    <a:pt x="2853" y="16208"/>
                    <a:pt x="2863" y="16189"/>
                    <a:pt x="2873" y="16169"/>
                  </a:cubicBezTo>
                  <a:cubicBezTo>
                    <a:pt x="2912" y="16085"/>
                    <a:pt x="2951" y="15998"/>
                    <a:pt x="2986" y="15912"/>
                  </a:cubicBezTo>
                  <a:cubicBezTo>
                    <a:pt x="3026" y="15814"/>
                    <a:pt x="3062" y="15714"/>
                    <a:pt x="3096" y="15614"/>
                  </a:cubicBezTo>
                  <a:cubicBezTo>
                    <a:pt x="3140" y="15514"/>
                    <a:pt x="3182" y="15411"/>
                    <a:pt x="3224" y="15311"/>
                  </a:cubicBezTo>
                  <a:cubicBezTo>
                    <a:pt x="3536" y="14580"/>
                    <a:pt x="3887" y="13855"/>
                    <a:pt x="4374" y="13222"/>
                  </a:cubicBezTo>
                  <a:cubicBezTo>
                    <a:pt x="4860" y="12590"/>
                    <a:pt x="5485" y="12076"/>
                    <a:pt x="6211" y="11742"/>
                  </a:cubicBezTo>
                  <a:cubicBezTo>
                    <a:pt x="6397" y="11655"/>
                    <a:pt x="6590" y="11584"/>
                    <a:pt x="6787" y="11522"/>
                  </a:cubicBezTo>
                  <a:cubicBezTo>
                    <a:pt x="6798" y="11519"/>
                    <a:pt x="6804" y="11511"/>
                    <a:pt x="6806" y="11504"/>
                  </a:cubicBezTo>
                  <a:cubicBezTo>
                    <a:pt x="6810" y="11513"/>
                    <a:pt x="6818" y="11521"/>
                    <a:pt x="6829" y="11521"/>
                  </a:cubicBezTo>
                  <a:cubicBezTo>
                    <a:pt x="6830" y="11521"/>
                    <a:pt x="6831" y="11521"/>
                    <a:pt x="6832" y="11521"/>
                  </a:cubicBezTo>
                  <a:cubicBezTo>
                    <a:pt x="6834" y="11530"/>
                    <a:pt x="6841" y="11537"/>
                    <a:pt x="6852" y="11537"/>
                  </a:cubicBezTo>
                  <a:cubicBezTo>
                    <a:pt x="6872" y="11537"/>
                    <a:pt x="6877" y="11514"/>
                    <a:pt x="6867" y="11502"/>
                  </a:cubicBezTo>
                  <a:cubicBezTo>
                    <a:pt x="7560" y="11102"/>
                    <a:pt x="8255" y="10698"/>
                    <a:pt x="8878" y="10195"/>
                  </a:cubicBezTo>
                  <a:cubicBezTo>
                    <a:pt x="9455" y="9728"/>
                    <a:pt x="9968" y="9171"/>
                    <a:pt x="10312" y="8510"/>
                  </a:cubicBezTo>
                  <a:cubicBezTo>
                    <a:pt x="10340" y="8457"/>
                    <a:pt x="10368" y="8403"/>
                    <a:pt x="10393" y="8347"/>
                  </a:cubicBezTo>
                  <a:close/>
                  <a:moveTo>
                    <a:pt x="14361" y="1"/>
                  </a:moveTo>
                  <a:cubicBezTo>
                    <a:pt x="14342" y="1"/>
                    <a:pt x="14324" y="1"/>
                    <a:pt x="14305" y="2"/>
                  </a:cubicBezTo>
                  <a:cubicBezTo>
                    <a:pt x="13972" y="18"/>
                    <a:pt x="13670" y="156"/>
                    <a:pt x="13403" y="348"/>
                  </a:cubicBezTo>
                  <a:cubicBezTo>
                    <a:pt x="13349" y="375"/>
                    <a:pt x="13297" y="403"/>
                    <a:pt x="13246" y="435"/>
                  </a:cubicBezTo>
                  <a:cubicBezTo>
                    <a:pt x="12955" y="613"/>
                    <a:pt x="12711" y="853"/>
                    <a:pt x="12507" y="1124"/>
                  </a:cubicBezTo>
                  <a:cubicBezTo>
                    <a:pt x="12510" y="1087"/>
                    <a:pt x="12510" y="1050"/>
                    <a:pt x="12505" y="1011"/>
                  </a:cubicBezTo>
                  <a:cubicBezTo>
                    <a:pt x="12496" y="954"/>
                    <a:pt x="12478" y="900"/>
                    <a:pt x="12448" y="851"/>
                  </a:cubicBezTo>
                  <a:cubicBezTo>
                    <a:pt x="12443" y="843"/>
                    <a:pt x="12433" y="838"/>
                    <a:pt x="12424" y="838"/>
                  </a:cubicBezTo>
                  <a:cubicBezTo>
                    <a:pt x="12415" y="838"/>
                    <a:pt x="12406" y="842"/>
                    <a:pt x="12402" y="851"/>
                  </a:cubicBezTo>
                  <a:cubicBezTo>
                    <a:pt x="12238" y="1174"/>
                    <a:pt x="12073" y="1498"/>
                    <a:pt x="11909" y="1820"/>
                  </a:cubicBezTo>
                  <a:lnTo>
                    <a:pt x="11811" y="2012"/>
                  </a:lnTo>
                  <a:cubicBezTo>
                    <a:pt x="11668" y="2173"/>
                    <a:pt x="11525" y="2334"/>
                    <a:pt x="11381" y="2493"/>
                  </a:cubicBezTo>
                  <a:cubicBezTo>
                    <a:pt x="11198" y="2698"/>
                    <a:pt x="11009" y="2898"/>
                    <a:pt x="10836" y="3112"/>
                  </a:cubicBezTo>
                  <a:cubicBezTo>
                    <a:pt x="10728" y="3246"/>
                    <a:pt x="10634" y="3388"/>
                    <a:pt x="10557" y="3541"/>
                  </a:cubicBezTo>
                  <a:cubicBezTo>
                    <a:pt x="10419" y="3613"/>
                    <a:pt x="10285" y="3693"/>
                    <a:pt x="10176" y="3809"/>
                  </a:cubicBezTo>
                  <a:cubicBezTo>
                    <a:pt x="9802" y="4203"/>
                    <a:pt x="9745" y="4820"/>
                    <a:pt x="9877" y="5327"/>
                  </a:cubicBezTo>
                  <a:cubicBezTo>
                    <a:pt x="9913" y="5463"/>
                    <a:pt x="9963" y="5595"/>
                    <a:pt x="10026" y="5719"/>
                  </a:cubicBezTo>
                  <a:cubicBezTo>
                    <a:pt x="10058" y="5784"/>
                    <a:pt x="10095" y="5847"/>
                    <a:pt x="10134" y="5908"/>
                  </a:cubicBezTo>
                  <a:cubicBezTo>
                    <a:pt x="10168" y="5958"/>
                    <a:pt x="10204" y="6023"/>
                    <a:pt x="10259" y="6055"/>
                  </a:cubicBezTo>
                  <a:cubicBezTo>
                    <a:pt x="10282" y="6069"/>
                    <a:pt x="10305" y="6075"/>
                    <a:pt x="10327" y="6075"/>
                  </a:cubicBezTo>
                  <a:cubicBezTo>
                    <a:pt x="10415" y="6075"/>
                    <a:pt x="10487" y="5980"/>
                    <a:pt x="10495" y="5892"/>
                  </a:cubicBezTo>
                  <a:cubicBezTo>
                    <a:pt x="10504" y="5819"/>
                    <a:pt x="10482" y="5746"/>
                    <a:pt x="10466" y="5673"/>
                  </a:cubicBezTo>
                  <a:cubicBezTo>
                    <a:pt x="10451" y="5607"/>
                    <a:pt x="10438" y="5542"/>
                    <a:pt x="10427" y="5475"/>
                  </a:cubicBezTo>
                  <a:cubicBezTo>
                    <a:pt x="10425" y="5459"/>
                    <a:pt x="10424" y="5444"/>
                    <a:pt x="10421" y="5428"/>
                  </a:cubicBezTo>
                  <a:lnTo>
                    <a:pt x="10421" y="5428"/>
                  </a:lnTo>
                  <a:cubicBezTo>
                    <a:pt x="10466" y="5590"/>
                    <a:pt x="10522" y="5751"/>
                    <a:pt x="10588" y="5905"/>
                  </a:cubicBezTo>
                  <a:cubicBezTo>
                    <a:pt x="10636" y="6020"/>
                    <a:pt x="10691" y="6131"/>
                    <a:pt x="10750" y="6241"/>
                  </a:cubicBezTo>
                  <a:cubicBezTo>
                    <a:pt x="10755" y="6251"/>
                    <a:pt x="10762" y="6255"/>
                    <a:pt x="10769" y="6255"/>
                  </a:cubicBezTo>
                  <a:cubicBezTo>
                    <a:pt x="10782" y="6255"/>
                    <a:pt x="10795" y="6243"/>
                    <a:pt x="10797" y="6229"/>
                  </a:cubicBezTo>
                  <a:cubicBezTo>
                    <a:pt x="10830" y="5940"/>
                    <a:pt x="10864" y="5646"/>
                    <a:pt x="10975" y="5375"/>
                  </a:cubicBezTo>
                  <a:cubicBezTo>
                    <a:pt x="10993" y="5328"/>
                    <a:pt x="11016" y="5282"/>
                    <a:pt x="11037" y="5238"/>
                  </a:cubicBezTo>
                  <a:lnTo>
                    <a:pt x="11037" y="5238"/>
                  </a:lnTo>
                  <a:cubicBezTo>
                    <a:pt x="11029" y="5306"/>
                    <a:pt x="11027" y="5375"/>
                    <a:pt x="11029" y="5443"/>
                  </a:cubicBezTo>
                  <a:cubicBezTo>
                    <a:pt x="11034" y="5555"/>
                    <a:pt x="11059" y="5670"/>
                    <a:pt x="11111" y="5773"/>
                  </a:cubicBezTo>
                  <a:cubicBezTo>
                    <a:pt x="11149" y="5850"/>
                    <a:pt x="11228" y="5929"/>
                    <a:pt x="11318" y="5937"/>
                  </a:cubicBezTo>
                  <a:cubicBezTo>
                    <a:pt x="11323" y="5938"/>
                    <a:pt x="11328" y="5938"/>
                    <a:pt x="11333" y="5938"/>
                  </a:cubicBezTo>
                  <a:cubicBezTo>
                    <a:pt x="11434" y="5938"/>
                    <a:pt x="11471" y="5838"/>
                    <a:pt x="11490" y="5752"/>
                  </a:cubicBezTo>
                  <a:cubicBezTo>
                    <a:pt x="11517" y="5631"/>
                    <a:pt x="11533" y="5507"/>
                    <a:pt x="11542" y="5384"/>
                  </a:cubicBezTo>
                  <a:cubicBezTo>
                    <a:pt x="11562" y="5134"/>
                    <a:pt x="11557" y="4879"/>
                    <a:pt x="11596" y="4630"/>
                  </a:cubicBezTo>
                  <a:cubicBezTo>
                    <a:pt x="11606" y="4568"/>
                    <a:pt x="11619" y="4506"/>
                    <a:pt x="11636" y="4444"/>
                  </a:cubicBezTo>
                  <a:cubicBezTo>
                    <a:pt x="11650" y="4389"/>
                    <a:pt x="11666" y="4332"/>
                    <a:pt x="11698" y="4285"/>
                  </a:cubicBezTo>
                  <a:cubicBezTo>
                    <a:pt x="11705" y="4274"/>
                    <a:pt x="11713" y="4264"/>
                    <a:pt x="11722" y="4254"/>
                  </a:cubicBezTo>
                  <a:cubicBezTo>
                    <a:pt x="11755" y="4289"/>
                    <a:pt x="11793" y="4317"/>
                    <a:pt x="11839" y="4339"/>
                  </a:cubicBezTo>
                  <a:cubicBezTo>
                    <a:pt x="11856" y="4347"/>
                    <a:pt x="11873" y="4354"/>
                    <a:pt x="11892" y="4360"/>
                  </a:cubicBezTo>
                  <a:cubicBezTo>
                    <a:pt x="11897" y="4813"/>
                    <a:pt x="11666" y="5254"/>
                    <a:pt x="11756" y="5709"/>
                  </a:cubicBezTo>
                  <a:cubicBezTo>
                    <a:pt x="11767" y="5762"/>
                    <a:pt x="11784" y="5816"/>
                    <a:pt x="11805" y="5867"/>
                  </a:cubicBezTo>
                  <a:cubicBezTo>
                    <a:pt x="11810" y="5878"/>
                    <a:pt x="11822" y="5887"/>
                    <a:pt x="11834" y="5887"/>
                  </a:cubicBezTo>
                  <a:cubicBezTo>
                    <a:pt x="11841" y="5887"/>
                    <a:pt x="11849" y="5883"/>
                    <a:pt x="11853" y="5873"/>
                  </a:cubicBezTo>
                  <a:cubicBezTo>
                    <a:pt x="11904" y="5757"/>
                    <a:pt x="11951" y="5638"/>
                    <a:pt x="11993" y="5517"/>
                  </a:cubicBezTo>
                  <a:cubicBezTo>
                    <a:pt x="11997" y="5574"/>
                    <a:pt x="12004" y="5627"/>
                    <a:pt x="12014" y="5681"/>
                  </a:cubicBezTo>
                  <a:cubicBezTo>
                    <a:pt x="11910" y="5995"/>
                    <a:pt x="11811" y="6312"/>
                    <a:pt x="11715" y="6628"/>
                  </a:cubicBezTo>
                  <a:cubicBezTo>
                    <a:pt x="11669" y="6609"/>
                    <a:pt x="11623" y="6601"/>
                    <a:pt x="11577" y="6601"/>
                  </a:cubicBezTo>
                  <a:cubicBezTo>
                    <a:pt x="11446" y="6601"/>
                    <a:pt x="11320" y="6668"/>
                    <a:pt x="11217" y="6754"/>
                  </a:cubicBezTo>
                  <a:cubicBezTo>
                    <a:pt x="11050" y="6891"/>
                    <a:pt x="10927" y="7084"/>
                    <a:pt x="10818" y="7268"/>
                  </a:cubicBezTo>
                  <a:cubicBezTo>
                    <a:pt x="10757" y="7372"/>
                    <a:pt x="10703" y="7478"/>
                    <a:pt x="10655" y="7587"/>
                  </a:cubicBezTo>
                  <a:cubicBezTo>
                    <a:pt x="10672" y="7512"/>
                    <a:pt x="10686" y="7434"/>
                    <a:pt x="10698" y="7355"/>
                  </a:cubicBezTo>
                  <a:cubicBezTo>
                    <a:pt x="10701" y="7337"/>
                    <a:pt x="10687" y="7322"/>
                    <a:pt x="10671" y="7322"/>
                  </a:cubicBezTo>
                  <a:cubicBezTo>
                    <a:pt x="10665" y="7322"/>
                    <a:pt x="10658" y="7324"/>
                    <a:pt x="10652" y="7329"/>
                  </a:cubicBezTo>
                  <a:cubicBezTo>
                    <a:pt x="10358" y="7583"/>
                    <a:pt x="10204" y="7952"/>
                    <a:pt x="10000" y="8273"/>
                  </a:cubicBezTo>
                  <a:cubicBezTo>
                    <a:pt x="9786" y="8609"/>
                    <a:pt x="9533" y="8918"/>
                    <a:pt x="9253" y="9202"/>
                  </a:cubicBezTo>
                  <a:cubicBezTo>
                    <a:pt x="8672" y="9797"/>
                    <a:pt x="7989" y="10277"/>
                    <a:pt x="7291" y="10724"/>
                  </a:cubicBezTo>
                  <a:cubicBezTo>
                    <a:pt x="6559" y="11192"/>
                    <a:pt x="5800" y="11622"/>
                    <a:pt x="5103" y="12141"/>
                  </a:cubicBezTo>
                  <a:cubicBezTo>
                    <a:pt x="4792" y="12373"/>
                    <a:pt x="4493" y="12627"/>
                    <a:pt x="4235" y="12918"/>
                  </a:cubicBezTo>
                  <a:cubicBezTo>
                    <a:pt x="3974" y="13211"/>
                    <a:pt x="3765" y="13541"/>
                    <a:pt x="3607" y="13902"/>
                  </a:cubicBezTo>
                  <a:cubicBezTo>
                    <a:pt x="3398" y="14384"/>
                    <a:pt x="3267" y="14895"/>
                    <a:pt x="3106" y="15395"/>
                  </a:cubicBezTo>
                  <a:cubicBezTo>
                    <a:pt x="2876" y="15935"/>
                    <a:pt x="2664" y="16483"/>
                    <a:pt x="2450" y="17028"/>
                  </a:cubicBezTo>
                  <a:cubicBezTo>
                    <a:pt x="2104" y="17911"/>
                    <a:pt x="1773" y="18800"/>
                    <a:pt x="1449" y="19692"/>
                  </a:cubicBezTo>
                  <a:cubicBezTo>
                    <a:pt x="831" y="21400"/>
                    <a:pt x="212" y="23145"/>
                    <a:pt x="70" y="24970"/>
                  </a:cubicBezTo>
                  <a:cubicBezTo>
                    <a:pt x="11" y="25733"/>
                    <a:pt x="1" y="26551"/>
                    <a:pt x="250" y="27284"/>
                  </a:cubicBezTo>
                  <a:cubicBezTo>
                    <a:pt x="460" y="27899"/>
                    <a:pt x="902" y="28432"/>
                    <a:pt x="1578" y="28522"/>
                  </a:cubicBezTo>
                  <a:cubicBezTo>
                    <a:pt x="1654" y="28532"/>
                    <a:pt x="1729" y="28537"/>
                    <a:pt x="1805" y="28537"/>
                  </a:cubicBezTo>
                  <a:cubicBezTo>
                    <a:pt x="2507" y="28537"/>
                    <a:pt x="3179" y="28119"/>
                    <a:pt x="3745" y="27748"/>
                  </a:cubicBezTo>
                  <a:cubicBezTo>
                    <a:pt x="4132" y="27495"/>
                    <a:pt x="4520" y="27239"/>
                    <a:pt x="4904" y="26980"/>
                  </a:cubicBezTo>
                  <a:cubicBezTo>
                    <a:pt x="5100" y="26849"/>
                    <a:pt x="5294" y="26715"/>
                    <a:pt x="5488" y="26580"/>
                  </a:cubicBezTo>
                  <a:cubicBezTo>
                    <a:pt x="5668" y="26454"/>
                    <a:pt x="5842" y="26312"/>
                    <a:pt x="6031" y="26200"/>
                  </a:cubicBezTo>
                  <a:cubicBezTo>
                    <a:pt x="6075" y="26174"/>
                    <a:pt x="6122" y="26149"/>
                    <a:pt x="6172" y="26128"/>
                  </a:cubicBezTo>
                  <a:lnTo>
                    <a:pt x="6172" y="26128"/>
                  </a:lnTo>
                  <a:cubicBezTo>
                    <a:pt x="6165" y="26223"/>
                    <a:pt x="6158" y="26320"/>
                    <a:pt x="6153" y="26416"/>
                  </a:cubicBezTo>
                  <a:cubicBezTo>
                    <a:pt x="5076" y="27198"/>
                    <a:pt x="4017" y="28004"/>
                    <a:pt x="2979" y="28835"/>
                  </a:cubicBezTo>
                  <a:cubicBezTo>
                    <a:pt x="2959" y="28851"/>
                    <a:pt x="2969" y="28878"/>
                    <a:pt x="2985" y="28890"/>
                  </a:cubicBezTo>
                  <a:cubicBezTo>
                    <a:pt x="3247" y="29089"/>
                    <a:pt x="3509" y="29289"/>
                    <a:pt x="3771" y="29488"/>
                  </a:cubicBezTo>
                  <a:cubicBezTo>
                    <a:pt x="3776" y="29492"/>
                    <a:pt x="3781" y="29493"/>
                    <a:pt x="3787" y="29493"/>
                  </a:cubicBezTo>
                  <a:cubicBezTo>
                    <a:pt x="3794" y="29493"/>
                    <a:pt x="3801" y="29491"/>
                    <a:pt x="3807" y="29488"/>
                  </a:cubicBezTo>
                  <a:cubicBezTo>
                    <a:pt x="3922" y="29436"/>
                    <a:pt x="4037" y="29382"/>
                    <a:pt x="4153" y="29330"/>
                  </a:cubicBezTo>
                  <a:lnTo>
                    <a:pt x="4153" y="29330"/>
                  </a:lnTo>
                  <a:cubicBezTo>
                    <a:pt x="4152" y="29346"/>
                    <a:pt x="4149" y="29361"/>
                    <a:pt x="4148" y="29377"/>
                  </a:cubicBezTo>
                  <a:cubicBezTo>
                    <a:pt x="4100" y="29418"/>
                    <a:pt x="4053" y="29457"/>
                    <a:pt x="4005" y="29498"/>
                  </a:cubicBezTo>
                  <a:cubicBezTo>
                    <a:pt x="3528" y="29896"/>
                    <a:pt x="2852" y="30350"/>
                    <a:pt x="2981" y="31066"/>
                  </a:cubicBezTo>
                  <a:cubicBezTo>
                    <a:pt x="3099" y="31718"/>
                    <a:pt x="3725" y="32154"/>
                    <a:pt x="4282" y="32418"/>
                  </a:cubicBezTo>
                  <a:cubicBezTo>
                    <a:pt x="4970" y="32745"/>
                    <a:pt x="5725" y="32907"/>
                    <a:pt x="6462" y="33082"/>
                  </a:cubicBezTo>
                  <a:cubicBezTo>
                    <a:pt x="7808" y="33405"/>
                    <a:pt x="9188" y="33692"/>
                    <a:pt x="10578" y="33692"/>
                  </a:cubicBezTo>
                  <a:cubicBezTo>
                    <a:pt x="10826" y="33692"/>
                    <a:pt x="11074" y="33682"/>
                    <a:pt x="11322" y="33663"/>
                  </a:cubicBezTo>
                  <a:cubicBezTo>
                    <a:pt x="11936" y="33614"/>
                    <a:pt x="12610" y="33529"/>
                    <a:pt x="13124" y="33161"/>
                  </a:cubicBezTo>
                  <a:cubicBezTo>
                    <a:pt x="13350" y="32998"/>
                    <a:pt x="13529" y="32779"/>
                    <a:pt x="13621" y="32514"/>
                  </a:cubicBezTo>
                  <a:cubicBezTo>
                    <a:pt x="13743" y="32156"/>
                    <a:pt x="13721" y="31759"/>
                    <a:pt x="13729" y="31387"/>
                  </a:cubicBezTo>
                  <a:lnTo>
                    <a:pt x="13839" y="26297"/>
                  </a:lnTo>
                  <a:cubicBezTo>
                    <a:pt x="13874" y="24630"/>
                    <a:pt x="13927" y="22964"/>
                    <a:pt x="13938" y="21299"/>
                  </a:cubicBezTo>
                  <a:cubicBezTo>
                    <a:pt x="13949" y="19708"/>
                    <a:pt x="13893" y="18105"/>
                    <a:pt x="13560" y="16544"/>
                  </a:cubicBezTo>
                  <a:cubicBezTo>
                    <a:pt x="13480" y="16167"/>
                    <a:pt x="13382" y="15793"/>
                    <a:pt x="13268" y="15425"/>
                  </a:cubicBezTo>
                  <a:cubicBezTo>
                    <a:pt x="13263" y="15411"/>
                    <a:pt x="13252" y="15405"/>
                    <a:pt x="13241" y="15405"/>
                  </a:cubicBezTo>
                  <a:cubicBezTo>
                    <a:pt x="13239" y="15405"/>
                    <a:pt x="13237" y="15406"/>
                    <a:pt x="13235" y="15406"/>
                  </a:cubicBezTo>
                  <a:cubicBezTo>
                    <a:pt x="12942" y="14615"/>
                    <a:pt x="12588" y="13843"/>
                    <a:pt x="12172" y="13110"/>
                  </a:cubicBezTo>
                  <a:cubicBezTo>
                    <a:pt x="12080" y="12944"/>
                    <a:pt x="11984" y="12781"/>
                    <a:pt x="11882" y="12623"/>
                  </a:cubicBezTo>
                  <a:cubicBezTo>
                    <a:pt x="11892" y="12616"/>
                    <a:pt x="11895" y="12603"/>
                    <a:pt x="11888" y="12592"/>
                  </a:cubicBezTo>
                  <a:cubicBezTo>
                    <a:pt x="11556" y="12003"/>
                    <a:pt x="11315" y="11359"/>
                    <a:pt x="11176" y="10696"/>
                  </a:cubicBezTo>
                  <a:cubicBezTo>
                    <a:pt x="11106" y="10364"/>
                    <a:pt x="11061" y="10025"/>
                    <a:pt x="11045" y="9686"/>
                  </a:cubicBezTo>
                  <a:cubicBezTo>
                    <a:pt x="11037" y="9534"/>
                    <a:pt x="11027" y="9375"/>
                    <a:pt x="11053" y="9225"/>
                  </a:cubicBezTo>
                  <a:cubicBezTo>
                    <a:pt x="11114" y="9341"/>
                    <a:pt x="11243" y="9386"/>
                    <a:pt x="11369" y="9405"/>
                  </a:cubicBezTo>
                  <a:cubicBezTo>
                    <a:pt x="11541" y="9430"/>
                    <a:pt x="11720" y="9436"/>
                    <a:pt x="11894" y="9443"/>
                  </a:cubicBezTo>
                  <a:cubicBezTo>
                    <a:pt x="12081" y="9453"/>
                    <a:pt x="12269" y="9458"/>
                    <a:pt x="12454" y="9458"/>
                  </a:cubicBezTo>
                  <a:cubicBezTo>
                    <a:pt x="12812" y="9458"/>
                    <a:pt x="13173" y="9447"/>
                    <a:pt x="13529" y="9409"/>
                  </a:cubicBezTo>
                  <a:cubicBezTo>
                    <a:pt x="13834" y="9374"/>
                    <a:pt x="14153" y="9306"/>
                    <a:pt x="14402" y="9112"/>
                  </a:cubicBezTo>
                  <a:cubicBezTo>
                    <a:pt x="14513" y="9024"/>
                    <a:pt x="14609" y="8891"/>
                    <a:pt x="14564" y="8743"/>
                  </a:cubicBezTo>
                  <a:cubicBezTo>
                    <a:pt x="14555" y="8713"/>
                    <a:pt x="14540" y="8683"/>
                    <a:pt x="14530" y="8654"/>
                  </a:cubicBezTo>
                  <a:lnTo>
                    <a:pt x="14530" y="8654"/>
                  </a:lnTo>
                  <a:lnTo>
                    <a:pt x="14541" y="8677"/>
                  </a:lnTo>
                  <a:cubicBezTo>
                    <a:pt x="14578" y="8741"/>
                    <a:pt x="14627" y="8797"/>
                    <a:pt x="14671" y="8854"/>
                  </a:cubicBezTo>
                  <a:cubicBezTo>
                    <a:pt x="14716" y="8913"/>
                    <a:pt x="14754" y="8975"/>
                    <a:pt x="14786" y="9040"/>
                  </a:cubicBezTo>
                  <a:cubicBezTo>
                    <a:pt x="14850" y="9169"/>
                    <a:pt x="14891" y="9309"/>
                    <a:pt x="14916" y="9449"/>
                  </a:cubicBezTo>
                  <a:cubicBezTo>
                    <a:pt x="14971" y="9763"/>
                    <a:pt x="14938" y="10086"/>
                    <a:pt x="14897" y="10400"/>
                  </a:cubicBezTo>
                  <a:cubicBezTo>
                    <a:pt x="14854" y="10737"/>
                    <a:pt x="14818" y="11071"/>
                    <a:pt x="14808" y="11412"/>
                  </a:cubicBezTo>
                  <a:cubicBezTo>
                    <a:pt x="14800" y="11753"/>
                    <a:pt x="14798" y="12097"/>
                    <a:pt x="14795" y="12439"/>
                  </a:cubicBezTo>
                  <a:cubicBezTo>
                    <a:pt x="14786" y="13125"/>
                    <a:pt x="14775" y="13813"/>
                    <a:pt x="14771" y="14499"/>
                  </a:cubicBezTo>
                  <a:cubicBezTo>
                    <a:pt x="14765" y="15180"/>
                    <a:pt x="14774" y="15861"/>
                    <a:pt x="14839" y="16540"/>
                  </a:cubicBezTo>
                  <a:cubicBezTo>
                    <a:pt x="14854" y="16697"/>
                    <a:pt x="14869" y="16854"/>
                    <a:pt x="14895" y="17008"/>
                  </a:cubicBezTo>
                  <a:cubicBezTo>
                    <a:pt x="14900" y="17030"/>
                    <a:pt x="14903" y="17051"/>
                    <a:pt x="14907" y="17073"/>
                  </a:cubicBezTo>
                  <a:cubicBezTo>
                    <a:pt x="14902" y="17226"/>
                    <a:pt x="14894" y="17378"/>
                    <a:pt x="14884" y="17529"/>
                  </a:cubicBezTo>
                  <a:cubicBezTo>
                    <a:pt x="14882" y="17545"/>
                    <a:pt x="14894" y="17552"/>
                    <a:pt x="14905" y="17552"/>
                  </a:cubicBezTo>
                  <a:cubicBezTo>
                    <a:pt x="14917" y="17552"/>
                    <a:pt x="14930" y="17545"/>
                    <a:pt x="14931" y="17529"/>
                  </a:cubicBezTo>
                  <a:cubicBezTo>
                    <a:pt x="14937" y="17419"/>
                    <a:pt x="14939" y="17311"/>
                    <a:pt x="14941" y="17201"/>
                  </a:cubicBezTo>
                  <a:cubicBezTo>
                    <a:pt x="14960" y="17256"/>
                    <a:pt x="14984" y="17308"/>
                    <a:pt x="15018" y="17355"/>
                  </a:cubicBezTo>
                  <a:cubicBezTo>
                    <a:pt x="15026" y="17366"/>
                    <a:pt x="15034" y="17376"/>
                    <a:pt x="15043" y="17388"/>
                  </a:cubicBezTo>
                  <a:cubicBezTo>
                    <a:pt x="15100" y="18588"/>
                    <a:pt x="15159" y="19788"/>
                    <a:pt x="15219" y="20990"/>
                  </a:cubicBezTo>
                  <a:cubicBezTo>
                    <a:pt x="15280" y="22241"/>
                    <a:pt x="15343" y="23492"/>
                    <a:pt x="15406" y="24743"/>
                  </a:cubicBezTo>
                  <a:cubicBezTo>
                    <a:pt x="15469" y="25982"/>
                    <a:pt x="15521" y="27223"/>
                    <a:pt x="15603" y="28461"/>
                  </a:cubicBezTo>
                  <a:cubicBezTo>
                    <a:pt x="15644" y="29072"/>
                    <a:pt x="15692" y="29681"/>
                    <a:pt x="15761" y="30288"/>
                  </a:cubicBezTo>
                  <a:cubicBezTo>
                    <a:pt x="15828" y="30875"/>
                    <a:pt x="15903" y="31468"/>
                    <a:pt x="16027" y="32045"/>
                  </a:cubicBezTo>
                  <a:cubicBezTo>
                    <a:pt x="16073" y="32260"/>
                    <a:pt x="16138" y="32483"/>
                    <a:pt x="16270" y="32663"/>
                  </a:cubicBezTo>
                  <a:cubicBezTo>
                    <a:pt x="16410" y="32853"/>
                    <a:pt x="16613" y="32955"/>
                    <a:pt x="16842" y="32991"/>
                  </a:cubicBezTo>
                  <a:cubicBezTo>
                    <a:pt x="16983" y="33012"/>
                    <a:pt x="17127" y="33018"/>
                    <a:pt x="17272" y="33018"/>
                  </a:cubicBezTo>
                  <a:cubicBezTo>
                    <a:pt x="17399" y="33018"/>
                    <a:pt x="17526" y="33013"/>
                    <a:pt x="17651" y="33012"/>
                  </a:cubicBezTo>
                  <a:cubicBezTo>
                    <a:pt x="17944" y="33008"/>
                    <a:pt x="18236" y="32996"/>
                    <a:pt x="18528" y="32978"/>
                  </a:cubicBezTo>
                  <a:cubicBezTo>
                    <a:pt x="19686" y="32908"/>
                    <a:pt x="20838" y="32732"/>
                    <a:pt x="21964" y="32453"/>
                  </a:cubicBezTo>
                  <a:cubicBezTo>
                    <a:pt x="22527" y="32313"/>
                    <a:pt x="23085" y="32148"/>
                    <a:pt x="23633" y="31956"/>
                  </a:cubicBezTo>
                  <a:cubicBezTo>
                    <a:pt x="23910" y="31861"/>
                    <a:pt x="24186" y="31757"/>
                    <a:pt x="24456" y="31649"/>
                  </a:cubicBezTo>
                  <a:cubicBezTo>
                    <a:pt x="24687" y="31556"/>
                    <a:pt x="24921" y="31464"/>
                    <a:pt x="25132" y="31332"/>
                  </a:cubicBezTo>
                  <a:cubicBezTo>
                    <a:pt x="25326" y="31211"/>
                    <a:pt x="25499" y="31053"/>
                    <a:pt x="25607" y="30849"/>
                  </a:cubicBezTo>
                  <a:cubicBezTo>
                    <a:pt x="25718" y="30636"/>
                    <a:pt x="25753" y="30394"/>
                    <a:pt x="25745" y="30156"/>
                  </a:cubicBezTo>
                  <a:cubicBezTo>
                    <a:pt x="25738" y="29901"/>
                    <a:pt x="25688" y="29651"/>
                    <a:pt x="25630" y="29404"/>
                  </a:cubicBezTo>
                  <a:cubicBezTo>
                    <a:pt x="25560" y="29105"/>
                    <a:pt x="25486" y="28805"/>
                    <a:pt x="25414" y="28505"/>
                  </a:cubicBezTo>
                  <a:cubicBezTo>
                    <a:pt x="25122" y="27286"/>
                    <a:pt x="24830" y="26068"/>
                    <a:pt x="24538" y="24848"/>
                  </a:cubicBezTo>
                  <a:cubicBezTo>
                    <a:pt x="24332" y="23993"/>
                    <a:pt x="24128" y="23139"/>
                    <a:pt x="23922" y="22282"/>
                  </a:cubicBezTo>
                  <a:lnTo>
                    <a:pt x="23922" y="22282"/>
                  </a:lnTo>
                  <a:cubicBezTo>
                    <a:pt x="23922" y="22283"/>
                    <a:pt x="23923" y="22283"/>
                    <a:pt x="23924" y="22283"/>
                  </a:cubicBezTo>
                  <a:cubicBezTo>
                    <a:pt x="23937" y="22283"/>
                    <a:pt x="23948" y="22273"/>
                    <a:pt x="23953" y="22259"/>
                  </a:cubicBezTo>
                  <a:cubicBezTo>
                    <a:pt x="24327" y="21268"/>
                    <a:pt x="24700" y="20277"/>
                    <a:pt x="25073" y="19286"/>
                  </a:cubicBezTo>
                  <a:cubicBezTo>
                    <a:pt x="25440" y="18309"/>
                    <a:pt x="25824" y="17339"/>
                    <a:pt x="26172" y="16354"/>
                  </a:cubicBezTo>
                  <a:cubicBezTo>
                    <a:pt x="26494" y="15443"/>
                    <a:pt x="26758" y="14447"/>
                    <a:pt x="26522" y="13483"/>
                  </a:cubicBezTo>
                  <a:cubicBezTo>
                    <a:pt x="26410" y="13017"/>
                    <a:pt x="26184" y="12591"/>
                    <a:pt x="25945" y="12179"/>
                  </a:cubicBezTo>
                  <a:cubicBezTo>
                    <a:pt x="25700" y="11753"/>
                    <a:pt x="25441" y="11334"/>
                    <a:pt x="25173" y="10920"/>
                  </a:cubicBezTo>
                  <a:cubicBezTo>
                    <a:pt x="24641" y="10101"/>
                    <a:pt x="24069" y="9310"/>
                    <a:pt x="23459" y="8547"/>
                  </a:cubicBezTo>
                  <a:cubicBezTo>
                    <a:pt x="23395" y="8468"/>
                    <a:pt x="23329" y="8388"/>
                    <a:pt x="23264" y="8308"/>
                  </a:cubicBezTo>
                  <a:cubicBezTo>
                    <a:pt x="23287" y="8117"/>
                    <a:pt x="23164" y="7952"/>
                    <a:pt x="22977" y="7886"/>
                  </a:cubicBezTo>
                  <a:cubicBezTo>
                    <a:pt x="22915" y="7864"/>
                    <a:pt x="22852" y="7854"/>
                    <a:pt x="22790" y="7854"/>
                  </a:cubicBezTo>
                  <a:cubicBezTo>
                    <a:pt x="22588" y="7854"/>
                    <a:pt x="22388" y="7952"/>
                    <a:pt x="22208" y="8034"/>
                  </a:cubicBezTo>
                  <a:cubicBezTo>
                    <a:pt x="22169" y="8052"/>
                    <a:pt x="22128" y="8070"/>
                    <a:pt x="22089" y="8088"/>
                  </a:cubicBezTo>
                  <a:cubicBezTo>
                    <a:pt x="22174" y="7876"/>
                    <a:pt x="22174" y="7635"/>
                    <a:pt x="22117" y="7417"/>
                  </a:cubicBezTo>
                  <a:cubicBezTo>
                    <a:pt x="22038" y="7119"/>
                    <a:pt x="21855" y="6859"/>
                    <a:pt x="21660" y="6624"/>
                  </a:cubicBezTo>
                  <a:cubicBezTo>
                    <a:pt x="21467" y="6391"/>
                    <a:pt x="21238" y="6167"/>
                    <a:pt x="21167" y="5863"/>
                  </a:cubicBezTo>
                  <a:cubicBezTo>
                    <a:pt x="21128" y="5704"/>
                    <a:pt x="21128" y="5538"/>
                    <a:pt x="21137" y="5376"/>
                  </a:cubicBezTo>
                  <a:cubicBezTo>
                    <a:pt x="21144" y="5202"/>
                    <a:pt x="21155" y="5028"/>
                    <a:pt x="21164" y="4853"/>
                  </a:cubicBezTo>
                  <a:cubicBezTo>
                    <a:pt x="21173" y="4685"/>
                    <a:pt x="21185" y="4517"/>
                    <a:pt x="21186" y="4350"/>
                  </a:cubicBezTo>
                  <a:cubicBezTo>
                    <a:pt x="21188" y="4195"/>
                    <a:pt x="21178" y="4038"/>
                    <a:pt x="21128" y="3890"/>
                  </a:cubicBezTo>
                  <a:cubicBezTo>
                    <a:pt x="21117" y="3854"/>
                    <a:pt x="21102" y="3818"/>
                    <a:pt x="21086" y="3783"/>
                  </a:cubicBezTo>
                  <a:cubicBezTo>
                    <a:pt x="21081" y="3773"/>
                    <a:pt x="21073" y="3768"/>
                    <a:pt x="21063" y="3768"/>
                  </a:cubicBezTo>
                  <a:cubicBezTo>
                    <a:pt x="21053" y="3768"/>
                    <a:pt x="21042" y="3774"/>
                    <a:pt x="21036" y="3783"/>
                  </a:cubicBezTo>
                  <a:cubicBezTo>
                    <a:pt x="20765" y="4200"/>
                    <a:pt x="20697" y="4704"/>
                    <a:pt x="20678" y="5190"/>
                  </a:cubicBezTo>
                  <a:cubicBezTo>
                    <a:pt x="20672" y="5323"/>
                    <a:pt x="20671" y="5457"/>
                    <a:pt x="20671" y="5590"/>
                  </a:cubicBezTo>
                  <a:cubicBezTo>
                    <a:pt x="20656" y="5601"/>
                    <a:pt x="20638" y="5605"/>
                    <a:pt x="20620" y="5605"/>
                  </a:cubicBezTo>
                  <a:cubicBezTo>
                    <a:pt x="20593" y="5605"/>
                    <a:pt x="20566" y="5595"/>
                    <a:pt x="20544" y="5581"/>
                  </a:cubicBezTo>
                  <a:cubicBezTo>
                    <a:pt x="20493" y="5552"/>
                    <a:pt x="20468" y="5495"/>
                    <a:pt x="20454" y="5440"/>
                  </a:cubicBezTo>
                  <a:cubicBezTo>
                    <a:pt x="20437" y="5377"/>
                    <a:pt x="20433" y="5311"/>
                    <a:pt x="20424" y="5246"/>
                  </a:cubicBezTo>
                  <a:cubicBezTo>
                    <a:pt x="20414" y="5171"/>
                    <a:pt x="20403" y="5098"/>
                    <a:pt x="20392" y="5025"/>
                  </a:cubicBezTo>
                  <a:cubicBezTo>
                    <a:pt x="20342" y="4737"/>
                    <a:pt x="20276" y="4452"/>
                    <a:pt x="20190" y="4175"/>
                  </a:cubicBezTo>
                  <a:cubicBezTo>
                    <a:pt x="20169" y="4105"/>
                    <a:pt x="20147" y="4037"/>
                    <a:pt x="20124" y="3969"/>
                  </a:cubicBezTo>
                  <a:lnTo>
                    <a:pt x="20089" y="3866"/>
                  </a:lnTo>
                  <a:cubicBezTo>
                    <a:pt x="20078" y="3838"/>
                    <a:pt x="20068" y="3807"/>
                    <a:pt x="20046" y="3784"/>
                  </a:cubicBezTo>
                  <a:cubicBezTo>
                    <a:pt x="20027" y="3766"/>
                    <a:pt x="20003" y="3758"/>
                    <a:pt x="19980" y="3758"/>
                  </a:cubicBezTo>
                  <a:cubicBezTo>
                    <a:pt x="19954" y="3758"/>
                    <a:pt x="19928" y="3767"/>
                    <a:pt x="19907" y="3784"/>
                  </a:cubicBezTo>
                  <a:cubicBezTo>
                    <a:pt x="19860" y="3820"/>
                    <a:pt x="19850" y="3883"/>
                    <a:pt x="19852" y="3940"/>
                  </a:cubicBezTo>
                  <a:cubicBezTo>
                    <a:pt x="19853" y="4082"/>
                    <a:pt x="19875" y="4227"/>
                    <a:pt x="19900" y="4367"/>
                  </a:cubicBezTo>
                  <a:cubicBezTo>
                    <a:pt x="19925" y="4509"/>
                    <a:pt x="19954" y="4650"/>
                    <a:pt x="19984" y="4790"/>
                  </a:cubicBezTo>
                  <a:cubicBezTo>
                    <a:pt x="20017" y="4947"/>
                    <a:pt x="20051" y="5106"/>
                    <a:pt x="20073" y="5266"/>
                  </a:cubicBezTo>
                  <a:cubicBezTo>
                    <a:pt x="20084" y="5345"/>
                    <a:pt x="20094" y="5426"/>
                    <a:pt x="20099" y="5507"/>
                  </a:cubicBezTo>
                  <a:cubicBezTo>
                    <a:pt x="20101" y="5542"/>
                    <a:pt x="20105" y="5579"/>
                    <a:pt x="20103" y="5615"/>
                  </a:cubicBezTo>
                  <a:cubicBezTo>
                    <a:pt x="20101" y="5630"/>
                    <a:pt x="20099" y="5651"/>
                    <a:pt x="20090" y="5664"/>
                  </a:cubicBezTo>
                  <a:cubicBezTo>
                    <a:pt x="19776" y="5258"/>
                    <a:pt x="19592" y="4769"/>
                    <a:pt x="19288" y="4357"/>
                  </a:cubicBezTo>
                  <a:cubicBezTo>
                    <a:pt x="19250" y="4306"/>
                    <a:pt x="19210" y="4254"/>
                    <a:pt x="19168" y="4206"/>
                  </a:cubicBezTo>
                  <a:cubicBezTo>
                    <a:pt x="19129" y="4159"/>
                    <a:pt x="19087" y="4108"/>
                    <a:pt x="19036" y="4071"/>
                  </a:cubicBezTo>
                  <a:cubicBezTo>
                    <a:pt x="18995" y="4039"/>
                    <a:pt x="18948" y="4015"/>
                    <a:pt x="18897" y="4015"/>
                  </a:cubicBezTo>
                  <a:cubicBezTo>
                    <a:pt x="18887" y="4015"/>
                    <a:pt x="18878" y="4016"/>
                    <a:pt x="18869" y="4017"/>
                  </a:cubicBezTo>
                  <a:cubicBezTo>
                    <a:pt x="18815" y="4027"/>
                    <a:pt x="18772" y="4067"/>
                    <a:pt x="18749" y="4116"/>
                  </a:cubicBezTo>
                  <a:cubicBezTo>
                    <a:pt x="18689" y="4243"/>
                    <a:pt x="18765" y="4369"/>
                    <a:pt x="18828" y="4480"/>
                  </a:cubicBezTo>
                  <a:cubicBezTo>
                    <a:pt x="18904" y="4612"/>
                    <a:pt x="18978" y="4746"/>
                    <a:pt x="19050" y="4879"/>
                  </a:cubicBezTo>
                  <a:cubicBezTo>
                    <a:pt x="19099" y="4972"/>
                    <a:pt x="19147" y="5065"/>
                    <a:pt x="19195" y="5159"/>
                  </a:cubicBezTo>
                  <a:cubicBezTo>
                    <a:pt x="19016" y="4851"/>
                    <a:pt x="18826" y="4551"/>
                    <a:pt x="18589" y="4285"/>
                  </a:cubicBezTo>
                  <a:cubicBezTo>
                    <a:pt x="18559" y="4252"/>
                    <a:pt x="18528" y="4217"/>
                    <a:pt x="18485" y="4205"/>
                  </a:cubicBezTo>
                  <a:cubicBezTo>
                    <a:pt x="18474" y="4201"/>
                    <a:pt x="18463" y="4200"/>
                    <a:pt x="18452" y="4200"/>
                  </a:cubicBezTo>
                  <a:cubicBezTo>
                    <a:pt x="18425" y="4200"/>
                    <a:pt x="18398" y="4210"/>
                    <a:pt x="18376" y="4228"/>
                  </a:cubicBezTo>
                  <a:cubicBezTo>
                    <a:pt x="18296" y="4291"/>
                    <a:pt x="18307" y="4395"/>
                    <a:pt x="18334" y="4481"/>
                  </a:cubicBezTo>
                  <a:cubicBezTo>
                    <a:pt x="18401" y="4693"/>
                    <a:pt x="18477" y="4903"/>
                    <a:pt x="18549" y="5113"/>
                  </a:cubicBezTo>
                  <a:cubicBezTo>
                    <a:pt x="18694" y="5533"/>
                    <a:pt x="18836" y="5953"/>
                    <a:pt x="18979" y="6374"/>
                  </a:cubicBezTo>
                  <a:cubicBezTo>
                    <a:pt x="19050" y="6582"/>
                    <a:pt x="19120" y="6791"/>
                    <a:pt x="19191" y="7000"/>
                  </a:cubicBezTo>
                  <a:cubicBezTo>
                    <a:pt x="19260" y="7200"/>
                    <a:pt x="19326" y="7404"/>
                    <a:pt x="19352" y="7613"/>
                  </a:cubicBezTo>
                  <a:cubicBezTo>
                    <a:pt x="19357" y="7656"/>
                    <a:pt x="19361" y="7701"/>
                    <a:pt x="19362" y="7745"/>
                  </a:cubicBezTo>
                  <a:cubicBezTo>
                    <a:pt x="19246" y="7761"/>
                    <a:pt x="19129" y="7768"/>
                    <a:pt x="19013" y="7768"/>
                  </a:cubicBezTo>
                  <a:cubicBezTo>
                    <a:pt x="18594" y="7768"/>
                    <a:pt x="18175" y="7684"/>
                    <a:pt x="17758" y="7662"/>
                  </a:cubicBezTo>
                  <a:cubicBezTo>
                    <a:pt x="17700" y="7659"/>
                    <a:pt x="17642" y="7657"/>
                    <a:pt x="17584" y="7657"/>
                  </a:cubicBezTo>
                  <a:cubicBezTo>
                    <a:pt x="17491" y="7657"/>
                    <a:pt x="17397" y="7661"/>
                    <a:pt x="17303" y="7669"/>
                  </a:cubicBezTo>
                  <a:cubicBezTo>
                    <a:pt x="17285" y="7670"/>
                    <a:pt x="17276" y="7685"/>
                    <a:pt x="17279" y="7701"/>
                  </a:cubicBezTo>
                  <a:cubicBezTo>
                    <a:pt x="17306" y="7874"/>
                    <a:pt x="17468" y="7971"/>
                    <a:pt x="17616" y="8033"/>
                  </a:cubicBezTo>
                  <a:cubicBezTo>
                    <a:pt x="17714" y="8073"/>
                    <a:pt x="17814" y="8105"/>
                    <a:pt x="17914" y="8138"/>
                  </a:cubicBezTo>
                  <a:cubicBezTo>
                    <a:pt x="18028" y="8178"/>
                    <a:pt x="18141" y="8217"/>
                    <a:pt x="18257" y="8256"/>
                  </a:cubicBezTo>
                  <a:cubicBezTo>
                    <a:pt x="18717" y="8410"/>
                    <a:pt x="19178" y="8560"/>
                    <a:pt x="19640" y="8703"/>
                  </a:cubicBezTo>
                  <a:cubicBezTo>
                    <a:pt x="19859" y="8771"/>
                    <a:pt x="20079" y="8839"/>
                    <a:pt x="20299" y="8904"/>
                  </a:cubicBezTo>
                  <a:cubicBezTo>
                    <a:pt x="20246" y="8929"/>
                    <a:pt x="20190" y="8954"/>
                    <a:pt x="20137" y="8979"/>
                  </a:cubicBezTo>
                  <a:cubicBezTo>
                    <a:pt x="20121" y="8985"/>
                    <a:pt x="20119" y="9005"/>
                    <a:pt x="20120" y="9019"/>
                  </a:cubicBezTo>
                  <a:cubicBezTo>
                    <a:pt x="20137" y="9137"/>
                    <a:pt x="20156" y="9255"/>
                    <a:pt x="20174" y="9373"/>
                  </a:cubicBezTo>
                  <a:cubicBezTo>
                    <a:pt x="20135" y="9446"/>
                    <a:pt x="20101" y="9522"/>
                    <a:pt x="20075" y="9603"/>
                  </a:cubicBezTo>
                  <a:cubicBezTo>
                    <a:pt x="20044" y="9699"/>
                    <a:pt x="20004" y="9830"/>
                    <a:pt x="20084" y="9915"/>
                  </a:cubicBezTo>
                  <a:cubicBezTo>
                    <a:pt x="20126" y="9960"/>
                    <a:pt x="20185" y="9973"/>
                    <a:pt x="20245" y="9973"/>
                  </a:cubicBezTo>
                  <a:cubicBezTo>
                    <a:pt x="20254" y="9973"/>
                    <a:pt x="20263" y="9973"/>
                    <a:pt x="20272" y="9973"/>
                  </a:cubicBezTo>
                  <a:cubicBezTo>
                    <a:pt x="20386" y="10632"/>
                    <a:pt x="20517" y="11288"/>
                    <a:pt x="20667" y="11941"/>
                  </a:cubicBezTo>
                  <a:cubicBezTo>
                    <a:pt x="20581" y="11853"/>
                    <a:pt x="20488" y="11772"/>
                    <a:pt x="20389" y="11696"/>
                  </a:cubicBezTo>
                  <a:cubicBezTo>
                    <a:pt x="19985" y="11381"/>
                    <a:pt x="19537" y="11114"/>
                    <a:pt x="19087" y="10872"/>
                  </a:cubicBezTo>
                  <a:cubicBezTo>
                    <a:pt x="18183" y="10389"/>
                    <a:pt x="17216" y="10028"/>
                    <a:pt x="16216" y="9808"/>
                  </a:cubicBezTo>
                  <a:cubicBezTo>
                    <a:pt x="16158" y="9794"/>
                    <a:pt x="16101" y="9783"/>
                    <a:pt x="16043" y="9771"/>
                  </a:cubicBezTo>
                  <a:cubicBezTo>
                    <a:pt x="16026" y="9767"/>
                    <a:pt x="15977" y="9763"/>
                    <a:pt x="15933" y="9755"/>
                  </a:cubicBezTo>
                  <a:lnTo>
                    <a:pt x="16411" y="9475"/>
                  </a:lnTo>
                  <a:cubicBezTo>
                    <a:pt x="16480" y="9435"/>
                    <a:pt x="16582" y="9393"/>
                    <a:pt x="16597" y="9302"/>
                  </a:cubicBezTo>
                  <a:cubicBezTo>
                    <a:pt x="16613" y="9215"/>
                    <a:pt x="16538" y="9144"/>
                    <a:pt x="16477" y="9094"/>
                  </a:cubicBezTo>
                  <a:cubicBezTo>
                    <a:pt x="16162" y="8841"/>
                    <a:pt x="15850" y="8575"/>
                    <a:pt x="15635" y="8228"/>
                  </a:cubicBezTo>
                  <a:cubicBezTo>
                    <a:pt x="15544" y="8080"/>
                    <a:pt x="15472" y="7918"/>
                    <a:pt x="15432" y="7750"/>
                  </a:cubicBezTo>
                  <a:cubicBezTo>
                    <a:pt x="15440" y="7742"/>
                    <a:pt x="15447" y="7734"/>
                    <a:pt x="15455" y="7727"/>
                  </a:cubicBezTo>
                  <a:cubicBezTo>
                    <a:pt x="15474" y="7705"/>
                    <a:pt x="15458" y="7674"/>
                    <a:pt x="15432" y="7674"/>
                  </a:cubicBezTo>
                  <a:cubicBezTo>
                    <a:pt x="15429" y="7674"/>
                    <a:pt x="15427" y="7675"/>
                    <a:pt x="15425" y="7675"/>
                  </a:cubicBezTo>
                  <a:lnTo>
                    <a:pt x="15416" y="7676"/>
                  </a:lnTo>
                  <a:cubicBezTo>
                    <a:pt x="15411" y="7650"/>
                    <a:pt x="15409" y="7625"/>
                    <a:pt x="15405" y="7599"/>
                  </a:cubicBezTo>
                  <a:cubicBezTo>
                    <a:pt x="15424" y="7588"/>
                    <a:pt x="15440" y="7580"/>
                    <a:pt x="15458" y="7569"/>
                  </a:cubicBezTo>
                  <a:cubicBezTo>
                    <a:pt x="15624" y="7476"/>
                    <a:pt x="15785" y="7367"/>
                    <a:pt x="15909" y="7223"/>
                  </a:cubicBezTo>
                  <a:cubicBezTo>
                    <a:pt x="16044" y="7068"/>
                    <a:pt x="16132" y="6881"/>
                    <a:pt x="16222" y="6699"/>
                  </a:cubicBezTo>
                  <a:lnTo>
                    <a:pt x="16835" y="5469"/>
                  </a:lnTo>
                  <a:cubicBezTo>
                    <a:pt x="16878" y="5382"/>
                    <a:pt x="16992" y="5207"/>
                    <a:pt x="16936" y="5101"/>
                  </a:cubicBezTo>
                  <a:cubicBezTo>
                    <a:pt x="16949" y="5096"/>
                    <a:pt x="16957" y="5081"/>
                    <a:pt x="16952" y="5067"/>
                  </a:cubicBezTo>
                  <a:cubicBezTo>
                    <a:pt x="16918" y="4965"/>
                    <a:pt x="16849" y="4878"/>
                    <a:pt x="16761" y="4815"/>
                  </a:cubicBezTo>
                  <a:cubicBezTo>
                    <a:pt x="16791" y="4745"/>
                    <a:pt x="16820" y="4672"/>
                    <a:pt x="16847" y="4601"/>
                  </a:cubicBezTo>
                  <a:cubicBezTo>
                    <a:pt x="16951" y="4700"/>
                    <a:pt x="17050" y="4802"/>
                    <a:pt x="17149" y="4907"/>
                  </a:cubicBezTo>
                  <a:lnTo>
                    <a:pt x="17148" y="4909"/>
                  </a:lnTo>
                  <a:cubicBezTo>
                    <a:pt x="17143" y="4920"/>
                    <a:pt x="17153" y="4928"/>
                    <a:pt x="17162" y="4928"/>
                  </a:cubicBezTo>
                  <a:cubicBezTo>
                    <a:pt x="17167" y="4928"/>
                    <a:pt x="17172" y="4926"/>
                    <a:pt x="17175" y="4921"/>
                  </a:cubicBezTo>
                  <a:cubicBezTo>
                    <a:pt x="17181" y="4921"/>
                    <a:pt x="17188" y="4919"/>
                    <a:pt x="17193" y="4913"/>
                  </a:cubicBezTo>
                  <a:cubicBezTo>
                    <a:pt x="17292" y="4798"/>
                    <a:pt x="17285" y="4630"/>
                    <a:pt x="17214" y="4500"/>
                  </a:cubicBezTo>
                  <a:lnTo>
                    <a:pt x="17214" y="4500"/>
                  </a:lnTo>
                  <a:cubicBezTo>
                    <a:pt x="17280" y="4517"/>
                    <a:pt x="17334" y="4562"/>
                    <a:pt x="17373" y="4620"/>
                  </a:cubicBezTo>
                  <a:cubicBezTo>
                    <a:pt x="17431" y="4708"/>
                    <a:pt x="17438" y="4815"/>
                    <a:pt x="17429" y="4918"/>
                  </a:cubicBezTo>
                  <a:cubicBezTo>
                    <a:pt x="17418" y="5030"/>
                    <a:pt x="17390" y="5140"/>
                    <a:pt x="17358" y="5249"/>
                  </a:cubicBezTo>
                  <a:cubicBezTo>
                    <a:pt x="17328" y="5355"/>
                    <a:pt x="17291" y="5459"/>
                    <a:pt x="17253" y="5563"/>
                  </a:cubicBezTo>
                  <a:cubicBezTo>
                    <a:pt x="17247" y="5578"/>
                    <a:pt x="17242" y="5592"/>
                    <a:pt x="17235" y="5606"/>
                  </a:cubicBezTo>
                  <a:cubicBezTo>
                    <a:pt x="17167" y="5696"/>
                    <a:pt x="17101" y="5788"/>
                    <a:pt x="17034" y="5879"/>
                  </a:cubicBezTo>
                  <a:cubicBezTo>
                    <a:pt x="16836" y="6156"/>
                    <a:pt x="16651" y="6443"/>
                    <a:pt x="16477" y="6736"/>
                  </a:cubicBezTo>
                  <a:cubicBezTo>
                    <a:pt x="16314" y="7010"/>
                    <a:pt x="16132" y="7300"/>
                    <a:pt x="16108" y="7625"/>
                  </a:cubicBezTo>
                  <a:cubicBezTo>
                    <a:pt x="16102" y="7705"/>
                    <a:pt x="16128" y="7860"/>
                    <a:pt x="16228" y="7860"/>
                  </a:cubicBezTo>
                  <a:cubicBezTo>
                    <a:pt x="16239" y="7860"/>
                    <a:pt x="16251" y="7858"/>
                    <a:pt x="16264" y="7853"/>
                  </a:cubicBezTo>
                  <a:cubicBezTo>
                    <a:pt x="16331" y="7832"/>
                    <a:pt x="16367" y="7745"/>
                    <a:pt x="16400" y="7691"/>
                  </a:cubicBezTo>
                  <a:cubicBezTo>
                    <a:pt x="16449" y="7613"/>
                    <a:pt x="16496" y="7536"/>
                    <a:pt x="16545" y="7459"/>
                  </a:cubicBezTo>
                  <a:cubicBezTo>
                    <a:pt x="16613" y="7350"/>
                    <a:pt x="16679" y="7241"/>
                    <a:pt x="16747" y="7134"/>
                  </a:cubicBezTo>
                  <a:lnTo>
                    <a:pt x="16747" y="7134"/>
                  </a:lnTo>
                  <a:cubicBezTo>
                    <a:pt x="16739" y="7283"/>
                    <a:pt x="16745" y="7433"/>
                    <a:pt x="16777" y="7581"/>
                  </a:cubicBezTo>
                  <a:cubicBezTo>
                    <a:pt x="16780" y="7598"/>
                    <a:pt x="16792" y="7605"/>
                    <a:pt x="16805" y="7605"/>
                  </a:cubicBezTo>
                  <a:cubicBezTo>
                    <a:pt x="16820" y="7605"/>
                    <a:pt x="16835" y="7596"/>
                    <a:pt x="16841" y="7581"/>
                  </a:cubicBezTo>
                  <a:cubicBezTo>
                    <a:pt x="16935" y="7321"/>
                    <a:pt x="17151" y="7132"/>
                    <a:pt x="17370" y="6977"/>
                  </a:cubicBezTo>
                  <a:cubicBezTo>
                    <a:pt x="17462" y="6912"/>
                    <a:pt x="17606" y="6842"/>
                    <a:pt x="17585" y="6707"/>
                  </a:cubicBezTo>
                  <a:cubicBezTo>
                    <a:pt x="17567" y="6586"/>
                    <a:pt x="17434" y="6522"/>
                    <a:pt x="17380" y="6420"/>
                  </a:cubicBezTo>
                  <a:cubicBezTo>
                    <a:pt x="17344" y="6349"/>
                    <a:pt x="17332" y="6268"/>
                    <a:pt x="17337" y="6188"/>
                  </a:cubicBezTo>
                  <a:cubicBezTo>
                    <a:pt x="17363" y="6149"/>
                    <a:pt x="17387" y="6109"/>
                    <a:pt x="17412" y="6068"/>
                  </a:cubicBezTo>
                  <a:cubicBezTo>
                    <a:pt x="17497" y="5932"/>
                    <a:pt x="17583" y="5796"/>
                    <a:pt x="17653" y="5653"/>
                  </a:cubicBezTo>
                  <a:cubicBezTo>
                    <a:pt x="17674" y="5611"/>
                    <a:pt x="17694" y="5568"/>
                    <a:pt x="17712" y="5526"/>
                  </a:cubicBezTo>
                  <a:cubicBezTo>
                    <a:pt x="17848" y="5374"/>
                    <a:pt x="17981" y="5217"/>
                    <a:pt x="18036" y="5015"/>
                  </a:cubicBezTo>
                  <a:cubicBezTo>
                    <a:pt x="18072" y="4892"/>
                    <a:pt x="18076" y="4756"/>
                    <a:pt x="18025" y="4637"/>
                  </a:cubicBezTo>
                  <a:cubicBezTo>
                    <a:pt x="17981" y="4530"/>
                    <a:pt x="17894" y="4453"/>
                    <a:pt x="17805" y="4383"/>
                  </a:cubicBezTo>
                  <a:cubicBezTo>
                    <a:pt x="17762" y="4348"/>
                    <a:pt x="17717" y="4315"/>
                    <a:pt x="17675" y="4278"/>
                  </a:cubicBezTo>
                  <a:cubicBezTo>
                    <a:pt x="17729" y="4066"/>
                    <a:pt x="17860" y="3898"/>
                    <a:pt x="18003" y="3736"/>
                  </a:cubicBezTo>
                  <a:lnTo>
                    <a:pt x="18003" y="3736"/>
                  </a:lnTo>
                  <a:cubicBezTo>
                    <a:pt x="17999" y="3744"/>
                    <a:pt x="17997" y="3750"/>
                    <a:pt x="17992" y="3755"/>
                  </a:cubicBezTo>
                  <a:cubicBezTo>
                    <a:pt x="17931" y="3864"/>
                    <a:pt x="17867" y="3970"/>
                    <a:pt x="17801" y="4076"/>
                  </a:cubicBezTo>
                  <a:cubicBezTo>
                    <a:pt x="17790" y="4093"/>
                    <a:pt x="17806" y="4110"/>
                    <a:pt x="17821" y="4110"/>
                  </a:cubicBezTo>
                  <a:cubicBezTo>
                    <a:pt x="17827" y="4110"/>
                    <a:pt x="17832" y="4108"/>
                    <a:pt x="17836" y="4103"/>
                  </a:cubicBezTo>
                  <a:cubicBezTo>
                    <a:pt x="18307" y="3666"/>
                    <a:pt x="18555" y="3037"/>
                    <a:pt x="18746" y="2437"/>
                  </a:cubicBezTo>
                  <a:cubicBezTo>
                    <a:pt x="18794" y="2283"/>
                    <a:pt x="18828" y="2115"/>
                    <a:pt x="18763" y="1960"/>
                  </a:cubicBezTo>
                  <a:cubicBezTo>
                    <a:pt x="18710" y="1836"/>
                    <a:pt x="18610" y="1740"/>
                    <a:pt x="18501" y="1664"/>
                  </a:cubicBezTo>
                  <a:cubicBezTo>
                    <a:pt x="18416" y="1606"/>
                    <a:pt x="18323" y="1556"/>
                    <a:pt x="18228" y="1512"/>
                  </a:cubicBezTo>
                  <a:cubicBezTo>
                    <a:pt x="18008" y="1355"/>
                    <a:pt x="17790" y="1190"/>
                    <a:pt x="17564" y="1042"/>
                  </a:cubicBezTo>
                  <a:cubicBezTo>
                    <a:pt x="17462" y="975"/>
                    <a:pt x="17354" y="915"/>
                    <a:pt x="17239" y="874"/>
                  </a:cubicBezTo>
                  <a:cubicBezTo>
                    <a:pt x="17123" y="832"/>
                    <a:pt x="16999" y="810"/>
                    <a:pt x="16875" y="797"/>
                  </a:cubicBezTo>
                  <a:cubicBezTo>
                    <a:pt x="16624" y="769"/>
                    <a:pt x="16367" y="780"/>
                    <a:pt x="16118" y="726"/>
                  </a:cubicBezTo>
                  <a:cubicBezTo>
                    <a:pt x="16106" y="723"/>
                    <a:pt x="16094" y="720"/>
                    <a:pt x="16081" y="717"/>
                  </a:cubicBezTo>
                  <a:cubicBezTo>
                    <a:pt x="15834" y="578"/>
                    <a:pt x="15579" y="447"/>
                    <a:pt x="15314" y="345"/>
                  </a:cubicBezTo>
                  <a:cubicBezTo>
                    <a:pt x="15018" y="168"/>
                    <a:pt x="14713" y="1"/>
                    <a:pt x="1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5"/>
            <p:cNvSpPr/>
            <p:nvPr/>
          </p:nvSpPr>
          <p:spPr>
            <a:xfrm>
              <a:off x="1417139" y="3846752"/>
              <a:ext cx="497988" cy="178064"/>
            </a:xfrm>
            <a:custGeom>
              <a:avLst/>
              <a:gdLst/>
              <a:ahLst/>
              <a:cxnLst/>
              <a:rect l="l" t="t" r="r" b="b"/>
              <a:pathLst>
                <a:path w="4209" h="1505" extrusionOk="0">
                  <a:moveTo>
                    <a:pt x="4129" y="57"/>
                  </a:moveTo>
                  <a:cubicBezTo>
                    <a:pt x="4124" y="91"/>
                    <a:pt x="4123" y="124"/>
                    <a:pt x="4121" y="156"/>
                  </a:cubicBezTo>
                  <a:cubicBezTo>
                    <a:pt x="4099" y="286"/>
                    <a:pt x="4076" y="417"/>
                    <a:pt x="4053" y="547"/>
                  </a:cubicBezTo>
                  <a:cubicBezTo>
                    <a:pt x="4048" y="579"/>
                    <a:pt x="4041" y="610"/>
                    <a:pt x="4036" y="642"/>
                  </a:cubicBezTo>
                  <a:lnTo>
                    <a:pt x="4029" y="644"/>
                  </a:lnTo>
                  <a:cubicBezTo>
                    <a:pt x="3959" y="665"/>
                    <a:pt x="3884" y="677"/>
                    <a:pt x="3812" y="689"/>
                  </a:cubicBezTo>
                  <a:cubicBezTo>
                    <a:pt x="3511" y="741"/>
                    <a:pt x="3203" y="756"/>
                    <a:pt x="2898" y="757"/>
                  </a:cubicBezTo>
                  <a:cubicBezTo>
                    <a:pt x="2884" y="757"/>
                    <a:pt x="2869" y="757"/>
                    <a:pt x="2855" y="757"/>
                  </a:cubicBezTo>
                  <a:cubicBezTo>
                    <a:pt x="2560" y="757"/>
                    <a:pt x="2264" y="747"/>
                    <a:pt x="1969" y="740"/>
                  </a:cubicBezTo>
                  <a:cubicBezTo>
                    <a:pt x="1661" y="732"/>
                    <a:pt x="1353" y="730"/>
                    <a:pt x="1045" y="715"/>
                  </a:cubicBezTo>
                  <a:cubicBezTo>
                    <a:pt x="749" y="701"/>
                    <a:pt x="452" y="673"/>
                    <a:pt x="165" y="594"/>
                  </a:cubicBezTo>
                  <a:cubicBezTo>
                    <a:pt x="640" y="511"/>
                    <a:pt x="1120" y="444"/>
                    <a:pt x="1600" y="394"/>
                  </a:cubicBezTo>
                  <a:cubicBezTo>
                    <a:pt x="2118" y="342"/>
                    <a:pt x="2638" y="310"/>
                    <a:pt x="3160" y="297"/>
                  </a:cubicBezTo>
                  <a:cubicBezTo>
                    <a:pt x="3453" y="289"/>
                    <a:pt x="3748" y="289"/>
                    <a:pt x="4043" y="289"/>
                  </a:cubicBezTo>
                  <a:cubicBezTo>
                    <a:pt x="4062" y="289"/>
                    <a:pt x="4062" y="260"/>
                    <a:pt x="4043" y="259"/>
                  </a:cubicBezTo>
                  <a:cubicBezTo>
                    <a:pt x="3840" y="249"/>
                    <a:pt x="3636" y="245"/>
                    <a:pt x="3433" y="245"/>
                  </a:cubicBezTo>
                  <a:cubicBezTo>
                    <a:pt x="3112" y="245"/>
                    <a:pt x="2791" y="256"/>
                    <a:pt x="2470" y="274"/>
                  </a:cubicBezTo>
                  <a:cubicBezTo>
                    <a:pt x="1948" y="302"/>
                    <a:pt x="1428" y="352"/>
                    <a:pt x="909" y="423"/>
                  </a:cubicBezTo>
                  <a:cubicBezTo>
                    <a:pt x="637" y="459"/>
                    <a:pt x="367" y="502"/>
                    <a:pt x="96" y="551"/>
                  </a:cubicBezTo>
                  <a:cubicBezTo>
                    <a:pt x="123" y="495"/>
                    <a:pt x="174" y="463"/>
                    <a:pt x="233" y="445"/>
                  </a:cubicBezTo>
                  <a:cubicBezTo>
                    <a:pt x="300" y="424"/>
                    <a:pt x="372" y="413"/>
                    <a:pt x="441" y="401"/>
                  </a:cubicBezTo>
                  <a:cubicBezTo>
                    <a:pt x="608" y="369"/>
                    <a:pt x="774" y="340"/>
                    <a:pt x="940" y="313"/>
                  </a:cubicBezTo>
                  <a:cubicBezTo>
                    <a:pt x="1268" y="260"/>
                    <a:pt x="1597" y="214"/>
                    <a:pt x="1925" y="179"/>
                  </a:cubicBezTo>
                  <a:cubicBezTo>
                    <a:pt x="2588" y="106"/>
                    <a:pt x="3251" y="66"/>
                    <a:pt x="3917" y="59"/>
                  </a:cubicBezTo>
                  <a:cubicBezTo>
                    <a:pt x="3988" y="57"/>
                    <a:pt x="4058" y="57"/>
                    <a:pt x="4129" y="57"/>
                  </a:cubicBezTo>
                  <a:close/>
                  <a:moveTo>
                    <a:pt x="73" y="628"/>
                  </a:moveTo>
                  <a:cubicBezTo>
                    <a:pt x="353" y="715"/>
                    <a:pt x="646" y="752"/>
                    <a:pt x="938" y="768"/>
                  </a:cubicBezTo>
                  <a:cubicBezTo>
                    <a:pt x="1254" y="787"/>
                    <a:pt x="1570" y="789"/>
                    <a:pt x="1887" y="798"/>
                  </a:cubicBezTo>
                  <a:cubicBezTo>
                    <a:pt x="2206" y="805"/>
                    <a:pt x="2527" y="816"/>
                    <a:pt x="2848" y="817"/>
                  </a:cubicBezTo>
                  <a:cubicBezTo>
                    <a:pt x="3160" y="817"/>
                    <a:pt x="3471" y="805"/>
                    <a:pt x="3779" y="756"/>
                  </a:cubicBezTo>
                  <a:cubicBezTo>
                    <a:pt x="3862" y="742"/>
                    <a:pt x="3946" y="730"/>
                    <a:pt x="4026" y="707"/>
                  </a:cubicBezTo>
                  <a:lnTo>
                    <a:pt x="4026" y="707"/>
                  </a:lnTo>
                  <a:cubicBezTo>
                    <a:pt x="4020" y="733"/>
                    <a:pt x="4015" y="759"/>
                    <a:pt x="4010" y="787"/>
                  </a:cubicBezTo>
                  <a:cubicBezTo>
                    <a:pt x="3998" y="853"/>
                    <a:pt x="3985" y="924"/>
                    <a:pt x="3952" y="984"/>
                  </a:cubicBezTo>
                  <a:cubicBezTo>
                    <a:pt x="3888" y="1107"/>
                    <a:pt x="3753" y="1145"/>
                    <a:pt x="3629" y="1173"/>
                  </a:cubicBezTo>
                  <a:cubicBezTo>
                    <a:pt x="3470" y="1210"/>
                    <a:pt x="3312" y="1243"/>
                    <a:pt x="3152" y="1273"/>
                  </a:cubicBezTo>
                  <a:cubicBezTo>
                    <a:pt x="2542" y="1385"/>
                    <a:pt x="1923" y="1440"/>
                    <a:pt x="1302" y="1440"/>
                  </a:cubicBezTo>
                  <a:cubicBezTo>
                    <a:pt x="1268" y="1440"/>
                    <a:pt x="1234" y="1440"/>
                    <a:pt x="1200" y="1439"/>
                  </a:cubicBezTo>
                  <a:cubicBezTo>
                    <a:pt x="1038" y="1438"/>
                    <a:pt x="875" y="1433"/>
                    <a:pt x="713" y="1424"/>
                  </a:cubicBezTo>
                  <a:cubicBezTo>
                    <a:pt x="630" y="1418"/>
                    <a:pt x="547" y="1413"/>
                    <a:pt x="465" y="1407"/>
                  </a:cubicBezTo>
                  <a:cubicBezTo>
                    <a:pt x="387" y="1400"/>
                    <a:pt x="303" y="1398"/>
                    <a:pt x="225" y="1383"/>
                  </a:cubicBezTo>
                  <a:cubicBezTo>
                    <a:pt x="157" y="1369"/>
                    <a:pt x="125" y="1323"/>
                    <a:pt x="106" y="1259"/>
                  </a:cubicBezTo>
                  <a:cubicBezTo>
                    <a:pt x="85" y="1186"/>
                    <a:pt x="78" y="1107"/>
                    <a:pt x="70" y="1030"/>
                  </a:cubicBezTo>
                  <a:cubicBezTo>
                    <a:pt x="63" y="948"/>
                    <a:pt x="60" y="866"/>
                    <a:pt x="63" y="783"/>
                  </a:cubicBezTo>
                  <a:cubicBezTo>
                    <a:pt x="64" y="733"/>
                    <a:pt x="64" y="679"/>
                    <a:pt x="73" y="628"/>
                  </a:cubicBezTo>
                  <a:close/>
                  <a:moveTo>
                    <a:pt x="4052" y="1"/>
                  </a:moveTo>
                  <a:cubicBezTo>
                    <a:pt x="3742" y="1"/>
                    <a:pt x="3433" y="9"/>
                    <a:pt x="3124" y="24"/>
                  </a:cubicBezTo>
                  <a:cubicBezTo>
                    <a:pt x="2783" y="41"/>
                    <a:pt x="2441" y="67"/>
                    <a:pt x="2100" y="102"/>
                  </a:cubicBezTo>
                  <a:cubicBezTo>
                    <a:pt x="1758" y="135"/>
                    <a:pt x="1417" y="180"/>
                    <a:pt x="1076" y="232"/>
                  </a:cubicBezTo>
                  <a:cubicBezTo>
                    <a:pt x="907" y="258"/>
                    <a:pt x="736" y="286"/>
                    <a:pt x="567" y="317"/>
                  </a:cubicBezTo>
                  <a:cubicBezTo>
                    <a:pt x="482" y="332"/>
                    <a:pt x="398" y="348"/>
                    <a:pt x="313" y="364"/>
                  </a:cubicBezTo>
                  <a:cubicBezTo>
                    <a:pt x="251" y="375"/>
                    <a:pt x="186" y="390"/>
                    <a:pt x="131" y="424"/>
                  </a:cubicBezTo>
                  <a:cubicBezTo>
                    <a:pt x="74" y="459"/>
                    <a:pt x="43" y="511"/>
                    <a:pt x="25" y="569"/>
                  </a:cubicBezTo>
                  <a:cubicBezTo>
                    <a:pt x="18" y="576"/>
                    <a:pt x="17" y="585"/>
                    <a:pt x="18" y="594"/>
                  </a:cubicBezTo>
                  <a:cubicBezTo>
                    <a:pt x="1" y="668"/>
                    <a:pt x="2" y="751"/>
                    <a:pt x="1" y="822"/>
                  </a:cubicBezTo>
                  <a:cubicBezTo>
                    <a:pt x="0" y="906"/>
                    <a:pt x="5" y="992"/>
                    <a:pt x="15" y="1074"/>
                  </a:cubicBezTo>
                  <a:cubicBezTo>
                    <a:pt x="22" y="1149"/>
                    <a:pt x="30" y="1228"/>
                    <a:pt x="53" y="1297"/>
                  </a:cubicBezTo>
                  <a:cubicBezTo>
                    <a:pt x="75" y="1361"/>
                    <a:pt x="115" y="1412"/>
                    <a:pt x="180" y="1435"/>
                  </a:cubicBezTo>
                  <a:cubicBezTo>
                    <a:pt x="215" y="1447"/>
                    <a:pt x="252" y="1450"/>
                    <a:pt x="287" y="1454"/>
                  </a:cubicBezTo>
                  <a:cubicBezTo>
                    <a:pt x="330" y="1457"/>
                    <a:pt x="373" y="1461"/>
                    <a:pt x="415" y="1465"/>
                  </a:cubicBezTo>
                  <a:cubicBezTo>
                    <a:pt x="584" y="1480"/>
                    <a:pt x="754" y="1491"/>
                    <a:pt x="922" y="1497"/>
                  </a:cubicBezTo>
                  <a:cubicBezTo>
                    <a:pt x="1053" y="1502"/>
                    <a:pt x="1185" y="1504"/>
                    <a:pt x="1316" y="1504"/>
                  </a:cubicBezTo>
                  <a:cubicBezTo>
                    <a:pt x="1521" y="1504"/>
                    <a:pt x="1727" y="1498"/>
                    <a:pt x="1933" y="1485"/>
                  </a:cubicBezTo>
                  <a:cubicBezTo>
                    <a:pt x="2269" y="1464"/>
                    <a:pt x="2606" y="1428"/>
                    <a:pt x="2940" y="1373"/>
                  </a:cubicBezTo>
                  <a:cubicBezTo>
                    <a:pt x="3108" y="1347"/>
                    <a:pt x="3274" y="1316"/>
                    <a:pt x="3439" y="1282"/>
                  </a:cubicBezTo>
                  <a:cubicBezTo>
                    <a:pt x="3518" y="1265"/>
                    <a:pt x="3599" y="1247"/>
                    <a:pt x="3679" y="1229"/>
                  </a:cubicBezTo>
                  <a:cubicBezTo>
                    <a:pt x="3744" y="1213"/>
                    <a:pt x="3811" y="1193"/>
                    <a:pt x="3870" y="1158"/>
                  </a:cubicBezTo>
                  <a:cubicBezTo>
                    <a:pt x="3929" y="1126"/>
                    <a:pt x="3978" y="1079"/>
                    <a:pt x="4009" y="1020"/>
                  </a:cubicBezTo>
                  <a:cubicBezTo>
                    <a:pt x="4043" y="958"/>
                    <a:pt x="4058" y="889"/>
                    <a:pt x="4072" y="820"/>
                  </a:cubicBezTo>
                  <a:cubicBezTo>
                    <a:pt x="4081" y="771"/>
                    <a:pt x="4089" y="724"/>
                    <a:pt x="4098" y="675"/>
                  </a:cubicBezTo>
                  <a:cubicBezTo>
                    <a:pt x="4107" y="669"/>
                    <a:pt x="4116" y="663"/>
                    <a:pt x="4124" y="653"/>
                  </a:cubicBezTo>
                  <a:cubicBezTo>
                    <a:pt x="4146" y="628"/>
                    <a:pt x="4156" y="596"/>
                    <a:pt x="4160" y="563"/>
                  </a:cubicBezTo>
                  <a:cubicBezTo>
                    <a:pt x="4171" y="477"/>
                    <a:pt x="4170" y="389"/>
                    <a:pt x="4174" y="303"/>
                  </a:cubicBezTo>
                  <a:lnTo>
                    <a:pt x="4178" y="217"/>
                  </a:lnTo>
                  <a:cubicBezTo>
                    <a:pt x="4187" y="165"/>
                    <a:pt x="4197" y="110"/>
                    <a:pt x="4205" y="58"/>
                  </a:cubicBezTo>
                  <a:cubicBezTo>
                    <a:pt x="4208" y="41"/>
                    <a:pt x="4198" y="28"/>
                    <a:pt x="4184" y="22"/>
                  </a:cubicBezTo>
                  <a:cubicBezTo>
                    <a:pt x="4181" y="10"/>
                    <a:pt x="4168" y="1"/>
                    <a:pt x="4157" y="1"/>
                  </a:cubicBezTo>
                  <a:cubicBezTo>
                    <a:pt x="4122" y="1"/>
                    <a:pt x="4087" y="1"/>
                    <a:pt x="4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5"/>
            <p:cNvSpPr/>
            <p:nvPr/>
          </p:nvSpPr>
          <p:spPr>
            <a:xfrm>
              <a:off x="2797991" y="3568832"/>
              <a:ext cx="519403" cy="197704"/>
            </a:xfrm>
            <a:custGeom>
              <a:avLst/>
              <a:gdLst/>
              <a:ahLst/>
              <a:cxnLst/>
              <a:rect l="l" t="t" r="r" b="b"/>
              <a:pathLst>
                <a:path w="4390" h="1671" extrusionOk="0">
                  <a:moveTo>
                    <a:pt x="4261" y="53"/>
                  </a:moveTo>
                  <a:lnTo>
                    <a:pt x="4262" y="63"/>
                  </a:lnTo>
                  <a:cubicBezTo>
                    <a:pt x="3714" y="246"/>
                    <a:pt x="3160" y="412"/>
                    <a:pt x="2600" y="561"/>
                  </a:cubicBezTo>
                  <a:cubicBezTo>
                    <a:pt x="2322" y="637"/>
                    <a:pt x="2043" y="707"/>
                    <a:pt x="1765" y="773"/>
                  </a:cubicBezTo>
                  <a:cubicBezTo>
                    <a:pt x="1490" y="838"/>
                    <a:pt x="1216" y="902"/>
                    <a:pt x="940" y="954"/>
                  </a:cubicBezTo>
                  <a:cubicBezTo>
                    <a:pt x="815" y="978"/>
                    <a:pt x="684" y="997"/>
                    <a:pt x="554" y="997"/>
                  </a:cubicBezTo>
                  <a:cubicBezTo>
                    <a:pt x="406" y="997"/>
                    <a:pt x="260" y="972"/>
                    <a:pt x="126" y="899"/>
                  </a:cubicBezTo>
                  <a:cubicBezTo>
                    <a:pt x="655" y="783"/>
                    <a:pt x="1184" y="670"/>
                    <a:pt x="1713" y="560"/>
                  </a:cubicBezTo>
                  <a:cubicBezTo>
                    <a:pt x="2264" y="446"/>
                    <a:pt x="2818" y="336"/>
                    <a:pt x="3371" y="228"/>
                  </a:cubicBezTo>
                  <a:cubicBezTo>
                    <a:pt x="3668" y="170"/>
                    <a:pt x="3966" y="113"/>
                    <a:pt x="4261" y="53"/>
                  </a:cubicBezTo>
                  <a:close/>
                  <a:moveTo>
                    <a:pt x="4285" y="212"/>
                  </a:moveTo>
                  <a:lnTo>
                    <a:pt x="4285" y="212"/>
                  </a:lnTo>
                  <a:cubicBezTo>
                    <a:pt x="4319" y="474"/>
                    <a:pt x="4303" y="741"/>
                    <a:pt x="4239" y="998"/>
                  </a:cubicBezTo>
                  <a:cubicBezTo>
                    <a:pt x="4168" y="1017"/>
                    <a:pt x="4098" y="1036"/>
                    <a:pt x="4026" y="1056"/>
                  </a:cubicBezTo>
                  <a:cubicBezTo>
                    <a:pt x="4087" y="967"/>
                    <a:pt x="4121" y="856"/>
                    <a:pt x="4152" y="755"/>
                  </a:cubicBezTo>
                  <a:cubicBezTo>
                    <a:pt x="4207" y="586"/>
                    <a:pt x="4250" y="413"/>
                    <a:pt x="4281" y="238"/>
                  </a:cubicBezTo>
                  <a:cubicBezTo>
                    <a:pt x="4282" y="229"/>
                    <a:pt x="4283" y="221"/>
                    <a:pt x="4285" y="212"/>
                  </a:cubicBezTo>
                  <a:close/>
                  <a:moveTo>
                    <a:pt x="4230" y="147"/>
                  </a:moveTo>
                  <a:cubicBezTo>
                    <a:pt x="4204" y="299"/>
                    <a:pt x="4172" y="449"/>
                    <a:pt x="4130" y="597"/>
                  </a:cubicBezTo>
                  <a:cubicBezTo>
                    <a:pt x="4108" y="680"/>
                    <a:pt x="4082" y="760"/>
                    <a:pt x="4055" y="842"/>
                  </a:cubicBezTo>
                  <a:cubicBezTo>
                    <a:pt x="4031" y="911"/>
                    <a:pt x="4004" y="980"/>
                    <a:pt x="3958" y="1039"/>
                  </a:cubicBezTo>
                  <a:cubicBezTo>
                    <a:pt x="3947" y="1054"/>
                    <a:pt x="3931" y="1069"/>
                    <a:pt x="3915" y="1083"/>
                  </a:cubicBezTo>
                  <a:cubicBezTo>
                    <a:pt x="3439" y="1204"/>
                    <a:pt x="2959" y="1304"/>
                    <a:pt x="2474" y="1383"/>
                  </a:cubicBezTo>
                  <a:cubicBezTo>
                    <a:pt x="1974" y="1465"/>
                    <a:pt x="1471" y="1522"/>
                    <a:pt x="966" y="1557"/>
                  </a:cubicBezTo>
                  <a:cubicBezTo>
                    <a:pt x="903" y="1527"/>
                    <a:pt x="847" y="1485"/>
                    <a:pt x="793" y="1443"/>
                  </a:cubicBezTo>
                  <a:cubicBezTo>
                    <a:pt x="724" y="1389"/>
                    <a:pt x="656" y="1335"/>
                    <a:pt x="588" y="1280"/>
                  </a:cubicBezTo>
                  <a:cubicBezTo>
                    <a:pt x="479" y="1195"/>
                    <a:pt x="372" y="1109"/>
                    <a:pt x="263" y="1023"/>
                  </a:cubicBezTo>
                  <a:lnTo>
                    <a:pt x="263" y="1023"/>
                  </a:lnTo>
                  <a:cubicBezTo>
                    <a:pt x="359" y="1051"/>
                    <a:pt x="460" y="1062"/>
                    <a:pt x="561" y="1062"/>
                  </a:cubicBezTo>
                  <a:cubicBezTo>
                    <a:pt x="650" y="1062"/>
                    <a:pt x="740" y="1054"/>
                    <a:pt x="828" y="1041"/>
                  </a:cubicBezTo>
                  <a:cubicBezTo>
                    <a:pt x="957" y="1021"/>
                    <a:pt x="1085" y="994"/>
                    <a:pt x="1214" y="966"/>
                  </a:cubicBezTo>
                  <a:cubicBezTo>
                    <a:pt x="1358" y="934"/>
                    <a:pt x="1500" y="903"/>
                    <a:pt x="1645" y="870"/>
                  </a:cubicBezTo>
                  <a:cubicBezTo>
                    <a:pt x="2215" y="739"/>
                    <a:pt x="2781" y="590"/>
                    <a:pt x="3343" y="425"/>
                  </a:cubicBezTo>
                  <a:cubicBezTo>
                    <a:pt x="3641" y="337"/>
                    <a:pt x="3936" y="245"/>
                    <a:pt x="4230" y="147"/>
                  </a:cubicBezTo>
                  <a:close/>
                  <a:moveTo>
                    <a:pt x="180" y="1037"/>
                  </a:moveTo>
                  <a:cubicBezTo>
                    <a:pt x="271" y="1109"/>
                    <a:pt x="361" y="1182"/>
                    <a:pt x="451" y="1252"/>
                  </a:cubicBezTo>
                  <a:cubicBezTo>
                    <a:pt x="524" y="1309"/>
                    <a:pt x="596" y="1366"/>
                    <a:pt x="667" y="1424"/>
                  </a:cubicBezTo>
                  <a:cubicBezTo>
                    <a:pt x="728" y="1472"/>
                    <a:pt x="788" y="1522"/>
                    <a:pt x="853" y="1565"/>
                  </a:cubicBezTo>
                  <a:cubicBezTo>
                    <a:pt x="790" y="1569"/>
                    <a:pt x="729" y="1573"/>
                    <a:pt x="669" y="1576"/>
                  </a:cubicBezTo>
                  <a:cubicBezTo>
                    <a:pt x="625" y="1578"/>
                    <a:pt x="582" y="1580"/>
                    <a:pt x="539" y="1582"/>
                  </a:cubicBezTo>
                  <a:cubicBezTo>
                    <a:pt x="520" y="1583"/>
                    <a:pt x="501" y="1584"/>
                    <a:pt x="482" y="1584"/>
                  </a:cubicBezTo>
                  <a:cubicBezTo>
                    <a:pt x="463" y="1584"/>
                    <a:pt x="443" y="1583"/>
                    <a:pt x="425" y="1578"/>
                  </a:cubicBezTo>
                  <a:cubicBezTo>
                    <a:pt x="353" y="1561"/>
                    <a:pt x="332" y="1487"/>
                    <a:pt x="311" y="1425"/>
                  </a:cubicBezTo>
                  <a:cubicBezTo>
                    <a:pt x="267" y="1295"/>
                    <a:pt x="224" y="1166"/>
                    <a:pt x="180" y="1037"/>
                  </a:cubicBezTo>
                  <a:close/>
                  <a:moveTo>
                    <a:pt x="1827" y="1535"/>
                  </a:moveTo>
                  <a:lnTo>
                    <a:pt x="1827" y="1535"/>
                  </a:lnTo>
                  <a:cubicBezTo>
                    <a:pt x="1709" y="1554"/>
                    <a:pt x="1589" y="1570"/>
                    <a:pt x="1472" y="1586"/>
                  </a:cubicBezTo>
                  <a:cubicBezTo>
                    <a:pt x="1391" y="1597"/>
                    <a:pt x="1306" y="1608"/>
                    <a:pt x="1223" y="1608"/>
                  </a:cubicBezTo>
                  <a:cubicBezTo>
                    <a:pt x="1194" y="1608"/>
                    <a:pt x="1167" y="1607"/>
                    <a:pt x="1139" y="1604"/>
                  </a:cubicBezTo>
                  <a:lnTo>
                    <a:pt x="1414" y="1581"/>
                  </a:lnTo>
                  <a:cubicBezTo>
                    <a:pt x="1552" y="1567"/>
                    <a:pt x="1689" y="1552"/>
                    <a:pt x="1827" y="1535"/>
                  </a:cubicBezTo>
                  <a:close/>
                  <a:moveTo>
                    <a:pt x="4292" y="1"/>
                  </a:moveTo>
                  <a:cubicBezTo>
                    <a:pt x="4283" y="1"/>
                    <a:pt x="4273" y="4"/>
                    <a:pt x="4266" y="11"/>
                  </a:cubicBezTo>
                  <a:cubicBezTo>
                    <a:pt x="3716" y="105"/>
                    <a:pt x="3169" y="208"/>
                    <a:pt x="2622" y="315"/>
                  </a:cubicBezTo>
                  <a:cubicBezTo>
                    <a:pt x="2070" y="424"/>
                    <a:pt x="1516" y="537"/>
                    <a:pt x="965" y="653"/>
                  </a:cubicBezTo>
                  <a:cubicBezTo>
                    <a:pt x="655" y="718"/>
                    <a:pt x="344" y="786"/>
                    <a:pt x="33" y="855"/>
                  </a:cubicBezTo>
                  <a:cubicBezTo>
                    <a:pt x="12" y="860"/>
                    <a:pt x="1" y="893"/>
                    <a:pt x="18" y="907"/>
                  </a:cubicBezTo>
                  <a:cubicBezTo>
                    <a:pt x="43" y="926"/>
                    <a:pt x="67" y="946"/>
                    <a:pt x="91" y="964"/>
                  </a:cubicBezTo>
                  <a:cubicBezTo>
                    <a:pt x="140" y="1105"/>
                    <a:pt x="189" y="1248"/>
                    <a:pt x="237" y="1389"/>
                  </a:cubicBezTo>
                  <a:cubicBezTo>
                    <a:pt x="258" y="1452"/>
                    <a:pt x="276" y="1523"/>
                    <a:pt x="319" y="1576"/>
                  </a:cubicBezTo>
                  <a:cubicBezTo>
                    <a:pt x="361" y="1627"/>
                    <a:pt x="424" y="1641"/>
                    <a:pt x="487" y="1641"/>
                  </a:cubicBezTo>
                  <a:cubicBezTo>
                    <a:pt x="640" y="1641"/>
                    <a:pt x="796" y="1627"/>
                    <a:pt x="949" y="1617"/>
                  </a:cubicBezTo>
                  <a:lnTo>
                    <a:pt x="950" y="1617"/>
                  </a:lnTo>
                  <a:cubicBezTo>
                    <a:pt x="1041" y="1656"/>
                    <a:pt x="1138" y="1670"/>
                    <a:pt x="1237" y="1670"/>
                  </a:cubicBezTo>
                  <a:cubicBezTo>
                    <a:pt x="1270" y="1670"/>
                    <a:pt x="1304" y="1669"/>
                    <a:pt x="1338" y="1666"/>
                  </a:cubicBezTo>
                  <a:cubicBezTo>
                    <a:pt x="1515" y="1650"/>
                    <a:pt x="1692" y="1620"/>
                    <a:pt x="1869" y="1594"/>
                  </a:cubicBezTo>
                  <a:cubicBezTo>
                    <a:pt x="2229" y="1540"/>
                    <a:pt x="2586" y="1477"/>
                    <a:pt x="2945" y="1409"/>
                  </a:cubicBezTo>
                  <a:cubicBezTo>
                    <a:pt x="3124" y="1376"/>
                    <a:pt x="3303" y="1339"/>
                    <a:pt x="3481" y="1299"/>
                  </a:cubicBezTo>
                  <a:cubicBezTo>
                    <a:pt x="3564" y="1281"/>
                    <a:pt x="3648" y="1265"/>
                    <a:pt x="3730" y="1242"/>
                  </a:cubicBezTo>
                  <a:cubicBezTo>
                    <a:pt x="3801" y="1224"/>
                    <a:pt x="3873" y="1198"/>
                    <a:pt x="3934" y="1153"/>
                  </a:cubicBezTo>
                  <a:cubicBezTo>
                    <a:pt x="3942" y="1147"/>
                    <a:pt x="3950" y="1140"/>
                    <a:pt x="3958" y="1132"/>
                  </a:cubicBezTo>
                  <a:cubicBezTo>
                    <a:pt x="4065" y="1105"/>
                    <a:pt x="4170" y="1078"/>
                    <a:pt x="4276" y="1048"/>
                  </a:cubicBezTo>
                  <a:cubicBezTo>
                    <a:pt x="4286" y="1046"/>
                    <a:pt x="4294" y="1038"/>
                    <a:pt x="4297" y="1028"/>
                  </a:cubicBezTo>
                  <a:cubicBezTo>
                    <a:pt x="4381" y="702"/>
                    <a:pt x="4390" y="360"/>
                    <a:pt x="4322" y="30"/>
                  </a:cubicBezTo>
                  <a:cubicBezTo>
                    <a:pt x="4322" y="26"/>
                    <a:pt x="4319" y="18"/>
                    <a:pt x="4313" y="13"/>
                  </a:cubicBezTo>
                  <a:cubicBezTo>
                    <a:pt x="4308" y="4"/>
                    <a:pt x="4300" y="1"/>
                    <a:pt x="4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1" name="Google Shape;4141;p45"/>
          <p:cNvSpPr txBox="1">
            <a:spLocks noGrp="1"/>
          </p:cNvSpPr>
          <p:nvPr>
            <p:ph type="title" idx="4"/>
          </p:nvPr>
        </p:nvSpPr>
        <p:spPr>
          <a:xfrm>
            <a:off x="1222592" y="23880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ЕМОЦІЙНИЙ ТОН ВІДЧУТТІВ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grpSp>
        <p:nvGrpSpPr>
          <p:cNvPr id="4142" name="Google Shape;4142;p45"/>
          <p:cNvGrpSpPr/>
          <p:nvPr/>
        </p:nvGrpSpPr>
        <p:grpSpPr>
          <a:xfrm>
            <a:off x="6164257" y="1129707"/>
            <a:ext cx="2898345" cy="3511590"/>
            <a:chOff x="5102653" y="1254632"/>
            <a:chExt cx="2898345" cy="3511590"/>
          </a:xfrm>
        </p:grpSpPr>
        <p:sp>
          <p:nvSpPr>
            <p:cNvPr id="4143" name="Google Shape;4143;p45"/>
            <p:cNvSpPr/>
            <p:nvPr/>
          </p:nvSpPr>
          <p:spPr>
            <a:xfrm>
              <a:off x="6228841" y="1254632"/>
              <a:ext cx="961109" cy="1482569"/>
            </a:xfrm>
            <a:custGeom>
              <a:avLst/>
              <a:gdLst/>
              <a:ahLst/>
              <a:cxnLst/>
              <a:rect l="l" t="t" r="r" b="b"/>
              <a:pathLst>
                <a:path w="8576" h="13229" extrusionOk="0">
                  <a:moveTo>
                    <a:pt x="4409" y="0"/>
                  </a:moveTo>
                  <a:cubicBezTo>
                    <a:pt x="3183" y="0"/>
                    <a:pt x="2032" y="723"/>
                    <a:pt x="1394" y="1621"/>
                  </a:cubicBezTo>
                  <a:cubicBezTo>
                    <a:pt x="727" y="2559"/>
                    <a:pt x="517" y="3657"/>
                    <a:pt x="374" y="4728"/>
                  </a:cubicBezTo>
                  <a:cubicBezTo>
                    <a:pt x="0" y="7533"/>
                    <a:pt x="0" y="10351"/>
                    <a:pt x="0" y="13163"/>
                  </a:cubicBezTo>
                  <a:lnTo>
                    <a:pt x="8417" y="13229"/>
                  </a:lnTo>
                  <a:cubicBezTo>
                    <a:pt x="8576" y="10259"/>
                    <a:pt x="8453" y="7286"/>
                    <a:pt x="8048" y="4346"/>
                  </a:cubicBezTo>
                  <a:cubicBezTo>
                    <a:pt x="7917" y="3398"/>
                    <a:pt x="7749" y="2430"/>
                    <a:pt x="7218" y="1595"/>
                  </a:cubicBezTo>
                  <a:cubicBezTo>
                    <a:pt x="6684" y="759"/>
                    <a:pt x="5716" y="65"/>
                    <a:pt x="4568" y="4"/>
                  </a:cubicBezTo>
                  <a:cubicBezTo>
                    <a:pt x="4515" y="1"/>
                    <a:pt x="4462" y="0"/>
                    <a:pt x="4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45"/>
            <p:cNvSpPr/>
            <p:nvPr/>
          </p:nvSpPr>
          <p:spPr>
            <a:xfrm>
              <a:off x="6742456" y="3268524"/>
              <a:ext cx="1258542" cy="731591"/>
            </a:xfrm>
            <a:custGeom>
              <a:avLst/>
              <a:gdLst/>
              <a:ahLst/>
              <a:cxnLst/>
              <a:rect l="l" t="t" r="r" b="b"/>
              <a:pathLst>
                <a:path w="11230" h="6528" extrusionOk="0">
                  <a:moveTo>
                    <a:pt x="6430" y="1"/>
                  </a:moveTo>
                  <a:cubicBezTo>
                    <a:pt x="5211" y="1"/>
                    <a:pt x="3999" y="224"/>
                    <a:pt x="2813" y="497"/>
                  </a:cubicBezTo>
                  <a:cubicBezTo>
                    <a:pt x="1592" y="778"/>
                    <a:pt x="626" y="798"/>
                    <a:pt x="282" y="2209"/>
                  </a:cubicBezTo>
                  <a:cubicBezTo>
                    <a:pt x="69" y="3076"/>
                    <a:pt x="1" y="3978"/>
                    <a:pt x="78" y="4867"/>
                  </a:cubicBezTo>
                  <a:cubicBezTo>
                    <a:pt x="116" y="5298"/>
                    <a:pt x="224" y="5783"/>
                    <a:pt x="597" y="6002"/>
                  </a:cubicBezTo>
                  <a:cubicBezTo>
                    <a:pt x="781" y="6109"/>
                    <a:pt x="1002" y="6133"/>
                    <a:pt x="1215" y="6154"/>
                  </a:cubicBezTo>
                  <a:cubicBezTo>
                    <a:pt x="3060" y="6331"/>
                    <a:pt x="4911" y="6449"/>
                    <a:pt x="6764" y="6510"/>
                  </a:cubicBezTo>
                  <a:cubicBezTo>
                    <a:pt x="7041" y="6520"/>
                    <a:pt x="7321" y="6527"/>
                    <a:pt x="7601" y="6527"/>
                  </a:cubicBezTo>
                  <a:cubicBezTo>
                    <a:pt x="8549" y="6527"/>
                    <a:pt x="9499" y="6441"/>
                    <a:pt x="10355" y="6051"/>
                  </a:cubicBezTo>
                  <a:cubicBezTo>
                    <a:pt x="10541" y="5966"/>
                    <a:pt x="10726" y="5865"/>
                    <a:pt x="10847" y="5702"/>
                  </a:cubicBezTo>
                  <a:cubicBezTo>
                    <a:pt x="10971" y="5538"/>
                    <a:pt x="11018" y="5331"/>
                    <a:pt x="11045" y="5129"/>
                  </a:cubicBezTo>
                  <a:cubicBezTo>
                    <a:pt x="11230" y="3801"/>
                    <a:pt x="10712" y="2443"/>
                    <a:pt x="9872" y="1398"/>
                  </a:cubicBezTo>
                  <a:cubicBezTo>
                    <a:pt x="9544" y="991"/>
                    <a:pt x="9159" y="617"/>
                    <a:pt x="8691" y="385"/>
                  </a:cubicBezTo>
                  <a:cubicBezTo>
                    <a:pt x="8272" y="177"/>
                    <a:pt x="7803" y="91"/>
                    <a:pt x="7336" y="45"/>
                  </a:cubicBezTo>
                  <a:cubicBezTo>
                    <a:pt x="7034" y="15"/>
                    <a:pt x="6732" y="1"/>
                    <a:pt x="6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45"/>
            <p:cNvSpPr/>
            <p:nvPr/>
          </p:nvSpPr>
          <p:spPr>
            <a:xfrm>
              <a:off x="5102653" y="3502637"/>
              <a:ext cx="1278602" cy="1263585"/>
            </a:xfrm>
            <a:custGeom>
              <a:avLst/>
              <a:gdLst/>
              <a:ahLst/>
              <a:cxnLst/>
              <a:rect l="l" t="t" r="r" b="b"/>
              <a:pathLst>
                <a:path w="11409" h="11275" extrusionOk="0">
                  <a:moveTo>
                    <a:pt x="5708" y="1"/>
                  </a:moveTo>
                  <a:cubicBezTo>
                    <a:pt x="5487" y="1"/>
                    <a:pt x="5266" y="13"/>
                    <a:pt x="5045" y="40"/>
                  </a:cubicBezTo>
                  <a:cubicBezTo>
                    <a:pt x="1159" y="516"/>
                    <a:pt x="0" y="5343"/>
                    <a:pt x="998" y="8527"/>
                  </a:cubicBezTo>
                  <a:cubicBezTo>
                    <a:pt x="1222" y="9244"/>
                    <a:pt x="1568" y="9950"/>
                    <a:pt x="2154" y="10421"/>
                  </a:cubicBezTo>
                  <a:cubicBezTo>
                    <a:pt x="2923" y="11038"/>
                    <a:pt x="3969" y="11151"/>
                    <a:pt x="4953" y="11218"/>
                  </a:cubicBezTo>
                  <a:cubicBezTo>
                    <a:pt x="5406" y="11249"/>
                    <a:pt x="5861" y="11275"/>
                    <a:pt x="6316" y="11275"/>
                  </a:cubicBezTo>
                  <a:cubicBezTo>
                    <a:pt x="6888" y="11275"/>
                    <a:pt x="7458" y="11233"/>
                    <a:pt x="8016" y="11107"/>
                  </a:cubicBezTo>
                  <a:cubicBezTo>
                    <a:pt x="9015" y="10880"/>
                    <a:pt x="9984" y="10349"/>
                    <a:pt x="10535" y="9485"/>
                  </a:cubicBezTo>
                  <a:cubicBezTo>
                    <a:pt x="10924" y="8873"/>
                    <a:pt x="11078" y="8143"/>
                    <a:pt x="11184" y="7425"/>
                  </a:cubicBezTo>
                  <a:cubicBezTo>
                    <a:pt x="11319" y="6528"/>
                    <a:pt x="11391" y="5622"/>
                    <a:pt x="11398" y="4716"/>
                  </a:cubicBezTo>
                  <a:cubicBezTo>
                    <a:pt x="11409" y="3629"/>
                    <a:pt x="11287" y="2441"/>
                    <a:pt x="10537" y="1654"/>
                  </a:cubicBezTo>
                  <a:cubicBezTo>
                    <a:pt x="10112" y="1211"/>
                    <a:pt x="9536" y="949"/>
                    <a:pt x="8965" y="726"/>
                  </a:cubicBezTo>
                  <a:cubicBezTo>
                    <a:pt x="7923" y="318"/>
                    <a:pt x="6817" y="1"/>
                    <a:pt x="5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45"/>
            <p:cNvSpPr/>
            <p:nvPr/>
          </p:nvSpPr>
          <p:spPr>
            <a:xfrm>
              <a:off x="5576595" y="2667943"/>
              <a:ext cx="642495" cy="2069590"/>
            </a:xfrm>
            <a:custGeom>
              <a:avLst/>
              <a:gdLst/>
              <a:ahLst/>
              <a:cxnLst/>
              <a:rect l="l" t="t" r="r" b="b"/>
              <a:pathLst>
                <a:path w="5733" h="18467" extrusionOk="0">
                  <a:moveTo>
                    <a:pt x="2387" y="0"/>
                  </a:moveTo>
                  <a:cubicBezTo>
                    <a:pt x="2363" y="0"/>
                    <a:pt x="2336" y="23"/>
                    <a:pt x="2347" y="49"/>
                  </a:cubicBezTo>
                  <a:cubicBezTo>
                    <a:pt x="2907" y="1446"/>
                    <a:pt x="3155" y="2945"/>
                    <a:pt x="3201" y="4444"/>
                  </a:cubicBezTo>
                  <a:cubicBezTo>
                    <a:pt x="3248" y="6007"/>
                    <a:pt x="3072" y="7569"/>
                    <a:pt x="2818" y="9111"/>
                  </a:cubicBezTo>
                  <a:cubicBezTo>
                    <a:pt x="2711" y="9754"/>
                    <a:pt x="2590" y="10395"/>
                    <a:pt x="2467" y="11034"/>
                  </a:cubicBezTo>
                  <a:lnTo>
                    <a:pt x="2522" y="10009"/>
                  </a:lnTo>
                  <a:cubicBezTo>
                    <a:pt x="2573" y="9050"/>
                    <a:pt x="2652" y="8086"/>
                    <a:pt x="2648" y="7125"/>
                  </a:cubicBezTo>
                  <a:cubicBezTo>
                    <a:pt x="2645" y="6263"/>
                    <a:pt x="2551" y="5389"/>
                    <a:pt x="2225" y="4585"/>
                  </a:cubicBezTo>
                  <a:cubicBezTo>
                    <a:pt x="1914" y="3820"/>
                    <a:pt x="1399" y="3127"/>
                    <a:pt x="671" y="2715"/>
                  </a:cubicBezTo>
                  <a:cubicBezTo>
                    <a:pt x="665" y="2712"/>
                    <a:pt x="659" y="2710"/>
                    <a:pt x="653" y="2710"/>
                  </a:cubicBezTo>
                  <a:cubicBezTo>
                    <a:pt x="629" y="2710"/>
                    <a:pt x="606" y="2733"/>
                    <a:pt x="613" y="2759"/>
                  </a:cubicBezTo>
                  <a:cubicBezTo>
                    <a:pt x="989" y="4132"/>
                    <a:pt x="1295" y="5523"/>
                    <a:pt x="1534" y="6924"/>
                  </a:cubicBezTo>
                  <a:cubicBezTo>
                    <a:pt x="1772" y="8329"/>
                    <a:pt x="1940" y="9747"/>
                    <a:pt x="2039" y="11168"/>
                  </a:cubicBezTo>
                  <a:cubicBezTo>
                    <a:pt x="2060" y="11462"/>
                    <a:pt x="2075" y="11756"/>
                    <a:pt x="2090" y="12051"/>
                  </a:cubicBezTo>
                  <a:cubicBezTo>
                    <a:pt x="1922" y="11268"/>
                    <a:pt x="1655" y="10505"/>
                    <a:pt x="1259" y="9805"/>
                  </a:cubicBezTo>
                  <a:cubicBezTo>
                    <a:pt x="947" y="9250"/>
                    <a:pt x="552" y="8743"/>
                    <a:pt x="78" y="8317"/>
                  </a:cubicBezTo>
                  <a:cubicBezTo>
                    <a:pt x="70" y="8310"/>
                    <a:pt x="61" y="8307"/>
                    <a:pt x="51" y="8307"/>
                  </a:cubicBezTo>
                  <a:cubicBezTo>
                    <a:pt x="26" y="8307"/>
                    <a:pt x="1" y="8327"/>
                    <a:pt x="12" y="8355"/>
                  </a:cubicBezTo>
                  <a:cubicBezTo>
                    <a:pt x="510" y="9607"/>
                    <a:pt x="937" y="10887"/>
                    <a:pt x="1290" y="12189"/>
                  </a:cubicBezTo>
                  <a:cubicBezTo>
                    <a:pt x="1613" y="13375"/>
                    <a:pt x="1874" y="14580"/>
                    <a:pt x="2073" y="15794"/>
                  </a:cubicBezTo>
                  <a:cubicBezTo>
                    <a:pt x="2137" y="16188"/>
                    <a:pt x="2363" y="17953"/>
                    <a:pt x="2405" y="18428"/>
                  </a:cubicBezTo>
                  <a:cubicBezTo>
                    <a:pt x="2407" y="18454"/>
                    <a:pt x="2427" y="18466"/>
                    <a:pt x="2447" y="18466"/>
                  </a:cubicBezTo>
                  <a:cubicBezTo>
                    <a:pt x="2466" y="18466"/>
                    <a:pt x="2484" y="18454"/>
                    <a:pt x="2483" y="18428"/>
                  </a:cubicBezTo>
                  <a:cubicBezTo>
                    <a:pt x="2475" y="18305"/>
                    <a:pt x="2473" y="18181"/>
                    <a:pt x="2472" y="18048"/>
                  </a:cubicBezTo>
                  <a:cubicBezTo>
                    <a:pt x="2462" y="17016"/>
                    <a:pt x="2651" y="15991"/>
                    <a:pt x="2962" y="15009"/>
                  </a:cubicBezTo>
                  <a:cubicBezTo>
                    <a:pt x="3317" y="13893"/>
                    <a:pt x="3830" y="12834"/>
                    <a:pt x="4392" y="11807"/>
                  </a:cubicBezTo>
                  <a:cubicBezTo>
                    <a:pt x="4706" y="11232"/>
                    <a:pt x="5037" y="10666"/>
                    <a:pt x="5368" y="10101"/>
                  </a:cubicBezTo>
                  <a:cubicBezTo>
                    <a:pt x="5383" y="10073"/>
                    <a:pt x="5358" y="10043"/>
                    <a:pt x="5330" y="10043"/>
                  </a:cubicBezTo>
                  <a:cubicBezTo>
                    <a:pt x="5324" y="10043"/>
                    <a:pt x="5318" y="10045"/>
                    <a:pt x="5312" y="10048"/>
                  </a:cubicBezTo>
                  <a:cubicBezTo>
                    <a:pt x="4319" y="10537"/>
                    <a:pt x="3549" y="11384"/>
                    <a:pt x="3043" y="12358"/>
                  </a:cubicBezTo>
                  <a:cubicBezTo>
                    <a:pt x="2676" y="13062"/>
                    <a:pt x="2453" y="13825"/>
                    <a:pt x="2338" y="14607"/>
                  </a:cubicBezTo>
                  <a:cubicBezTo>
                    <a:pt x="2336" y="14348"/>
                    <a:pt x="2328" y="14088"/>
                    <a:pt x="2316" y="13830"/>
                  </a:cubicBezTo>
                  <a:cubicBezTo>
                    <a:pt x="2330" y="13571"/>
                    <a:pt x="2343" y="13310"/>
                    <a:pt x="2357" y="13050"/>
                  </a:cubicBezTo>
                  <a:cubicBezTo>
                    <a:pt x="2369" y="12977"/>
                    <a:pt x="2383" y="12904"/>
                    <a:pt x="2394" y="12832"/>
                  </a:cubicBezTo>
                  <a:cubicBezTo>
                    <a:pt x="2517" y="12414"/>
                    <a:pt x="2679" y="12007"/>
                    <a:pt x="2881" y="11620"/>
                  </a:cubicBezTo>
                  <a:cubicBezTo>
                    <a:pt x="3568" y="10303"/>
                    <a:pt x="4664" y="9240"/>
                    <a:pt x="5254" y="7867"/>
                  </a:cubicBezTo>
                  <a:cubicBezTo>
                    <a:pt x="5566" y="7139"/>
                    <a:pt x="5732" y="6340"/>
                    <a:pt x="5574" y="5553"/>
                  </a:cubicBezTo>
                  <a:cubicBezTo>
                    <a:pt x="5571" y="5535"/>
                    <a:pt x="5552" y="5523"/>
                    <a:pt x="5534" y="5523"/>
                  </a:cubicBezTo>
                  <a:cubicBezTo>
                    <a:pt x="5524" y="5523"/>
                    <a:pt x="5515" y="5526"/>
                    <a:pt x="5508" y="5535"/>
                  </a:cubicBezTo>
                  <a:cubicBezTo>
                    <a:pt x="4518" y="6820"/>
                    <a:pt x="3725" y="8250"/>
                    <a:pt x="3151" y="9769"/>
                  </a:cubicBezTo>
                  <a:cubicBezTo>
                    <a:pt x="2826" y="10629"/>
                    <a:pt x="2572" y="11518"/>
                    <a:pt x="2391" y="12421"/>
                  </a:cubicBezTo>
                  <a:cubicBezTo>
                    <a:pt x="2401" y="12237"/>
                    <a:pt x="2411" y="12054"/>
                    <a:pt x="2421" y="11870"/>
                  </a:cubicBezTo>
                  <a:cubicBezTo>
                    <a:pt x="2742" y="10382"/>
                    <a:pt x="3371" y="8958"/>
                    <a:pt x="3845" y="7515"/>
                  </a:cubicBezTo>
                  <a:cubicBezTo>
                    <a:pt x="4167" y="6529"/>
                    <a:pt x="4428" y="5512"/>
                    <a:pt x="4469" y="4469"/>
                  </a:cubicBezTo>
                  <a:cubicBezTo>
                    <a:pt x="4502" y="3639"/>
                    <a:pt x="4377" y="2803"/>
                    <a:pt x="4067" y="2032"/>
                  </a:cubicBezTo>
                  <a:cubicBezTo>
                    <a:pt x="3733" y="1205"/>
                    <a:pt x="3176" y="467"/>
                    <a:pt x="2405" y="5"/>
                  </a:cubicBezTo>
                  <a:cubicBezTo>
                    <a:pt x="2399" y="2"/>
                    <a:pt x="2393" y="0"/>
                    <a:pt x="2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45"/>
            <p:cNvSpPr/>
            <p:nvPr/>
          </p:nvSpPr>
          <p:spPr>
            <a:xfrm>
              <a:off x="7327683" y="2129336"/>
              <a:ext cx="420597" cy="856212"/>
            </a:xfrm>
            <a:custGeom>
              <a:avLst/>
              <a:gdLst/>
              <a:ahLst/>
              <a:cxnLst/>
              <a:rect l="l" t="t" r="r" b="b"/>
              <a:pathLst>
                <a:path w="3753" h="7640" extrusionOk="0">
                  <a:moveTo>
                    <a:pt x="1940" y="0"/>
                  </a:moveTo>
                  <a:cubicBezTo>
                    <a:pt x="1434" y="0"/>
                    <a:pt x="933" y="54"/>
                    <a:pt x="478" y="264"/>
                  </a:cubicBezTo>
                  <a:cubicBezTo>
                    <a:pt x="332" y="332"/>
                    <a:pt x="187" y="420"/>
                    <a:pt x="102" y="558"/>
                  </a:cubicBezTo>
                  <a:cubicBezTo>
                    <a:pt x="3" y="718"/>
                    <a:pt x="0" y="915"/>
                    <a:pt x="0" y="1103"/>
                  </a:cubicBezTo>
                  <a:cubicBezTo>
                    <a:pt x="0" y="2731"/>
                    <a:pt x="33" y="4358"/>
                    <a:pt x="100" y="5986"/>
                  </a:cubicBezTo>
                  <a:cubicBezTo>
                    <a:pt x="117" y="6417"/>
                    <a:pt x="149" y="6883"/>
                    <a:pt x="427" y="7213"/>
                  </a:cubicBezTo>
                  <a:cubicBezTo>
                    <a:pt x="702" y="7542"/>
                    <a:pt x="1122" y="7639"/>
                    <a:pt x="1564" y="7639"/>
                  </a:cubicBezTo>
                  <a:cubicBezTo>
                    <a:pt x="1829" y="7639"/>
                    <a:pt x="2102" y="7604"/>
                    <a:pt x="2356" y="7562"/>
                  </a:cubicBezTo>
                  <a:cubicBezTo>
                    <a:pt x="2479" y="7542"/>
                    <a:pt x="2605" y="7521"/>
                    <a:pt x="2711" y="7457"/>
                  </a:cubicBezTo>
                  <a:cubicBezTo>
                    <a:pt x="2975" y="7297"/>
                    <a:pt x="3027" y="6941"/>
                    <a:pt x="3048" y="6631"/>
                  </a:cubicBezTo>
                  <a:cubicBezTo>
                    <a:pt x="3106" y="5805"/>
                    <a:pt x="3752" y="86"/>
                    <a:pt x="2691" y="27"/>
                  </a:cubicBezTo>
                  <a:cubicBezTo>
                    <a:pt x="2443" y="13"/>
                    <a:pt x="2191" y="0"/>
                    <a:pt x="1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45"/>
            <p:cNvSpPr/>
            <p:nvPr/>
          </p:nvSpPr>
          <p:spPr>
            <a:xfrm>
              <a:off x="6576593" y="3146144"/>
              <a:ext cx="78225" cy="103440"/>
            </a:xfrm>
            <a:custGeom>
              <a:avLst/>
              <a:gdLst/>
              <a:ahLst/>
              <a:cxnLst/>
              <a:rect l="l" t="t" r="r" b="b"/>
              <a:pathLst>
                <a:path w="698" h="923" extrusionOk="0">
                  <a:moveTo>
                    <a:pt x="350" y="0"/>
                  </a:moveTo>
                  <a:lnTo>
                    <a:pt x="1" y="469"/>
                  </a:lnTo>
                  <a:lnTo>
                    <a:pt x="375" y="923"/>
                  </a:lnTo>
                  <a:lnTo>
                    <a:pt x="698" y="461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45"/>
            <p:cNvSpPr/>
            <p:nvPr/>
          </p:nvSpPr>
          <p:spPr>
            <a:xfrm>
              <a:off x="7443451" y="1764213"/>
              <a:ext cx="78225" cy="103440"/>
            </a:xfrm>
            <a:custGeom>
              <a:avLst/>
              <a:gdLst/>
              <a:ahLst/>
              <a:cxnLst/>
              <a:rect l="l" t="t" r="r" b="b"/>
              <a:pathLst>
                <a:path w="698" h="923" extrusionOk="0">
                  <a:moveTo>
                    <a:pt x="352" y="1"/>
                  </a:moveTo>
                  <a:lnTo>
                    <a:pt x="1" y="469"/>
                  </a:lnTo>
                  <a:lnTo>
                    <a:pt x="377" y="923"/>
                  </a:lnTo>
                  <a:lnTo>
                    <a:pt x="698" y="46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45"/>
            <p:cNvSpPr/>
            <p:nvPr/>
          </p:nvSpPr>
          <p:spPr>
            <a:xfrm>
              <a:off x="7878842" y="2984651"/>
              <a:ext cx="78225" cy="103440"/>
            </a:xfrm>
            <a:custGeom>
              <a:avLst/>
              <a:gdLst/>
              <a:ahLst/>
              <a:cxnLst/>
              <a:rect l="l" t="t" r="r" b="b"/>
              <a:pathLst>
                <a:path w="698" h="923" extrusionOk="0">
                  <a:moveTo>
                    <a:pt x="351" y="0"/>
                  </a:moveTo>
                  <a:lnTo>
                    <a:pt x="1" y="469"/>
                  </a:lnTo>
                  <a:lnTo>
                    <a:pt x="376" y="923"/>
                  </a:lnTo>
                  <a:lnTo>
                    <a:pt x="698" y="46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45"/>
            <p:cNvSpPr/>
            <p:nvPr/>
          </p:nvSpPr>
          <p:spPr>
            <a:xfrm>
              <a:off x="5558328" y="2182345"/>
              <a:ext cx="78337" cy="103776"/>
            </a:xfrm>
            <a:custGeom>
              <a:avLst/>
              <a:gdLst/>
              <a:ahLst/>
              <a:cxnLst/>
              <a:rect l="l" t="t" r="r" b="b"/>
              <a:pathLst>
                <a:path w="699" h="926" extrusionOk="0">
                  <a:moveTo>
                    <a:pt x="352" y="1"/>
                  </a:moveTo>
                  <a:lnTo>
                    <a:pt x="1" y="469"/>
                  </a:lnTo>
                  <a:lnTo>
                    <a:pt x="377" y="925"/>
                  </a:lnTo>
                  <a:lnTo>
                    <a:pt x="699" y="461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52" name="Google Shape;4152;p45"/>
            <p:cNvGrpSpPr/>
            <p:nvPr/>
          </p:nvGrpSpPr>
          <p:grpSpPr>
            <a:xfrm>
              <a:off x="5355930" y="1438987"/>
              <a:ext cx="2439308" cy="3190398"/>
              <a:chOff x="5355930" y="1438987"/>
              <a:chExt cx="2439308" cy="3190398"/>
            </a:xfrm>
          </p:grpSpPr>
          <p:sp>
            <p:nvSpPr>
              <p:cNvPr id="4153" name="Google Shape;4153;p45"/>
              <p:cNvSpPr/>
              <p:nvPr/>
            </p:nvSpPr>
            <p:spPr>
              <a:xfrm>
                <a:off x="6979819" y="2108155"/>
                <a:ext cx="357614" cy="586124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5230" extrusionOk="0">
                    <a:moveTo>
                      <a:pt x="438" y="142"/>
                    </a:moveTo>
                    <a:cubicBezTo>
                      <a:pt x="438" y="207"/>
                      <a:pt x="433" y="274"/>
                      <a:pt x="418" y="338"/>
                    </a:cubicBezTo>
                    <a:cubicBezTo>
                      <a:pt x="397" y="275"/>
                      <a:pt x="405" y="202"/>
                      <a:pt x="438" y="142"/>
                    </a:cubicBezTo>
                    <a:close/>
                    <a:moveTo>
                      <a:pt x="1655" y="1443"/>
                    </a:moveTo>
                    <a:cubicBezTo>
                      <a:pt x="1651" y="1465"/>
                      <a:pt x="1647" y="1486"/>
                      <a:pt x="1642" y="1507"/>
                    </a:cubicBezTo>
                    <a:cubicBezTo>
                      <a:pt x="1582" y="1736"/>
                      <a:pt x="1444" y="1944"/>
                      <a:pt x="1252" y="2083"/>
                    </a:cubicBezTo>
                    <a:cubicBezTo>
                      <a:pt x="1194" y="1951"/>
                      <a:pt x="1282" y="1799"/>
                      <a:pt x="1377" y="1705"/>
                    </a:cubicBezTo>
                    <a:cubicBezTo>
                      <a:pt x="1466" y="1617"/>
                      <a:pt x="1576" y="1542"/>
                      <a:pt x="1655" y="1443"/>
                    </a:cubicBezTo>
                    <a:close/>
                    <a:moveTo>
                      <a:pt x="1369" y="809"/>
                    </a:moveTo>
                    <a:cubicBezTo>
                      <a:pt x="1407" y="809"/>
                      <a:pt x="1448" y="823"/>
                      <a:pt x="1492" y="854"/>
                    </a:cubicBezTo>
                    <a:cubicBezTo>
                      <a:pt x="1516" y="869"/>
                      <a:pt x="1535" y="888"/>
                      <a:pt x="1554" y="908"/>
                    </a:cubicBezTo>
                    <a:cubicBezTo>
                      <a:pt x="1538" y="905"/>
                      <a:pt x="1521" y="904"/>
                      <a:pt x="1505" y="904"/>
                    </a:cubicBezTo>
                    <a:cubicBezTo>
                      <a:pt x="1459" y="904"/>
                      <a:pt x="1414" y="914"/>
                      <a:pt x="1371" y="933"/>
                    </a:cubicBezTo>
                    <a:cubicBezTo>
                      <a:pt x="1229" y="998"/>
                      <a:pt x="1161" y="1149"/>
                      <a:pt x="1121" y="1291"/>
                    </a:cubicBezTo>
                    <a:cubicBezTo>
                      <a:pt x="1082" y="1430"/>
                      <a:pt x="1060" y="1575"/>
                      <a:pt x="1053" y="1719"/>
                    </a:cubicBezTo>
                    <a:cubicBezTo>
                      <a:pt x="1045" y="1931"/>
                      <a:pt x="1073" y="2153"/>
                      <a:pt x="1157" y="2350"/>
                    </a:cubicBezTo>
                    <a:cubicBezTo>
                      <a:pt x="1099" y="2340"/>
                      <a:pt x="1050" y="2308"/>
                      <a:pt x="1014" y="2250"/>
                    </a:cubicBezTo>
                    <a:cubicBezTo>
                      <a:pt x="967" y="2169"/>
                      <a:pt x="956" y="2070"/>
                      <a:pt x="953" y="1978"/>
                    </a:cubicBezTo>
                    <a:cubicBezTo>
                      <a:pt x="945" y="1736"/>
                      <a:pt x="967" y="1479"/>
                      <a:pt x="1036" y="1247"/>
                    </a:cubicBezTo>
                    <a:cubicBezTo>
                      <a:pt x="1080" y="1097"/>
                      <a:pt x="1192" y="809"/>
                      <a:pt x="1369" y="809"/>
                    </a:cubicBezTo>
                    <a:close/>
                    <a:moveTo>
                      <a:pt x="1729" y="2653"/>
                    </a:moveTo>
                    <a:cubicBezTo>
                      <a:pt x="1781" y="2737"/>
                      <a:pt x="1832" y="2821"/>
                      <a:pt x="1886" y="2903"/>
                    </a:cubicBezTo>
                    <a:cubicBezTo>
                      <a:pt x="2043" y="3133"/>
                      <a:pt x="2213" y="3353"/>
                      <a:pt x="2378" y="3577"/>
                    </a:cubicBezTo>
                    <a:cubicBezTo>
                      <a:pt x="2723" y="4048"/>
                      <a:pt x="3054" y="4571"/>
                      <a:pt x="3104" y="5168"/>
                    </a:cubicBezTo>
                    <a:cubicBezTo>
                      <a:pt x="3068" y="5161"/>
                      <a:pt x="3032" y="5109"/>
                      <a:pt x="3015" y="5084"/>
                    </a:cubicBezTo>
                    <a:cubicBezTo>
                      <a:pt x="2985" y="5042"/>
                      <a:pt x="2955" y="4999"/>
                      <a:pt x="2927" y="4955"/>
                    </a:cubicBezTo>
                    <a:cubicBezTo>
                      <a:pt x="2869" y="4869"/>
                      <a:pt x="2813" y="4782"/>
                      <a:pt x="2756" y="4696"/>
                    </a:cubicBezTo>
                    <a:cubicBezTo>
                      <a:pt x="2645" y="4522"/>
                      <a:pt x="2539" y="4344"/>
                      <a:pt x="2437" y="4163"/>
                    </a:cubicBezTo>
                    <a:cubicBezTo>
                      <a:pt x="2233" y="3806"/>
                      <a:pt x="2049" y="3438"/>
                      <a:pt x="1882" y="3062"/>
                    </a:cubicBezTo>
                    <a:cubicBezTo>
                      <a:pt x="1823" y="2930"/>
                      <a:pt x="1766" y="2794"/>
                      <a:pt x="1729" y="2653"/>
                    </a:cubicBezTo>
                    <a:close/>
                    <a:moveTo>
                      <a:pt x="476" y="1"/>
                    </a:moveTo>
                    <a:cubicBezTo>
                      <a:pt x="467" y="1"/>
                      <a:pt x="458" y="4"/>
                      <a:pt x="449" y="11"/>
                    </a:cubicBezTo>
                    <a:cubicBezTo>
                      <a:pt x="339" y="96"/>
                      <a:pt x="307" y="257"/>
                      <a:pt x="365" y="381"/>
                    </a:cubicBezTo>
                    <a:cubicBezTo>
                      <a:pt x="373" y="401"/>
                      <a:pt x="383" y="418"/>
                      <a:pt x="397" y="433"/>
                    </a:cubicBezTo>
                    <a:cubicBezTo>
                      <a:pt x="388" y="463"/>
                      <a:pt x="377" y="491"/>
                      <a:pt x="365" y="519"/>
                    </a:cubicBezTo>
                    <a:cubicBezTo>
                      <a:pt x="333" y="585"/>
                      <a:pt x="294" y="661"/>
                      <a:pt x="239" y="710"/>
                    </a:cubicBezTo>
                    <a:cubicBezTo>
                      <a:pt x="216" y="730"/>
                      <a:pt x="180" y="745"/>
                      <a:pt x="147" y="745"/>
                    </a:cubicBezTo>
                    <a:cubicBezTo>
                      <a:pt x="113" y="745"/>
                      <a:pt x="82" y="729"/>
                      <a:pt x="76" y="684"/>
                    </a:cubicBezTo>
                    <a:cubicBezTo>
                      <a:pt x="73" y="665"/>
                      <a:pt x="60" y="657"/>
                      <a:pt x="46" y="657"/>
                    </a:cubicBezTo>
                    <a:cubicBezTo>
                      <a:pt x="24" y="657"/>
                      <a:pt x="0" y="675"/>
                      <a:pt x="4" y="703"/>
                    </a:cubicBezTo>
                    <a:cubicBezTo>
                      <a:pt x="14" y="775"/>
                      <a:pt x="86" y="820"/>
                      <a:pt x="157" y="820"/>
                    </a:cubicBezTo>
                    <a:cubicBezTo>
                      <a:pt x="164" y="820"/>
                      <a:pt x="170" y="820"/>
                      <a:pt x="177" y="819"/>
                    </a:cubicBezTo>
                    <a:cubicBezTo>
                      <a:pt x="270" y="807"/>
                      <a:pt x="333" y="726"/>
                      <a:pt x="377" y="651"/>
                    </a:cubicBezTo>
                    <a:cubicBezTo>
                      <a:pt x="409" y="599"/>
                      <a:pt x="435" y="543"/>
                      <a:pt x="456" y="488"/>
                    </a:cubicBezTo>
                    <a:cubicBezTo>
                      <a:pt x="508" y="523"/>
                      <a:pt x="571" y="542"/>
                      <a:pt x="636" y="542"/>
                    </a:cubicBezTo>
                    <a:cubicBezTo>
                      <a:pt x="661" y="542"/>
                      <a:pt x="687" y="539"/>
                      <a:pt x="711" y="533"/>
                    </a:cubicBezTo>
                    <a:cubicBezTo>
                      <a:pt x="786" y="515"/>
                      <a:pt x="834" y="469"/>
                      <a:pt x="884" y="414"/>
                    </a:cubicBezTo>
                    <a:cubicBezTo>
                      <a:pt x="910" y="386"/>
                      <a:pt x="934" y="366"/>
                      <a:pt x="969" y="366"/>
                    </a:cubicBezTo>
                    <a:cubicBezTo>
                      <a:pt x="976" y="366"/>
                      <a:pt x="983" y="367"/>
                      <a:pt x="990" y="368"/>
                    </a:cubicBezTo>
                    <a:cubicBezTo>
                      <a:pt x="1041" y="379"/>
                      <a:pt x="1085" y="400"/>
                      <a:pt x="1136" y="402"/>
                    </a:cubicBezTo>
                    <a:cubicBezTo>
                      <a:pt x="1143" y="402"/>
                      <a:pt x="1150" y="402"/>
                      <a:pt x="1157" y="402"/>
                    </a:cubicBezTo>
                    <a:cubicBezTo>
                      <a:pt x="1229" y="402"/>
                      <a:pt x="1299" y="384"/>
                      <a:pt x="1370" y="384"/>
                    </a:cubicBezTo>
                    <a:cubicBezTo>
                      <a:pt x="1388" y="384"/>
                      <a:pt x="1405" y="386"/>
                      <a:pt x="1423" y="388"/>
                    </a:cubicBezTo>
                    <a:cubicBezTo>
                      <a:pt x="1510" y="400"/>
                      <a:pt x="1596" y="436"/>
                      <a:pt x="1665" y="491"/>
                    </a:cubicBezTo>
                    <a:cubicBezTo>
                      <a:pt x="1785" y="587"/>
                      <a:pt x="1848" y="732"/>
                      <a:pt x="1845" y="881"/>
                    </a:cubicBezTo>
                    <a:cubicBezTo>
                      <a:pt x="1809" y="786"/>
                      <a:pt x="1762" y="697"/>
                      <a:pt x="1692" y="622"/>
                    </a:cubicBezTo>
                    <a:cubicBezTo>
                      <a:pt x="1606" y="528"/>
                      <a:pt x="1489" y="474"/>
                      <a:pt x="1364" y="474"/>
                    </a:cubicBezTo>
                    <a:cubicBezTo>
                      <a:pt x="1346" y="474"/>
                      <a:pt x="1328" y="475"/>
                      <a:pt x="1310" y="477"/>
                    </a:cubicBezTo>
                    <a:cubicBezTo>
                      <a:pt x="968" y="516"/>
                      <a:pt x="787" y="837"/>
                      <a:pt x="711" y="1140"/>
                    </a:cubicBezTo>
                    <a:cubicBezTo>
                      <a:pt x="665" y="1322"/>
                      <a:pt x="635" y="1511"/>
                      <a:pt x="613" y="1696"/>
                    </a:cubicBezTo>
                    <a:cubicBezTo>
                      <a:pt x="590" y="1888"/>
                      <a:pt x="579" y="2081"/>
                      <a:pt x="590" y="2272"/>
                    </a:cubicBezTo>
                    <a:cubicBezTo>
                      <a:pt x="600" y="2466"/>
                      <a:pt x="630" y="2658"/>
                      <a:pt x="689" y="2843"/>
                    </a:cubicBezTo>
                    <a:cubicBezTo>
                      <a:pt x="745" y="3022"/>
                      <a:pt x="823" y="3194"/>
                      <a:pt x="884" y="3371"/>
                    </a:cubicBezTo>
                    <a:cubicBezTo>
                      <a:pt x="913" y="3455"/>
                      <a:pt x="936" y="3541"/>
                      <a:pt x="959" y="3627"/>
                    </a:cubicBezTo>
                    <a:cubicBezTo>
                      <a:pt x="976" y="3693"/>
                      <a:pt x="997" y="3761"/>
                      <a:pt x="1033" y="3819"/>
                    </a:cubicBezTo>
                    <a:cubicBezTo>
                      <a:pt x="1083" y="3894"/>
                      <a:pt x="1160" y="3938"/>
                      <a:pt x="1241" y="3938"/>
                    </a:cubicBezTo>
                    <a:cubicBezTo>
                      <a:pt x="1282" y="3938"/>
                      <a:pt x="1325" y="3926"/>
                      <a:pt x="1365" y="3901"/>
                    </a:cubicBezTo>
                    <a:cubicBezTo>
                      <a:pt x="1504" y="3818"/>
                      <a:pt x="1557" y="3661"/>
                      <a:pt x="1571" y="3508"/>
                    </a:cubicBezTo>
                    <a:cubicBezTo>
                      <a:pt x="1578" y="3418"/>
                      <a:pt x="1577" y="3325"/>
                      <a:pt x="1594" y="3235"/>
                    </a:cubicBezTo>
                    <a:cubicBezTo>
                      <a:pt x="1602" y="3192"/>
                      <a:pt x="1615" y="3148"/>
                      <a:pt x="1635" y="3108"/>
                    </a:cubicBezTo>
                    <a:cubicBezTo>
                      <a:pt x="1652" y="3072"/>
                      <a:pt x="1675" y="3038"/>
                      <a:pt x="1685" y="3000"/>
                    </a:cubicBezTo>
                    <a:cubicBezTo>
                      <a:pt x="1724" y="2847"/>
                      <a:pt x="1577" y="2744"/>
                      <a:pt x="1478" y="2657"/>
                    </a:cubicBezTo>
                    <a:cubicBezTo>
                      <a:pt x="1400" y="2589"/>
                      <a:pt x="1337" y="2506"/>
                      <a:pt x="1287" y="2417"/>
                    </a:cubicBezTo>
                    <a:cubicBezTo>
                      <a:pt x="1321" y="2413"/>
                      <a:pt x="1357" y="2408"/>
                      <a:pt x="1393" y="2403"/>
                    </a:cubicBezTo>
                    <a:cubicBezTo>
                      <a:pt x="1420" y="2399"/>
                      <a:pt x="1449" y="2395"/>
                      <a:pt x="1477" y="2395"/>
                    </a:cubicBezTo>
                    <a:cubicBezTo>
                      <a:pt x="1498" y="2395"/>
                      <a:pt x="1519" y="2397"/>
                      <a:pt x="1539" y="2403"/>
                    </a:cubicBezTo>
                    <a:cubicBezTo>
                      <a:pt x="1580" y="2413"/>
                      <a:pt x="1608" y="2438"/>
                      <a:pt x="1631" y="2467"/>
                    </a:cubicBezTo>
                    <a:cubicBezTo>
                      <a:pt x="1651" y="2653"/>
                      <a:pt x="1717" y="2830"/>
                      <a:pt x="1791" y="3001"/>
                    </a:cubicBezTo>
                    <a:cubicBezTo>
                      <a:pt x="1879" y="3208"/>
                      <a:pt x="1974" y="3410"/>
                      <a:pt x="2074" y="3611"/>
                    </a:cubicBezTo>
                    <a:cubicBezTo>
                      <a:pt x="2274" y="4011"/>
                      <a:pt x="2495" y="4402"/>
                      <a:pt x="2738" y="4780"/>
                    </a:cubicBezTo>
                    <a:cubicBezTo>
                      <a:pt x="2807" y="4886"/>
                      <a:pt x="2877" y="4991"/>
                      <a:pt x="2948" y="5095"/>
                    </a:cubicBezTo>
                    <a:cubicBezTo>
                      <a:pt x="2989" y="5156"/>
                      <a:pt x="3045" y="5229"/>
                      <a:pt x="3119" y="5229"/>
                    </a:cubicBezTo>
                    <a:cubicBezTo>
                      <a:pt x="3135" y="5229"/>
                      <a:pt x="3152" y="5226"/>
                      <a:pt x="3170" y="5218"/>
                    </a:cubicBezTo>
                    <a:cubicBezTo>
                      <a:pt x="3182" y="5213"/>
                      <a:pt x="3190" y="5197"/>
                      <a:pt x="3189" y="5185"/>
                    </a:cubicBezTo>
                    <a:cubicBezTo>
                      <a:pt x="3112" y="4147"/>
                      <a:pt x="2258" y="3421"/>
                      <a:pt x="1763" y="2563"/>
                    </a:cubicBezTo>
                    <a:cubicBezTo>
                      <a:pt x="1742" y="2526"/>
                      <a:pt x="1721" y="2486"/>
                      <a:pt x="1696" y="2452"/>
                    </a:cubicBezTo>
                    <a:cubicBezTo>
                      <a:pt x="1695" y="2432"/>
                      <a:pt x="1691" y="2412"/>
                      <a:pt x="1691" y="2391"/>
                    </a:cubicBezTo>
                    <a:cubicBezTo>
                      <a:pt x="1691" y="2367"/>
                      <a:pt x="1672" y="2355"/>
                      <a:pt x="1654" y="2355"/>
                    </a:cubicBezTo>
                    <a:cubicBezTo>
                      <a:pt x="1641" y="2355"/>
                      <a:pt x="1628" y="2361"/>
                      <a:pt x="1621" y="2373"/>
                    </a:cubicBezTo>
                    <a:cubicBezTo>
                      <a:pt x="1600" y="2359"/>
                      <a:pt x="1577" y="2347"/>
                      <a:pt x="1550" y="2340"/>
                    </a:cubicBezTo>
                    <a:cubicBezTo>
                      <a:pt x="1525" y="2333"/>
                      <a:pt x="1499" y="2331"/>
                      <a:pt x="1473" y="2331"/>
                    </a:cubicBezTo>
                    <a:cubicBezTo>
                      <a:pt x="1400" y="2331"/>
                      <a:pt x="1326" y="2350"/>
                      <a:pt x="1255" y="2355"/>
                    </a:cubicBezTo>
                    <a:lnTo>
                      <a:pt x="1244" y="2355"/>
                    </a:lnTo>
                    <a:cubicBezTo>
                      <a:pt x="1236" y="2339"/>
                      <a:pt x="1226" y="2323"/>
                      <a:pt x="1220" y="2305"/>
                    </a:cubicBezTo>
                    <a:cubicBezTo>
                      <a:pt x="1106" y="2022"/>
                      <a:pt x="1106" y="1698"/>
                      <a:pt x="1172" y="1404"/>
                    </a:cubicBezTo>
                    <a:cubicBezTo>
                      <a:pt x="1205" y="1253"/>
                      <a:pt x="1253" y="1065"/>
                      <a:pt x="1408" y="997"/>
                    </a:cubicBezTo>
                    <a:cubicBezTo>
                      <a:pt x="1439" y="984"/>
                      <a:pt x="1473" y="976"/>
                      <a:pt x="1506" y="976"/>
                    </a:cubicBezTo>
                    <a:cubicBezTo>
                      <a:pt x="1547" y="976"/>
                      <a:pt x="1588" y="988"/>
                      <a:pt x="1620" y="1017"/>
                    </a:cubicBezTo>
                    <a:cubicBezTo>
                      <a:pt x="1623" y="1019"/>
                      <a:pt x="1624" y="1022"/>
                      <a:pt x="1627" y="1024"/>
                    </a:cubicBezTo>
                    <a:cubicBezTo>
                      <a:pt x="1655" y="1091"/>
                      <a:pt x="1667" y="1165"/>
                      <a:pt x="1669" y="1239"/>
                    </a:cubicBezTo>
                    <a:cubicBezTo>
                      <a:pt x="1637" y="1383"/>
                      <a:pt x="1514" y="1479"/>
                      <a:pt x="1407" y="1573"/>
                    </a:cubicBezTo>
                    <a:cubicBezTo>
                      <a:pt x="1289" y="1674"/>
                      <a:pt x="1179" y="1793"/>
                      <a:pt x="1161" y="1954"/>
                    </a:cubicBezTo>
                    <a:cubicBezTo>
                      <a:pt x="1153" y="2024"/>
                      <a:pt x="1167" y="2096"/>
                      <a:pt x="1208" y="2153"/>
                    </a:cubicBezTo>
                    <a:cubicBezTo>
                      <a:pt x="1215" y="2164"/>
                      <a:pt x="1228" y="2172"/>
                      <a:pt x="1242" y="2172"/>
                    </a:cubicBezTo>
                    <a:cubicBezTo>
                      <a:pt x="1248" y="2172"/>
                      <a:pt x="1254" y="2171"/>
                      <a:pt x="1260" y="2167"/>
                    </a:cubicBezTo>
                    <a:cubicBezTo>
                      <a:pt x="1450" y="2038"/>
                      <a:pt x="1596" y="1851"/>
                      <a:pt x="1677" y="1635"/>
                    </a:cubicBezTo>
                    <a:cubicBezTo>
                      <a:pt x="1722" y="1516"/>
                      <a:pt x="1748" y="1383"/>
                      <a:pt x="1744" y="1252"/>
                    </a:cubicBezTo>
                    <a:cubicBezTo>
                      <a:pt x="1763" y="1169"/>
                      <a:pt x="1757" y="1080"/>
                      <a:pt x="1712" y="1009"/>
                    </a:cubicBezTo>
                    <a:cubicBezTo>
                      <a:pt x="1705" y="996"/>
                      <a:pt x="1694" y="985"/>
                      <a:pt x="1683" y="974"/>
                    </a:cubicBezTo>
                    <a:cubicBezTo>
                      <a:pt x="1641" y="882"/>
                      <a:pt x="1572" y="799"/>
                      <a:pt x="1480" y="756"/>
                    </a:cubicBezTo>
                    <a:cubicBezTo>
                      <a:pt x="1444" y="740"/>
                      <a:pt x="1407" y="732"/>
                      <a:pt x="1372" y="732"/>
                    </a:cubicBezTo>
                    <a:cubicBezTo>
                      <a:pt x="1302" y="732"/>
                      <a:pt x="1235" y="762"/>
                      <a:pt x="1179" y="815"/>
                    </a:cubicBezTo>
                    <a:cubicBezTo>
                      <a:pt x="1094" y="895"/>
                      <a:pt x="1043" y="1008"/>
                      <a:pt x="1001" y="1117"/>
                    </a:cubicBezTo>
                    <a:cubicBezTo>
                      <a:pt x="953" y="1243"/>
                      <a:pt x="923" y="1378"/>
                      <a:pt x="905" y="1512"/>
                    </a:cubicBezTo>
                    <a:cubicBezTo>
                      <a:pt x="889" y="1641"/>
                      <a:pt x="882" y="1771"/>
                      <a:pt x="879" y="1899"/>
                    </a:cubicBezTo>
                    <a:cubicBezTo>
                      <a:pt x="877" y="1999"/>
                      <a:pt x="882" y="2104"/>
                      <a:pt x="915" y="2200"/>
                    </a:cubicBezTo>
                    <a:cubicBezTo>
                      <a:pt x="942" y="2282"/>
                      <a:pt x="993" y="2361"/>
                      <a:pt x="1074" y="2401"/>
                    </a:cubicBezTo>
                    <a:cubicBezTo>
                      <a:pt x="1114" y="2418"/>
                      <a:pt x="1155" y="2427"/>
                      <a:pt x="1197" y="2428"/>
                    </a:cubicBezTo>
                    <a:cubicBezTo>
                      <a:pt x="1215" y="2463"/>
                      <a:pt x="1234" y="2497"/>
                      <a:pt x="1256" y="2532"/>
                    </a:cubicBezTo>
                    <a:cubicBezTo>
                      <a:pt x="1294" y="2589"/>
                      <a:pt x="1339" y="2643"/>
                      <a:pt x="1389" y="2690"/>
                    </a:cubicBezTo>
                    <a:cubicBezTo>
                      <a:pt x="1441" y="2741"/>
                      <a:pt x="1503" y="2784"/>
                      <a:pt x="1552" y="2838"/>
                    </a:cubicBezTo>
                    <a:cubicBezTo>
                      <a:pt x="1609" y="2900"/>
                      <a:pt x="1624" y="2963"/>
                      <a:pt x="1586" y="3040"/>
                    </a:cubicBezTo>
                    <a:cubicBezTo>
                      <a:pt x="1547" y="3113"/>
                      <a:pt x="1521" y="3186"/>
                      <a:pt x="1510" y="3267"/>
                    </a:cubicBezTo>
                    <a:cubicBezTo>
                      <a:pt x="1488" y="3433"/>
                      <a:pt x="1514" y="3613"/>
                      <a:pt x="1414" y="3757"/>
                    </a:cubicBezTo>
                    <a:cubicBezTo>
                      <a:pt x="1373" y="3814"/>
                      <a:pt x="1311" y="3869"/>
                      <a:pt x="1238" y="3872"/>
                    </a:cubicBezTo>
                    <a:cubicBezTo>
                      <a:pt x="1236" y="3872"/>
                      <a:pt x="1235" y="3872"/>
                      <a:pt x="1233" y="3872"/>
                    </a:cubicBezTo>
                    <a:cubicBezTo>
                      <a:pt x="1165" y="3872"/>
                      <a:pt x="1113" y="3826"/>
                      <a:pt x="1080" y="3768"/>
                    </a:cubicBezTo>
                    <a:cubicBezTo>
                      <a:pt x="1048" y="3710"/>
                      <a:pt x="1032" y="3643"/>
                      <a:pt x="1016" y="3577"/>
                    </a:cubicBezTo>
                    <a:cubicBezTo>
                      <a:pt x="995" y="3492"/>
                      <a:pt x="969" y="3408"/>
                      <a:pt x="941" y="3325"/>
                    </a:cubicBezTo>
                    <a:cubicBezTo>
                      <a:pt x="878" y="3151"/>
                      <a:pt x="803" y="2982"/>
                      <a:pt x="749" y="2805"/>
                    </a:cubicBezTo>
                    <a:cubicBezTo>
                      <a:pt x="639" y="2442"/>
                      <a:pt x="639" y="2057"/>
                      <a:pt x="686" y="1684"/>
                    </a:cubicBezTo>
                    <a:cubicBezTo>
                      <a:pt x="708" y="1504"/>
                      <a:pt x="739" y="1323"/>
                      <a:pt x="785" y="1148"/>
                    </a:cubicBezTo>
                    <a:cubicBezTo>
                      <a:pt x="827" y="987"/>
                      <a:pt x="892" y="821"/>
                      <a:pt x="1014" y="704"/>
                    </a:cubicBezTo>
                    <a:cubicBezTo>
                      <a:pt x="1105" y="616"/>
                      <a:pt x="1232" y="552"/>
                      <a:pt x="1361" y="552"/>
                    </a:cubicBezTo>
                    <a:cubicBezTo>
                      <a:pt x="1384" y="552"/>
                      <a:pt x="1407" y="554"/>
                      <a:pt x="1430" y="558"/>
                    </a:cubicBezTo>
                    <a:cubicBezTo>
                      <a:pt x="1580" y="587"/>
                      <a:pt x="1678" y="709"/>
                      <a:pt x="1743" y="839"/>
                    </a:cubicBezTo>
                    <a:cubicBezTo>
                      <a:pt x="1775" y="905"/>
                      <a:pt x="1800" y="976"/>
                      <a:pt x="1821" y="1046"/>
                    </a:cubicBezTo>
                    <a:cubicBezTo>
                      <a:pt x="1827" y="1064"/>
                      <a:pt x="1842" y="1073"/>
                      <a:pt x="1857" y="1073"/>
                    </a:cubicBezTo>
                    <a:cubicBezTo>
                      <a:pt x="1872" y="1073"/>
                      <a:pt x="1887" y="1064"/>
                      <a:pt x="1893" y="1046"/>
                    </a:cubicBezTo>
                    <a:cubicBezTo>
                      <a:pt x="1992" y="724"/>
                      <a:pt x="1783" y="374"/>
                      <a:pt x="1446" y="320"/>
                    </a:cubicBezTo>
                    <a:cubicBezTo>
                      <a:pt x="1420" y="316"/>
                      <a:pt x="1395" y="314"/>
                      <a:pt x="1370" y="314"/>
                    </a:cubicBezTo>
                    <a:cubicBezTo>
                      <a:pt x="1305" y="314"/>
                      <a:pt x="1243" y="325"/>
                      <a:pt x="1177" y="331"/>
                    </a:cubicBezTo>
                    <a:cubicBezTo>
                      <a:pt x="1171" y="331"/>
                      <a:pt x="1166" y="331"/>
                      <a:pt x="1160" y="331"/>
                    </a:cubicBezTo>
                    <a:cubicBezTo>
                      <a:pt x="1117" y="331"/>
                      <a:pt x="1079" y="321"/>
                      <a:pt x="1037" y="307"/>
                    </a:cubicBezTo>
                    <a:cubicBezTo>
                      <a:pt x="1013" y="300"/>
                      <a:pt x="987" y="293"/>
                      <a:pt x="961" y="293"/>
                    </a:cubicBezTo>
                    <a:cubicBezTo>
                      <a:pt x="946" y="293"/>
                      <a:pt x="930" y="296"/>
                      <a:pt x="915" y="301"/>
                    </a:cubicBezTo>
                    <a:cubicBezTo>
                      <a:pt x="844" y="325"/>
                      <a:pt x="813" y="401"/>
                      <a:pt x="752" y="437"/>
                    </a:cubicBezTo>
                    <a:cubicBezTo>
                      <a:pt x="716" y="459"/>
                      <a:pt x="674" y="470"/>
                      <a:pt x="631" y="470"/>
                    </a:cubicBezTo>
                    <a:cubicBezTo>
                      <a:pt x="602" y="470"/>
                      <a:pt x="572" y="465"/>
                      <a:pt x="545" y="454"/>
                    </a:cubicBezTo>
                    <a:cubicBezTo>
                      <a:pt x="519" y="446"/>
                      <a:pt x="498" y="430"/>
                      <a:pt x="480" y="412"/>
                    </a:cubicBezTo>
                    <a:cubicBezTo>
                      <a:pt x="513" y="291"/>
                      <a:pt x="525" y="163"/>
                      <a:pt x="512" y="37"/>
                    </a:cubicBezTo>
                    <a:cubicBezTo>
                      <a:pt x="510" y="14"/>
                      <a:pt x="494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5"/>
              <p:cNvSpPr/>
              <p:nvPr/>
            </p:nvSpPr>
            <p:spPr>
              <a:xfrm>
                <a:off x="7416443" y="2156121"/>
                <a:ext cx="99966" cy="66199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5907" extrusionOk="0">
                    <a:moveTo>
                      <a:pt x="571" y="1701"/>
                    </a:moveTo>
                    <a:cubicBezTo>
                      <a:pt x="585" y="1701"/>
                      <a:pt x="598" y="1702"/>
                      <a:pt x="611" y="1704"/>
                    </a:cubicBezTo>
                    <a:cubicBezTo>
                      <a:pt x="625" y="1780"/>
                      <a:pt x="640" y="1854"/>
                      <a:pt x="655" y="1931"/>
                    </a:cubicBezTo>
                    <a:cubicBezTo>
                      <a:pt x="595" y="1854"/>
                      <a:pt x="518" y="1794"/>
                      <a:pt x="438" y="1743"/>
                    </a:cubicBezTo>
                    <a:cubicBezTo>
                      <a:pt x="477" y="1715"/>
                      <a:pt x="525" y="1701"/>
                      <a:pt x="571" y="1701"/>
                    </a:cubicBezTo>
                    <a:close/>
                    <a:moveTo>
                      <a:pt x="693" y="1736"/>
                    </a:moveTo>
                    <a:lnTo>
                      <a:pt x="693" y="1736"/>
                    </a:lnTo>
                    <a:cubicBezTo>
                      <a:pt x="707" y="1743"/>
                      <a:pt x="719" y="1753"/>
                      <a:pt x="730" y="1767"/>
                    </a:cubicBezTo>
                    <a:cubicBezTo>
                      <a:pt x="796" y="1838"/>
                      <a:pt x="796" y="1947"/>
                      <a:pt x="749" y="2027"/>
                    </a:cubicBezTo>
                    <a:cubicBezTo>
                      <a:pt x="730" y="1931"/>
                      <a:pt x="712" y="1832"/>
                      <a:pt x="693" y="1736"/>
                    </a:cubicBezTo>
                    <a:close/>
                    <a:moveTo>
                      <a:pt x="319" y="2897"/>
                    </a:moveTo>
                    <a:cubicBezTo>
                      <a:pt x="399" y="2969"/>
                      <a:pt x="490" y="3025"/>
                      <a:pt x="590" y="3063"/>
                    </a:cubicBezTo>
                    <a:cubicBezTo>
                      <a:pt x="514" y="3089"/>
                      <a:pt x="432" y="3101"/>
                      <a:pt x="352" y="3106"/>
                    </a:cubicBezTo>
                    <a:cubicBezTo>
                      <a:pt x="333" y="3037"/>
                      <a:pt x="321" y="2968"/>
                      <a:pt x="319" y="2897"/>
                    </a:cubicBezTo>
                    <a:close/>
                    <a:moveTo>
                      <a:pt x="245" y="5548"/>
                    </a:moveTo>
                    <a:cubicBezTo>
                      <a:pt x="286" y="5548"/>
                      <a:pt x="329" y="5568"/>
                      <a:pt x="338" y="5606"/>
                    </a:cubicBezTo>
                    <a:cubicBezTo>
                      <a:pt x="327" y="5610"/>
                      <a:pt x="316" y="5612"/>
                      <a:pt x="305" y="5612"/>
                    </a:cubicBezTo>
                    <a:cubicBezTo>
                      <a:pt x="266" y="5612"/>
                      <a:pt x="226" y="5589"/>
                      <a:pt x="201" y="5556"/>
                    </a:cubicBezTo>
                    <a:cubicBezTo>
                      <a:pt x="214" y="5551"/>
                      <a:pt x="229" y="5548"/>
                      <a:pt x="245" y="5548"/>
                    </a:cubicBezTo>
                    <a:close/>
                    <a:moveTo>
                      <a:pt x="257" y="4835"/>
                    </a:moveTo>
                    <a:cubicBezTo>
                      <a:pt x="333" y="5024"/>
                      <a:pt x="534" y="5168"/>
                      <a:pt x="527" y="5389"/>
                    </a:cubicBezTo>
                    <a:cubicBezTo>
                      <a:pt x="524" y="5512"/>
                      <a:pt x="466" y="5632"/>
                      <a:pt x="378" y="5718"/>
                    </a:cubicBezTo>
                    <a:cubicBezTo>
                      <a:pt x="333" y="5760"/>
                      <a:pt x="280" y="5795"/>
                      <a:pt x="223" y="5815"/>
                    </a:cubicBezTo>
                    <a:cubicBezTo>
                      <a:pt x="203" y="5822"/>
                      <a:pt x="169" y="5834"/>
                      <a:pt x="144" y="5834"/>
                    </a:cubicBezTo>
                    <a:cubicBezTo>
                      <a:pt x="141" y="5834"/>
                      <a:pt x="138" y="5834"/>
                      <a:pt x="135" y="5834"/>
                    </a:cubicBezTo>
                    <a:cubicBezTo>
                      <a:pt x="103" y="5828"/>
                      <a:pt x="95" y="5790"/>
                      <a:pt x="90" y="5764"/>
                    </a:cubicBezTo>
                    <a:cubicBezTo>
                      <a:pt x="89" y="5756"/>
                      <a:pt x="89" y="5748"/>
                      <a:pt x="87" y="5740"/>
                    </a:cubicBezTo>
                    <a:cubicBezTo>
                      <a:pt x="97" y="5692"/>
                      <a:pt x="113" y="5641"/>
                      <a:pt x="143" y="5603"/>
                    </a:cubicBezTo>
                    <a:cubicBezTo>
                      <a:pt x="176" y="5645"/>
                      <a:pt x="223" y="5677"/>
                      <a:pt x="275" y="5685"/>
                    </a:cubicBezTo>
                    <a:cubicBezTo>
                      <a:pt x="285" y="5687"/>
                      <a:pt x="298" y="5688"/>
                      <a:pt x="312" y="5688"/>
                    </a:cubicBezTo>
                    <a:cubicBezTo>
                      <a:pt x="354" y="5688"/>
                      <a:pt x="404" y="5677"/>
                      <a:pt x="416" y="5640"/>
                    </a:cubicBezTo>
                    <a:cubicBezTo>
                      <a:pt x="430" y="5595"/>
                      <a:pt x="399" y="5543"/>
                      <a:pt x="365" y="5516"/>
                    </a:cubicBezTo>
                    <a:cubicBezTo>
                      <a:pt x="332" y="5488"/>
                      <a:pt x="288" y="5474"/>
                      <a:pt x="244" y="5474"/>
                    </a:cubicBezTo>
                    <a:cubicBezTo>
                      <a:pt x="239" y="5474"/>
                      <a:pt x="233" y="5474"/>
                      <a:pt x="228" y="5474"/>
                    </a:cubicBezTo>
                    <a:cubicBezTo>
                      <a:pt x="206" y="5475"/>
                      <a:pt x="187" y="5483"/>
                      <a:pt x="169" y="5490"/>
                    </a:cubicBezTo>
                    <a:cubicBezTo>
                      <a:pt x="148" y="5414"/>
                      <a:pt x="163" y="5326"/>
                      <a:pt x="174" y="5250"/>
                    </a:cubicBezTo>
                    <a:cubicBezTo>
                      <a:pt x="192" y="5111"/>
                      <a:pt x="221" y="4971"/>
                      <a:pt x="257" y="4835"/>
                    </a:cubicBezTo>
                    <a:close/>
                    <a:moveTo>
                      <a:pt x="163" y="0"/>
                    </a:moveTo>
                    <a:cubicBezTo>
                      <a:pt x="137" y="0"/>
                      <a:pt x="111" y="26"/>
                      <a:pt x="130" y="55"/>
                    </a:cubicBezTo>
                    <a:cubicBezTo>
                      <a:pt x="316" y="343"/>
                      <a:pt x="406" y="676"/>
                      <a:pt x="475" y="1009"/>
                    </a:cubicBezTo>
                    <a:cubicBezTo>
                      <a:pt x="519" y="1215"/>
                      <a:pt x="558" y="1422"/>
                      <a:pt x="598" y="1628"/>
                    </a:cubicBezTo>
                    <a:cubicBezTo>
                      <a:pt x="590" y="1627"/>
                      <a:pt x="583" y="1627"/>
                      <a:pt x="575" y="1627"/>
                    </a:cubicBezTo>
                    <a:cubicBezTo>
                      <a:pt x="491" y="1627"/>
                      <a:pt x="406" y="1659"/>
                      <a:pt x="350" y="1721"/>
                    </a:cubicBezTo>
                    <a:cubicBezTo>
                      <a:pt x="333" y="1739"/>
                      <a:pt x="337" y="1767"/>
                      <a:pt x="358" y="1780"/>
                    </a:cubicBezTo>
                    <a:cubicBezTo>
                      <a:pt x="472" y="1851"/>
                      <a:pt x="614" y="1943"/>
                      <a:pt x="654" y="2082"/>
                    </a:cubicBezTo>
                    <a:cubicBezTo>
                      <a:pt x="695" y="2225"/>
                      <a:pt x="588" y="2331"/>
                      <a:pt x="486" y="2415"/>
                    </a:cubicBezTo>
                    <a:cubicBezTo>
                      <a:pt x="381" y="2503"/>
                      <a:pt x="282" y="2586"/>
                      <a:pt x="231" y="2718"/>
                    </a:cubicBezTo>
                    <a:cubicBezTo>
                      <a:pt x="182" y="2847"/>
                      <a:pt x="185" y="2993"/>
                      <a:pt x="239" y="3120"/>
                    </a:cubicBezTo>
                    <a:cubicBezTo>
                      <a:pt x="254" y="3156"/>
                      <a:pt x="265" y="3174"/>
                      <a:pt x="295" y="3180"/>
                    </a:cubicBezTo>
                    <a:cubicBezTo>
                      <a:pt x="312" y="3241"/>
                      <a:pt x="331" y="3299"/>
                      <a:pt x="346" y="3360"/>
                    </a:cubicBezTo>
                    <a:cubicBezTo>
                      <a:pt x="389" y="3526"/>
                      <a:pt x="400" y="3697"/>
                      <a:pt x="385" y="3869"/>
                    </a:cubicBezTo>
                    <a:cubicBezTo>
                      <a:pt x="358" y="4210"/>
                      <a:pt x="243" y="4537"/>
                      <a:pt x="149" y="4865"/>
                    </a:cubicBezTo>
                    <a:cubicBezTo>
                      <a:pt x="102" y="5032"/>
                      <a:pt x="59" y="5200"/>
                      <a:pt x="34" y="5369"/>
                    </a:cubicBezTo>
                    <a:cubicBezTo>
                      <a:pt x="23" y="5451"/>
                      <a:pt x="13" y="5532"/>
                      <a:pt x="11" y="5615"/>
                    </a:cubicBezTo>
                    <a:cubicBezTo>
                      <a:pt x="9" y="5656"/>
                      <a:pt x="8" y="5697"/>
                      <a:pt x="11" y="5737"/>
                    </a:cubicBezTo>
                    <a:cubicBezTo>
                      <a:pt x="8" y="5748"/>
                      <a:pt x="6" y="5760"/>
                      <a:pt x="4" y="5771"/>
                    </a:cubicBezTo>
                    <a:cubicBezTo>
                      <a:pt x="1" y="5790"/>
                      <a:pt x="12" y="5804"/>
                      <a:pt x="25" y="5811"/>
                    </a:cubicBezTo>
                    <a:cubicBezTo>
                      <a:pt x="27" y="5816"/>
                      <a:pt x="28" y="5821"/>
                      <a:pt x="29" y="5825"/>
                    </a:cubicBezTo>
                    <a:cubicBezTo>
                      <a:pt x="53" y="5885"/>
                      <a:pt x="99" y="5906"/>
                      <a:pt x="150" y="5906"/>
                    </a:cubicBezTo>
                    <a:cubicBezTo>
                      <a:pt x="216" y="5906"/>
                      <a:pt x="291" y="5872"/>
                      <a:pt x="343" y="5839"/>
                    </a:cubicBezTo>
                    <a:cubicBezTo>
                      <a:pt x="453" y="5769"/>
                      <a:pt x="535" y="5661"/>
                      <a:pt x="575" y="5537"/>
                    </a:cubicBezTo>
                    <a:cubicBezTo>
                      <a:pt x="622" y="5394"/>
                      <a:pt x="600" y="5247"/>
                      <a:pt x="523" y="5118"/>
                    </a:cubicBezTo>
                    <a:cubicBezTo>
                      <a:pt x="439" y="4980"/>
                      <a:pt x="292" y="4849"/>
                      <a:pt x="300" y="4672"/>
                    </a:cubicBezTo>
                    <a:cubicBezTo>
                      <a:pt x="300" y="4661"/>
                      <a:pt x="296" y="4653"/>
                      <a:pt x="291" y="4646"/>
                    </a:cubicBezTo>
                    <a:cubicBezTo>
                      <a:pt x="362" y="4405"/>
                      <a:pt x="430" y="4162"/>
                      <a:pt x="457" y="3912"/>
                    </a:cubicBezTo>
                    <a:cubicBezTo>
                      <a:pt x="474" y="3740"/>
                      <a:pt x="469" y="3566"/>
                      <a:pt x="432" y="3397"/>
                    </a:cubicBezTo>
                    <a:cubicBezTo>
                      <a:pt x="417" y="3325"/>
                      <a:pt x="394" y="3252"/>
                      <a:pt x="373" y="3182"/>
                    </a:cubicBezTo>
                    <a:cubicBezTo>
                      <a:pt x="397" y="3180"/>
                      <a:pt x="422" y="3178"/>
                      <a:pt x="447" y="3175"/>
                    </a:cubicBezTo>
                    <a:cubicBezTo>
                      <a:pt x="541" y="3162"/>
                      <a:pt x="633" y="3132"/>
                      <a:pt x="719" y="3090"/>
                    </a:cubicBezTo>
                    <a:cubicBezTo>
                      <a:pt x="747" y="3075"/>
                      <a:pt x="741" y="3028"/>
                      <a:pt x="709" y="3022"/>
                    </a:cubicBezTo>
                    <a:cubicBezTo>
                      <a:pt x="554" y="2985"/>
                      <a:pt x="418" y="2904"/>
                      <a:pt x="312" y="2787"/>
                    </a:cubicBezTo>
                    <a:cubicBezTo>
                      <a:pt x="306" y="2780"/>
                      <a:pt x="297" y="2776"/>
                      <a:pt x="290" y="2776"/>
                    </a:cubicBezTo>
                    <a:cubicBezTo>
                      <a:pt x="326" y="2659"/>
                      <a:pt x="406" y="2580"/>
                      <a:pt x="498" y="2504"/>
                    </a:cubicBezTo>
                    <a:cubicBezTo>
                      <a:pt x="577" y="2439"/>
                      <a:pt x="664" y="2372"/>
                      <a:pt x="709" y="2276"/>
                    </a:cubicBezTo>
                    <a:cubicBezTo>
                      <a:pt x="727" y="2236"/>
                      <a:pt x="736" y="2193"/>
                      <a:pt x="736" y="2151"/>
                    </a:cubicBezTo>
                    <a:cubicBezTo>
                      <a:pt x="743" y="2150"/>
                      <a:pt x="748" y="2147"/>
                      <a:pt x="753" y="2141"/>
                    </a:cubicBezTo>
                    <a:cubicBezTo>
                      <a:pt x="876" y="2035"/>
                      <a:pt x="891" y="1832"/>
                      <a:pt x="782" y="1715"/>
                    </a:cubicBezTo>
                    <a:cubicBezTo>
                      <a:pt x="752" y="1681"/>
                      <a:pt x="715" y="1659"/>
                      <a:pt x="676" y="1644"/>
                    </a:cubicBezTo>
                    <a:cubicBezTo>
                      <a:pt x="633" y="1421"/>
                      <a:pt x="590" y="1198"/>
                      <a:pt x="545" y="976"/>
                    </a:cubicBezTo>
                    <a:cubicBezTo>
                      <a:pt x="473" y="641"/>
                      <a:pt x="380" y="307"/>
                      <a:pt x="195" y="18"/>
                    </a:cubicBezTo>
                    <a:cubicBezTo>
                      <a:pt x="186" y="5"/>
                      <a:pt x="175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5"/>
              <p:cNvSpPr/>
              <p:nvPr/>
            </p:nvSpPr>
            <p:spPr>
              <a:xfrm>
                <a:off x="6982061" y="2787073"/>
                <a:ext cx="443908" cy="425753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799" extrusionOk="0">
                    <a:moveTo>
                      <a:pt x="1301" y="1877"/>
                    </a:moveTo>
                    <a:cubicBezTo>
                      <a:pt x="1304" y="1877"/>
                      <a:pt x="1306" y="1877"/>
                      <a:pt x="1309" y="1878"/>
                    </a:cubicBezTo>
                    <a:cubicBezTo>
                      <a:pt x="1337" y="1883"/>
                      <a:pt x="1330" y="1914"/>
                      <a:pt x="1326" y="1934"/>
                    </a:cubicBezTo>
                    <a:cubicBezTo>
                      <a:pt x="1312" y="1987"/>
                      <a:pt x="1276" y="2039"/>
                      <a:pt x="1243" y="2082"/>
                    </a:cubicBezTo>
                    <a:cubicBezTo>
                      <a:pt x="1049" y="2349"/>
                      <a:pt x="732" y="2475"/>
                      <a:pt x="473" y="2668"/>
                    </a:cubicBezTo>
                    <a:cubicBezTo>
                      <a:pt x="621" y="2475"/>
                      <a:pt x="778" y="2292"/>
                      <a:pt x="947" y="2120"/>
                    </a:cubicBezTo>
                    <a:cubicBezTo>
                      <a:pt x="1027" y="2040"/>
                      <a:pt x="1111" y="1961"/>
                      <a:pt x="1213" y="1910"/>
                    </a:cubicBezTo>
                    <a:cubicBezTo>
                      <a:pt x="1234" y="1900"/>
                      <a:pt x="1274" y="1877"/>
                      <a:pt x="1301" y="1877"/>
                    </a:cubicBezTo>
                    <a:close/>
                    <a:moveTo>
                      <a:pt x="3915" y="1"/>
                    </a:moveTo>
                    <a:cubicBezTo>
                      <a:pt x="3896" y="1"/>
                      <a:pt x="3878" y="13"/>
                      <a:pt x="3878" y="37"/>
                    </a:cubicBezTo>
                    <a:cubicBezTo>
                      <a:pt x="3878" y="149"/>
                      <a:pt x="3879" y="263"/>
                      <a:pt x="3879" y="377"/>
                    </a:cubicBezTo>
                    <a:cubicBezTo>
                      <a:pt x="3879" y="477"/>
                      <a:pt x="3886" y="579"/>
                      <a:pt x="3877" y="681"/>
                    </a:cubicBezTo>
                    <a:cubicBezTo>
                      <a:pt x="3868" y="772"/>
                      <a:pt x="3840" y="855"/>
                      <a:pt x="3768" y="916"/>
                    </a:cubicBezTo>
                    <a:cubicBezTo>
                      <a:pt x="3708" y="967"/>
                      <a:pt x="3657" y="1014"/>
                      <a:pt x="3635" y="1093"/>
                    </a:cubicBezTo>
                    <a:cubicBezTo>
                      <a:pt x="3592" y="1242"/>
                      <a:pt x="3657" y="1396"/>
                      <a:pt x="3632" y="1548"/>
                    </a:cubicBezTo>
                    <a:cubicBezTo>
                      <a:pt x="3619" y="1638"/>
                      <a:pt x="3562" y="1687"/>
                      <a:pt x="3503" y="1748"/>
                    </a:cubicBezTo>
                    <a:cubicBezTo>
                      <a:pt x="3439" y="1814"/>
                      <a:pt x="3410" y="1891"/>
                      <a:pt x="3404" y="1982"/>
                    </a:cubicBezTo>
                    <a:cubicBezTo>
                      <a:pt x="3397" y="2078"/>
                      <a:pt x="3409" y="2174"/>
                      <a:pt x="3399" y="2270"/>
                    </a:cubicBezTo>
                    <a:cubicBezTo>
                      <a:pt x="3388" y="2364"/>
                      <a:pt x="3362" y="2458"/>
                      <a:pt x="3325" y="2546"/>
                    </a:cubicBezTo>
                    <a:cubicBezTo>
                      <a:pt x="3252" y="2720"/>
                      <a:pt x="3131" y="2873"/>
                      <a:pt x="2976" y="2982"/>
                    </a:cubicBezTo>
                    <a:cubicBezTo>
                      <a:pt x="2823" y="3089"/>
                      <a:pt x="2642" y="3156"/>
                      <a:pt x="2456" y="3168"/>
                    </a:cubicBezTo>
                    <a:cubicBezTo>
                      <a:pt x="2427" y="3170"/>
                      <a:pt x="2397" y="3171"/>
                      <a:pt x="2367" y="3171"/>
                    </a:cubicBezTo>
                    <a:cubicBezTo>
                      <a:pt x="2176" y="3171"/>
                      <a:pt x="1982" y="3133"/>
                      <a:pt x="1795" y="3100"/>
                    </a:cubicBezTo>
                    <a:cubicBezTo>
                      <a:pt x="1351" y="3021"/>
                      <a:pt x="915" y="2903"/>
                      <a:pt x="491" y="2746"/>
                    </a:cubicBezTo>
                    <a:cubicBezTo>
                      <a:pt x="614" y="2649"/>
                      <a:pt x="754" y="2570"/>
                      <a:pt x="885" y="2486"/>
                    </a:cubicBezTo>
                    <a:cubicBezTo>
                      <a:pt x="1080" y="2363"/>
                      <a:pt x="1286" y="2212"/>
                      <a:pt x="1383" y="1994"/>
                    </a:cubicBezTo>
                    <a:cubicBezTo>
                      <a:pt x="1417" y="1918"/>
                      <a:pt x="1407" y="1803"/>
                      <a:pt x="1308" y="1803"/>
                    </a:cubicBezTo>
                    <a:cubicBezTo>
                      <a:pt x="1301" y="1803"/>
                      <a:pt x="1293" y="1804"/>
                      <a:pt x="1285" y="1805"/>
                    </a:cubicBezTo>
                    <a:cubicBezTo>
                      <a:pt x="1173" y="1825"/>
                      <a:pt x="1067" y="1909"/>
                      <a:pt x="983" y="1983"/>
                    </a:cubicBezTo>
                    <a:cubicBezTo>
                      <a:pt x="749" y="2192"/>
                      <a:pt x="546" y="2444"/>
                      <a:pt x="361" y="2695"/>
                    </a:cubicBezTo>
                    <a:cubicBezTo>
                      <a:pt x="352" y="2707"/>
                      <a:pt x="354" y="2719"/>
                      <a:pt x="359" y="2728"/>
                    </a:cubicBezTo>
                    <a:cubicBezTo>
                      <a:pt x="353" y="2738"/>
                      <a:pt x="352" y="2753"/>
                      <a:pt x="357" y="2766"/>
                    </a:cubicBezTo>
                    <a:cubicBezTo>
                      <a:pt x="303" y="2817"/>
                      <a:pt x="250" y="2873"/>
                      <a:pt x="207" y="2939"/>
                    </a:cubicBezTo>
                    <a:cubicBezTo>
                      <a:pt x="48" y="3175"/>
                      <a:pt x="1" y="3485"/>
                      <a:pt x="35" y="3763"/>
                    </a:cubicBezTo>
                    <a:cubicBezTo>
                      <a:pt x="38" y="3787"/>
                      <a:pt x="58" y="3798"/>
                      <a:pt x="76" y="3798"/>
                    </a:cubicBezTo>
                    <a:cubicBezTo>
                      <a:pt x="95" y="3798"/>
                      <a:pt x="112" y="3787"/>
                      <a:pt x="110" y="3763"/>
                    </a:cubicBezTo>
                    <a:cubicBezTo>
                      <a:pt x="76" y="3481"/>
                      <a:pt x="123" y="3165"/>
                      <a:pt x="302" y="2935"/>
                    </a:cubicBezTo>
                    <a:cubicBezTo>
                      <a:pt x="339" y="2886"/>
                      <a:pt x="381" y="2843"/>
                      <a:pt x="425" y="2802"/>
                    </a:cubicBezTo>
                    <a:cubicBezTo>
                      <a:pt x="828" y="2955"/>
                      <a:pt x="1242" y="3072"/>
                      <a:pt x="1662" y="3153"/>
                    </a:cubicBezTo>
                    <a:cubicBezTo>
                      <a:pt x="1880" y="3195"/>
                      <a:pt x="2104" y="3237"/>
                      <a:pt x="2326" y="3245"/>
                    </a:cubicBezTo>
                    <a:cubicBezTo>
                      <a:pt x="2342" y="3246"/>
                      <a:pt x="2357" y="3246"/>
                      <a:pt x="2372" y="3246"/>
                    </a:cubicBezTo>
                    <a:cubicBezTo>
                      <a:pt x="2553" y="3246"/>
                      <a:pt x="2729" y="3206"/>
                      <a:pt x="2890" y="3122"/>
                    </a:cubicBezTo>
                    <a:cubicBezTo>
                      <a:pt x="3231" y="2946"/>
                      <a:pt x="3456" y="2592"/>
                      <a:pt x="3477" y="2210"/>
                    </a:cubicBezTo>
                    <a:cubicBezTo>
                      <a:pt x="3483" y="2112"/>
                      <a:pt x="3463" y="2007"/>
                      <a:pt x="3489" y="1911"/>
                    </a:cubicBezTo>
                    <a:cubicBezTo>
                      <a:pt x="3516" y="1816"/>
                      <a:pt x="3606" y="1769"/>
                      <a:pt x="3659" y="1690"/>
                    </a:cubicBezTo>
                    <a:cubicBezTo>
                      <a:pt x="3746" y="1558"/>
                      <a:pt x="3699" y="1389"/>
                      <a:pt x="3694" y="1242"/>
                    </a:cubicBezTo>
                    <a:cubicBezTo>
                      <a:pt x="3690" y="1145"/>
                      <a:pt x="3710" y="1065"/>
                      <a:pt x="3786" y="999"/>
                    </a:cubicBezTo>
                    <a:cubicBezTo>
                      <a:pt x="3865" y="933"/>
                      <a:pt x="3917" y="866"/>
                      <a:pt x="3938" y="763"/>
                    </a:cubicBezTo>
                    <a:cubicBezTo>
                      <a:pt x="3960" y="655"/>
                      <a:pt x="3954" y="546"/>
                      <a:pt x="3954" y="441"/>
                    </a:cubicBezTo>
                    <a:cubicBezTo>
                      <a:pt x="3954" y="305"/>
                      <a:pt x="3952" y="172"/>
                      <a:pt x="3952" y="37"/>
                    </a:cubicBezTo>
                    <a:cubicBezTo>
                      <a:pt x="3952" y="13"/>
                      <a:pt x="3933" y="1"/>
                      <a:pt x="3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5"/>
              <p:cNvSpPr/>
              <p:nvPr/>
            </p:nvSpPr>
            <p:spPr>
              <a:xfrm>
                <a:off x="6977914" y="2230086"/>
                <a:ext cx="332959" cy="864617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7715" extrusionOk="0">
                    <a:moveTo>
                      <a:pt x="1624" y="5666"/>
                    </a:moveTo>
                    <a:lnTo>
                      <a:pt x="1624" y="5666"/>
                    </a:lnTo>
                    <a:cubicBezTo>
                      <a:pt x="1734" y="5809"/>
                      <a:pt x="1846" y="5950"/>
                      <a:pt x="1958" y="6093"/>
                    </a:cubicBezTo>
                    <a:cubicBezTo>
                      <a:pt x="2123" y="6307"/>
                      <a:pt x="2289" y="6523"/>
                      <a:pt x="2442" y="6747"/>
                    </a:cubicBezTo>
                    <a:cubicBezTo>
                      <a:pt x="2517" y="6857"/>
                      <a:pt x="2590" y="6968"/>
                      <a:pt x="2658" y="7082"/>
                    </a:cubicBezTo>
                    <a:cubicBezTo>
                      <a:pt x="2729" y="7200"/>
                      <a:pt x="2808" y="7323"/>
                      <a:pt x="2852" y="7454"/>
                    </a:cubicBezTo>
                    <a:cubicBezTo>
                      <a:pt x="2872" y="7513"/>
                      <a:pt x="2881" y="7574"/>
                      <a:pt x="2872" y="7635"/>
                    </a:cubicBezTo>
                    <a:cubicBezTo>
                      <a:pt x="2739" y="7628"/>
                      <a:pt x="2651" y="7491"/>
                      <a:pt x="2585" y="7388"/>
                    </a:cubicBezTo>
                    <a:cubicBezTo>
                      <a:pt x="2496" y="7248"/>
                      <a:pt x="2412" y="7103"/>
                      <a:pt x="2332" y="6958"/>
                    </a:cubicBezTo>
                    <a:cubicBezTo>
                      <a:pt x="2171" y="6665"/>
                      <a:pt x="2023" y="6366"/>
                      <a:pt x="1861" y="6073"/>
                    </a:cubicBezTo>
                    <a:cubicBezTo>
                      <a:pt x="1786" y="5936"/>
                      <a:pt x="1707" y="5799"/>
                      <a:pt x="1624" y="5666"/>
                    </a:cubicBezTo>
                    <a:close/>
                    <a:moveTo>
                      <a:pt x="51" y="1"/>
                    </a:moveTo>
                    <a:cubicBezTo>
                      <a:pt x="26" y="1"/>
                      <a:pt x="0" y="27"/>
                      <a:pt x="17" y="56"/>
                    </a:cubicBezTo>
                    <a:cubicBezTo>
                      <a:pt x="74" y="155"/>
                      <a:pt x="168" y="217"/>
                      <a:pt x="257" y="285"/>
                    </a:cubicBezTo>
                    <a:cubicBezTo>
                      <a:pt x="356" y="360"/>
                      <a:pt x="430" y="448"/>
                      <a:pt x="463" y="569"/>
                    </a:cubicBezTo>
                    <a:cubicBezTo>
                      <a:pt x="498" y="691"/>
                      <a:pt x="499" y="820"/>
                      <a:pt x="499" y="947"/>
                    </a:cubicBezTo>
                    <a:cubicBezTo>
                      <a:pt x="499" y="1096"/>
                      <a:pt x="502" y="1245"/>
                      <a:pt x="509" y="1394"/>
                    </a:cubicBezTo>
                    <a:cubicBezTo>
                      <a:pt x="524" y="1696"/>
                      <a:pt x="554" y="1997"/>
                      <a:pt x="604" y="2295"/>
                    </a:cubicBezTo>
                    <a:cubicBezTo>
                      <a:pt x="628" y="2441"/>
                      <a:pt x="659" y="2588"/>
                      <a:pt x="702" y="2731"/>
                    </a:cubicBezTo>
                    <a:cubicBezTo>
                      <a:pt x="744" y="2871"/>
                      <a:pt x="806" y="3002"/>
                      <a:pt x="859" y="3137"/>
                    </a:cubicBezTo>
                    <a:cubicBezTo>
                      <a:pt x="916" y="3278"/>
                      <a:pt x="950" y="3421"/>
                      <a:pt x="951" y="3574"/>
                    </a:cubicBezTo>
                    <a:cubicBezTo>
                      <a:pt x="953" y="3724"/>
                      <a:pt x="929" y="3871"/>
                      <a:pt x="893" y="4015"/>
                    </a:cubicBezTo>
                    <a:cubicBezTo>
                      <a:pt x="859" y="4151"/>
                      <a:pt x="803" y="4287"/>
                      <a:pt x="832" y="4431"/>
                    </a:cubicBezTo>
                    <a:cubicBezTo>
                      <a:pt x="858" y="4560"/>
                      <a:pt x="939" y="4679"/>
                      <a:pt x="1007" y="4790"/>
                    </a:cubicBezTo>
                    <a:lnTo>
                      <a:pt x="1027" y="4822"/>
                    </a:lnTo>
                    <a:cubicBezTo>
                      <a:pt x="1061" y="4939"/>
                      <a:pt x="1112" y="5047"/>
                      <a:pt x="1178" y="5151"/>
                    </a:cubicBezTo>
                    <a:cubicBezTo>
                      <a:pt x="1272" y="5297"/>
                      <a:pt x="1382" y="5434"/>
                      <a:pt x="1480" y="5579"/>
                    </a:cubicBezTo>
                    <a:cubicBezTo>
                      <a:pt x="1577" y="5725"/>
                      <a:pt x="1668" y="5874"/>
                      <a:pt x="1752" y="6026"/>
                    </a:cubicBezTo>
                    <a:cubicBezTo>
                      <a:pt x="1924" y="6331"/>
                      <a:pt x="2080" y="6645"/>
                      <a:pt x="2248" y="6953"/>
                    </a:cubicBezTo>
                    <a:cubicBezTo>
                      <a:pt x="2341" y="7124"/>
                      <a:pt x="2438" y="7293"/>
                      <a:pt x="2543" y="7456"/>
                    </a:cubicBezTo>
                    <a:cubicBezTo>
                      <a:pt x="2618" y="7574"/>
                      <a:pt x="2726" y="7715"/>
                      <a:pt x="2879" y="7715"/>
                    </a:cubicBezTo>
                    <a:cubicBezTo>
                      <a:pt x="2888" y="7715"/>
                      <a:pt x="2898" y="7714"/>
                      <a:pt x="2907" y="7713"/>
                    </a:cubicBezTo>
                    <a:cubicBezTo>
                      <a:pt x="2924" y="7712"/>
                      <a:pt x="2939" y="7703"/>
                      <a:pt x="2942" y="7686"/>
                    </a:cubicBezTo>
                    <a:cubicBezTo>
                      <a:pt x="2970" y="7551"/>
                      <a:pt x="2927" y="7423"/>
                      <a:pt x="2868" y="7305"/>
                    </a:cubicBezTo>
                    <a:cubicBezTo>
                      <a:pt x="2808" y="7183"/>
                      <a:pt x="2737" y="7067"/>
                      <a:pt x="2665" y="6951"/>
                    </a:cubicBezTo>
                    <a:cubicBezTo>
                      <a:pt x="2521" y="6721"/>
                      <a:pt x="2361" y="6501"/>
                      <a:pt x="2197" y="6285"/>
                    </a:cubicBezTo>
                    <a:cubicBezTo>
                      <a:pt x="1866" y="5850"/>
                      <a:pt x="1513" y="5431"/>
                      <a:pt x="1211" y="4975"/>
                    </a:cubicBezTo>
                    <a:cubicBezTo>
                      <a:pt x="1170" y="4913"/>
                      <a:pt x="1131" y="4850"/>
                      <a:pt x="1091" y="4788"/>
                    </a:cubicBezTo>
                    <a:cubicBezTo>
                      <a:pt x="1049" y="4632"/>
                      <a:pt x="1042" y="4469"/>
                      <a:pt x="1059" y="4309"/>
                    </a:cubicBezTo>
                    <a:cubicBezTo>
                      <a:pt x="1099" y="3918"/>
                      <a:pt x="1284" y="3563"/>
                      <a:pt x="1461" y="3220"/>
                    </a:cubicBezTo>
                    <a:cubicBezTo>
                      <a:pt x="1476" y="3191"/>
                      <a:pt x="1450" y="3164"/>
                      <a:pt x="1426" y="3164"/>
                    </a:cubicBezTo>
                    <a:cubicBezTo>
                      <a:pt x="1415" y="3164"/>
                      <a:pt x="1404" y="3170"/>
                      <a:pt x="1397" y="3183"/>
                    </a:cubicBezTo>
                    <a:cubicBezTo>
                      <a:pt x="1233" y="3499"/>
                      <a:pt x="1065" y="3824"/>
                      <a:pt x="1002" y="4178"/>
                    </a:cubicBezTo>
                    <a:cubicBezTo>
                      <a:pt x="978" y="4318"/>
                      <a:pt x="970" y="4463"/>
                      <a:pt x="984" y="4607"/>
                    </a:cubicBezTo>
                    <a:cubicBezTo>
                      <a:pt x="952" y="4549"/>
                      <a:pt x="920" y="4490"/>
                      <a:pt x="906" y="4426"/>
                    </a:cubicBezTo>
                    <a:cubicBezTo>
                      <a:pt x="887" y="4351"/>
                      <a:pt x="899" y="4274"/>
                      <a:pt x="918" y="4201"/>
                    </a:cubicBezTo>
                    <a:cubicBezTo>
                      <a:pt x="955" y="4060"/>
                      <a:pt x="995" y="3919"/>
                      <a:pt x="1012" y="3773"/>
                    </a:cubicBezTo>
                    <a:cubicBezTo>
                      <a:pt x="1030" y="3630"/>
                      <a:pt x="1030" y="3483"/>
                      <a:pt x="1001" y="3341"/>
                    </a:cubicBezTo>
                    <a:cubicBezTo>
                      <a:pt x="971" y="3195"/>
                      <a:pt x="907" y="3061"/>
                      <a:pt x="849" y="2925"/>
                    </a:cubicBezTo>
                    <a:cubicBezTo>
                      <a:pt x="791" y="2785"/>
                      <a:pt x="748" y="2639"/>
                      <a:pt x="716" y="2492"/>
                    </a:cubicBezTo>
                    <a:cubicBezTo>
                      <a:pt x="650" y="2191"/>
                      <a:pt x="616" y="1882"/>
                      <a:pt x="593" y="1576"/>
                    </a:cubicBezTo>
                    <a:cubicBezTo>
                      <a:pt x="583" y="1420"/>
                      <a:pt x="575" y="1266"/>
                      <a:pt x="574" y="1111"/>
                    </a:cubicBezTo>
                    <a:cubicBezTo>
                      <a:pt x="571" y="978"/>
                      <a:pt x="578" y="843"/>
                      <a:pt x="565" y="710"/>
                    </a:cubicBezTo>
                    <a:cubicBezTo>
                      <a:pt x="553" y="591"/>
                      <a:pt x="524" y="472"/>
                      <a:pt x="455" y="376"/>
                    </a:cubicBezTo>
                    <a:cubicBezTo>
                      <a:pt x="387" y="280"/>
                      <a:pt x="287" y="220"/>
                      <a:pt x="198" y="149"/>
                    </a:cubicBezTo>
                    <a:cubicBezTo>
                      <a:pt x="152" y="112"/>
                      <a:pt x="110" y="71"/>
                      <a:pt x="82" y="19"/>
                    </a:cubicBezTo>
                    <a:cubicBezTo>
                      <a:pt x="74" y="6"/>
                      <a:pt x="63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5"/>
              <p:cNvSpPr/>
              <p:nvPr/>
            </p:nvSpPr>
            <p:spPr>
              <a:xfrm>
                <a:off x="7047173" y="2156345"/>
                <a:ext cx="392580" cy="437408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3903" extrusionOk="0">
                    <a:moveTo>
                      <a:pt x="1030" y="818"/>
                    </a:moveTo>
                    <a:cubicBezTo>
                      <a:pt x="1040" y="818"/>
                      <a:pt x="1049" y="819"/>
                      <a:pt x="1058" y="822"/>
                    </a:cubicBezTo>
                    <a:cubicBezTo>
                      <a:pt x="1074" y="870"/>
                      <a:pt x="1079" y="923"/>
                      <a:pt x="1078" y="971"/>
                    </a:cubicBezTo>
                    <a:cubicBezTo>
                      <a:pt x="1072" y="1099"/>
                      <a:pt x="1039" y="1228"/>
                      <a:pt x="1002" y="1351"/>
                    </a:cubicBezTo>
                    <a:cubicBezTo>
                      <a:pt x="966" y="1473"/>
                      <a:pt x="917" y="1591"/>
                      <a:pt x="859" y="1704"/>
                    </a:cubicBezTo>
                    <a:cubicBezTo>
                      <a:pt x="801" y="1813"/>
                      <a:pt x="727" y="1913"/>
                      <a:pt x="672" y="2024"/>
                    </a:cubicBezTo>
                    <a:cubicBezTo>
                      <a:pt x="624" y="2126"/>
                      <a:pt x="606" y="2230"/>
                      <a:pt x="636" y="2342"/>
                    </a:cubicBezTo>
                    <a:cubicBezTo>
                      <a:pt x="665" y="2443"/>
                      <a:pt x="729" y="2541"/>
                      <a:pt x="737" y="2648"/>
                    </a:cubicBezTo>
                    <a:cubicBezTo>
                      <a:pt x="739" y="2683"/>
                      <a:pt x="730" y="2768"/>
                      <a:pt x="687" y="2768"/>
                    </a:cubicBezTo>
                    <a:cubicBezTo>
                      <a:pt x="679" y="2768"/>
                      <a:pt x="670" y="2765"/>
                      <a:pt x="660" y="2759"/>
                    </a:cubicBezTo>
                    <a:cubicBezTo>
                      <a:pt x="607" y="2727"/>
                      <a:pt x="602" y="2631"/>
                      <a:pt x="592" y="2577"/>
                    </a:cubicBezTo>
                    <a:cubicBezTo>
                      <a:pt x="567" y="2453"/>
                      <a:pt x="553" y="2325"/>
                      <a:pt x="551" y="2198"/>
                    </a:cubicBezTo>
                    <a:cubicBezTo>
                      <a:pt x="544" y="1946"/>
                      <a:pt x="576" y="1694"/>
                      <a:pt x="646" y="1452"/>
                    </a:cubicBezTo>
                    <a:cubicBezTo>
                      <a:pt x="682" y="1330"/>
                      <a:pt x="726" y="1211"/>
                      <a:pt x="781" y="1096"/>
                    </a:cubicBezTo>
                    <a:cubicBezTo>
                      <a:pt x="828" y="998"/>
                      <a:pt x="895" y="854"/>
                      <a:pt x="1010" y="820"/>
                    </a:cubicBezTo>
                    <a:cubicBezTo>
                      <a:pt x="1017" y="818"/>
                      <a:pt x="1023" y="818"/>
                      <a:pt x="1030" y="818"/>
                    </a:cubicBezTo>
                    <a:close/>
                    <a:moveTo>
                      <a:pt x="875" y="669"/>
                    </a:moveTo>
                    <a:cubicBezTo>
                      <a:pt x="893" y="669"/>
                      <a:pt x="910" y="672"/>
                      <a:pt x="928" y="677"/>
                    </a:cubicBezTo>
                    <a:cubicBezTo>
                      <a:pt x="967" y="691"/>
                      <a:pt x="997" y="714"/>
                      <a:pt x="1019" y="744"/>
                    </a:cubicBezTo>
                    <a:cubicBezTo>
                      <a:pt x="937" y="755"/>
                      <a:pt x="862" y="829"/>
                      <a:pt x="816" y="892"/>
                    </a:cubicBezTo>
                    <a:cubicBezTo>
                      <a:pt x="734" y="1001"/>
                      <a:pt x="681" y="1133"/>
                      <a:pt x="633" y="1259"/>
                    </a:cubicBezTo>
                    <a:cubicBezTo>
                      <a:pt x="583" y="1391"/>
                      <a:pt x="545" y="1527"/>
                      <a:pt x="519" y="1667"/>
                    </a:cubicBezTo>
                    <a:cubicBezTo>
                      <a:pt x="468" y="1936"/>
                      <a:pt x="462" y="2214"/>
                      <a:pt x="500" y="2486"/>
                    </a:cubicBezTo>
                    <a:cubicBezTo>
                      <a:pt x="511" y="2556"/>
                      <a:pt x="523" y="2626"/>
                      <a:pt x="540" y="2693"/>
                    </a:cubicBezTo>
                    <a:cubicBezTo>
                      <a:pt x="555" y="2747"/>
                      <a:pt x="577" y="2804"/>
                      <a:pt x="630" y="2831"/>
                    </a:cubicBezTo>
                    <a:cubicBezTo>
                      <a:pt x="651" y="2842"/>
                      <a:pt x="670" y="2847"/>
                      <a:pt x="687" y="2847"/>
                    </a:cubicBezTo>
                    <a:cubicBezTo>
                      <a:pt x="768" y="2847"/>
                      <a:pt x="814" y="2743"/>
                      <a:pt x="813" y="2663"/>
                    </a:cubicBezTo>
                    <a:cubicBezTo>
                      <a:pt x="812" y="2546"/>
                      <a:pt x="744" y="2442"/>
                      <a:pt x="711" y="2332"/>
                    </a:cubicBezTo>
                    <a:cubicBezTo>
                      <a:pt x="669" y="2187"/>
                      <a:pt x="730" y="2066"/>
                      <a:pt x="805" y="1945"/>
                    </a:cubicBezTo>
                    <a:cubicBezTo>
                      <a:pt x="953" y="1707"/>
                      <a:pt x="1067" y="1458"/>
                      <a:pt x="1123" y="1181"/>
                    </a:cubicBezTo>
                    <a:cubicBezTo>
                      <a:pt x="1141" y="1101"/>
                      <a:pt x="1156" y="1013"/>
                      <a:pt x="1153" y="927"/>
                    </a:cubicBezTo>
                    <a:lnTo>
                      <a:pt x="1153" y="927"/>
                    </a:lnTo>
                    <a:cubicBezTo>
                      <a:pt x="1164" y="943"/>
                      <a:pt x="1173" y="960"/>
                      <a:pt x="1183" y="979"/>
                    </a:cubicBezTo>
                    <a:cubicBezTo>
                      <a:pt x="1183" y="987"/>
                      <a:pt x="1184" y="996"/>
                      <a:pt x="1184" y="1005"/>
                    </a:cubicBezTo>
                    <a:cubicBezTo>
                      <a:pt x="1188" y="1141"/>
                      <a:pt x="1175" y="1280"/>
                      <a:pt x="1146" y="1415"/>
                    </a:cubicBezTo>
                    <a:cubicBezTo>
                      <a:pt x="1117" y="1541"/>
                      <a:pt x="1073" y="1660"/>
                      <a:pt x="1028" y="1781"/>
                    </a:cubicBezTo>
                    <a:cubicBezTo>
                      <a:pt x="943" y="2011"/>
                      <a:pt x="870" y="2245"/>
                      <a:pt x="943" y="2490"/>
                    </a:cubicBezTo>
                    <a:cubicBezTo>
                      <a:pt x="959" y="2548"/>
                      <a:pt x="980" y="2604"/>
                      <a:pt x="991" y="2662"/>
                    </a:cubicBezTo>
                    <a:cubicBezTo>
                      <a:pt x="1004" y="2738"/>
                      <a:pt x="985" y="2803"/>
                      <a:pt x="953" y="2871"/>
                    </a:cubicBezTo>
                    <a:cubicBezTo>
                      <a:pt x="897" y="2991"/>
                      <a:pt x="843" y="3114"/>
                      <a:pt x="780" y="3230"/>
                    </a:cubicBezTo>
                    <a:cubicBezTo>
                      <a:pt x="759" y="3269"/>
                      <a:pt x="738" y="3284"/>
                      <a:pt x="717" y="3284"/>
                    </a:cubicBezTo>
                    <a:cubicBezTo>
                      <a:pt x="655" y="3284"/>
                      <a:pt x="598" y="3145"/>
                      <a:pt x="578" y="3091"/>
                    </a:cubicBezTo>
                    <a:cubicBezTo>
                      <a:pt x="531" y="2966"/>
                      <a:pt x="493" y="2839"/>
                      <a:pt x="462" y="2709"/>
                    </a:cubicBezTo>
                    <a:cubicBezTo>
                      <a:pt x="401" y="2453"/>
                      <a:pt x="371" y="2190"/>
                      <a:pt x="366" y="1924"/>
                    </a:cubicBezTo>
                    <a:cubicBezTo>
                      <a:pt x="361" y="1663"/>
                      <a:pt x="363" y="1388"/>
                      <a:pt x="443" y="1137"/>
                    </a:cubicBezTo>
                    <a:cubicBezTo>
                      <a:pt x="478" y="1027"/>
                      <a:pt x="532" y="919"/>
                      <a:pt x="608" y="832"/>
                    </a:cubicBezTo>
                    <a:cubicBezTo>
                      <a:pt x="671" y="759"/>
                      <a:pt x="772" y="669"/>
                      <a:pt x="875" y="669"/>
                    </a:cubicBezTo>
                    <a:close/>
                    <a:moveTo>
                      <a:pt x="3446" y="0"/>
                    </a:moveTo>
                    <a:cubicBezTo>
                      <a:pt x="3293" y="0"/>
                      <a:pt x="3183" y="122"/>
                      <a:pt x="3095" y="233"/>
                    </a:cubicBezTo>
                    <a:cubicBezTo>
                      <a:pt x="2987" y="368"/>
                      <a:pt x="2877" y="500"/>
                      <a:pt x="2755" y="621"/>
                    </a:cubicBezTo>
                    <a:cubicBezTo>
                      <a:pt x="2503" y="870"/>
                      <a:pt x="2202" y="1064"/>
                      <a:pt x="1849" y="1127"/>
                    </a:cubicBezTo>
                    <a:cubicBezTo>
                      <a:pt x="1781" y="1139"/>
                      <a:pt x="1710" y="1147"/>
                      <a:pt x="1639" y="1147"/>
                    </a:cubicBezTo>
                    <a:cubicBezTo>
                      <a:pt x="1517" y="1147"/>
                      <a:pt x="1398" y="1123"/>
                      <a:pt x="1295" y="1056"/>
                    </a:cubicBezTo>
                    <a:cubicBezTo>
                      <a:pt x="1283" y="1022"/>
                      <a:pt x="1269" y="987"/>
                      <a:pt x="1253" y="955"/>
                    </a:cubicBezTo>
                    <a:cubicBezTo>
                      <a:pt x="1252" y="943"/>
                      <a:pt x="1252" y="930"/>
                      <a:pt x="1251" y="918"/>
                    </a:cubicBezTo>
                    <a:cubicBezTo>
                      <a:pt x="1230" y="696"/>
                      <a:pt x="1141" y="447"/>
                      <a:pt x="903" y="377"/>
                    </a:cubicBezTo>
                    <a:cubicBezTo>
                      <a:pt x="858" y="364"/>
                      <a:pt x="813" y="358"/>
                      <a:pt x="768" y="358"/>
                    </a:cubicBezTo>
                    <a:cubicBezTo>
                      <a:pt x="576" y="358"/>
                      <a:pt x="390" y="470"/>
                      <a:pt x="269" y="617"/>
                    </a:cubicBezTo>
                    <a:cubicBezTo>
                      <a:pt x="100" y="822"/>
                      <a:pt x="37" y="1082"/>
                      <a:pt x="20" y="1343"/>
                    </a:cubicBezTo>
                    <a:cubicBezTo>
                      <a:pt x="0" y="1641"/>
                      <a:pt x="17" y="1946"/>
                      <a:pt x="38" y="2245"/>
                    </a:cubicBezTo>
                    <a:cubicBezTo>
                      <a:pt x="59" y="2539"/>
                      <a:pt x="98" y="2834"/>
                      <a:pt x="166" y="3120"/>
                    </a:cubicBezTo>
                    <a:cubicBezTo>
                      <a:pt x="200" y="3262"/>
                      <a:pt x="239" y="3406"/>
                      <a:pt x="293" y="3543"/>
                    </a:cubicBezTo>
                    <a:cubicBezTo>
                      <a:pt x="337" y="3653"/>
                      <a:pt x="407" y="3758"/>
                      <a:pt x="524" y="3794"/>
                    </a:cubicBezTo>
                    <a:cubicBezTo>
                      <a:pt x="549" y="3802"/>
                      <a:pt x="573" y="3806"/>
                      <a:pt x="598" y="3806"/>
                    </a:cubicBezTo>
                    <a:cubicBezTo>
                      <a:pt x="625" y="3806"/>
                      <a:pt x="653" y="3801"/>
                      <a:pt x="680" y="3790"/>
                    </a:cubicBezTo>
                    <a:cubicBezTo>
                      <a:pt x="695" y="3783"/>
                      <a:pt x="716" y="3770"/>
                      <a:pt x="734" y="3770"/>
                    </a:cubicBezTo>
                    <a:cubicBezTo>
                      <a:pt x="741" y="3770"/>
                      <a:pt x="748" y="3772"/>
                      <a:pt x="754" y="3779"/>
                    </a:cubicBezTo>
                    <a:cubicBezTo>
                      <a:pt x="764" y="3789"/>
                      <a:pt x="772" y="3819"/>
                      <a:pt x="758" y="3831"/>
                    </a:cubicBezTo>
                    <a:cubicBezTo>
                      <a:pt x="726" y="3854"/>
                      <a:pt x="745" y="3902"/>
                      <a:pt x="775" y="3902"/>
                    </a:cubicBezTo>
                    <a:cubicBezTo>
                      <a:pt x="781" y="3902"/>
                      <a:pt x="788" y="3900"/>
                      <a:pt x="795" y="3895"/>
                    </a:cubicBezTo>
                    <a:cubicBezTo>
                      <a:pt x="858" y="3848"/>
                      <a:pt x="855" y="3746"/>
                      <a:pt x="781" y="3706"/>
                    </a:cubicBezTo>
                    <a:cubicBezTo>
                      <a:pt x="768" y="3699"/>
                      <a:pt x="754" y="3696"/>
                      <a:pt x="740" y="3696"/>
                    </a:cubicBezTo>
                    <a:cubicBezTo>
                      <a:pt x="716" y="3696"/>
                      <a:pt x="691" y="3705"/>
                      <a:pt x="667" y="3716"/>
                    </a:cubicBezTo>
                    <a:cubicBezTo>
                      <a:pt x="643" y="3726"/>
                      <a:pt x="620" y="3731"/>
                      <a:pt x="596" y="3731"/>
                    </a:cubicBezTo>
                    <a:cubicBezTo>
                      <a:pt x="562" y="3731"/>
                      <a:pt x="529" y="3720"/>
                      <a:pt x="497" y="3701"/>
                    </a:cubicBezTo>
                    <a:cubicBezTo>
                      <a:pt x="391" y="3636"/>
                      <a:pt x="353" y="3498"/>
                      <a:pt x="318" y="3387"/>
                    </a:cubicBezTo>
                    <a:cubicBezTo>
                      <a:pt x="277" y="3261"/>
                      <a:pt x="243" y="3133"/>
                      <a:pt x="215" y="3003"/>
                    </a:cubicBezTo>
                    <a:cubicBezTo>
                      <a:pt x="159" y="2740"/>
                      <a:pt x="129" y="2473"/>
                      <a:pt x="110" y="2205"/>
                    </a:cubicBezTo>
                    <a:cubicBezTo>
                      <a:pt x="93" y="1935"/>
                      <a:pt x="79" y="1660"/>
                      <a:pt x="93" y="1390"/>
                    </a:cubicBezTo>
                    <a:cubicBezTo>
                      <a:pt x="104" y="1147"/>
                      <a:pt x="152" y="897"/>
                      <a:pt x="302" y="698"/>
                    </a:cubicBezTo>
                    <a:cubicBezTo>
                      <a:pt x="410" y="556"/>
                      <a:pt x="584" y="437"/>
                      <a:pt x="766" y="437"/>
                    </a:cubicBezTo>
                    <a:cubicBezTo>
                      <a:pt x="808" y="437"/>
                      <a:pt x="850" y="443"/>
                      <a:pt x="891" y="456"/>
                    </a:cubicBezTo>
                    <a:cubicBezTo>
                      <a:pt x="1050" y="505"/>
                      <a:pt x="1124" y="652"/>
                      <a:pt x="1157" y="807"/>
                    </a:cubicBezTo>
                    <a:cubicBezTo>
                      <a:pt x="1145" y="792"/>
                      <a:pt x="1131" y="782"/>
                      <a:pt x="1117" y="772"/>
                    </a:cubicBezTo>
                    <a:cubicBezTo>
                      <a:pt x="1074" y="676"/>
                      <a:pt x="984" y="599"/>
                      <a:pt x="875" y="599"/>
                    </a:cubicBezTo>
                    <a:cubicBezTo>
                      <a:pt x="873" y="599"/>
                      <a:pt x="872" y="599"/>
                      <a:pt x="870" y="599"/>
                    </a:cubicBezTo>
                    <a:cubicBezTo>
                      <a:pt x="748" y="603"/>
                      <a:pt x="636" y="689"/>
                      <a:pt x="557" y="778"/>
                    </a:cubicBezTo>
                    <a:cubicBezTo>
                      <a:pt x="475" y="871"/>
                      <a:pt x="415" y="982"/>
                      <a:pt x="377" y="1100"/>
                    </a:cubicBezTo>
                    <a:cubicBezTo>
                      <a:pt x="283" y="1372"/>
                      <a:pt x="282" y="1679"/>
                      <a:pt x="290" y="1964"/>
                    </a:cubicBezTo>
                    <a:cubicBezTo>
                      <a:pt x="298" y="2256"/>
                      <a:pt x="336" y="2549"/>
                      <a:pt x="412" y="2831"/>
                    </a:cubicBezTo>
                    <a:cubicBezTo>
                      <a:pt x="449" y="2965"/>
                      <a:pt x="489" y="3102"/>
                      <a:pt x="550" y="3227"/>
                    </a:cubicBezTo>
                    <a:cubicBezTo>
                      <a:pt x="581" y="3292"/>
                      <a:pt x="644" y="3365"/>
                      <a:pt x="716" y="3365"/>
                    </a:cubicBezTo>
                    <a:cubicBezTo>
                      <a:pt x="739" y="3365"/>
                      <a:pt x="763" y="3358"/>
                      <a:pt x="786" y="3340"/>
                    </a:cubicBezTo>
                    <a:cubicBezTo>
                      <a:pt x="835" y="3306"/>
                      <a:pt x="856" y="3244"/>
                      <a:pt x="881" y="3192"/>
                    </a:cubicBezTo>
                    <a:lnTo>
                      <a:pt x="981" y="2982"/>
                    </a:lnTo>
                    <a:cubicBezTo>
                      <a:pt x="1012" y="2919"/>
                      <a:pt x="1048" y="2853"/>
                      <a:pt x="1063" y="2784"/>
                    </a:cubicBezTo>
                    <a:cubicBezTo>
                      <a:pt x="1075" y="2722"/>
                      <a:pt x="1067" y="2659"/>
                      <a:pt x="1052" y="2599"/>
                    </a:cubicBezTo>
                    <a:cubicBezTo>
                      <a:pt x="1034" y="2531"/>
                      <a:pt x="1007" y="2465"/>
                      <a:pt x="993" y="2395"/>
                    </a:cubicBezTo>
                    <a:cubicBezTo>
                      <a:pt x="979" y="2323"/>
                      <a:pt x="980" y="2249"/>
                      <a:pt x="990" y="2177"/>
                    </a:cubicBezTo>
                    <a:cubicBezTo>
                      <a:pt x="1010" y="2038"/>
                      <a:pt x="1060" y="1903"/>
                      <a:pt x="1108" y="1771"/>
                    </a:cubicBezTo>
                    <a:cubicBezTo>
                      <a:pt x="1160" y="1634"/>
                      <a:pt x="1208" y="1496"/>
                      <a:pt x="1232" y="1352"/>
                    </a:cubicBezTo>
                    <a:cubicBezTo>
                      <a:pt x="1246" y="1276"/>
                      <a:pt x="1252" y="1200"/>
                      <a:pt x="1254" y="1123"/>
                    </a:cubicBezTo>
                    <a:cubicBezTo>
                      <a:pt x="1367" y="1197"/>
                      <a:pt x="1502" y="1224"/>
                      <a:pt x="1635" y="1224"/>
                    </a:cubicBezTo>
                    <a:cubicBezTo>
                      <a:pt x="1661" y="1224"/>
                      <a:pt x="1687" y="1223"/>
                      <a:pt x="1713" y="1221"/>
                    </a:cubicBezTo>
                    <a:cubicBezTo>
                      <a:pt x="1895" y="1208"/>
                      <a:pt x="2074" y="1159"/>
                      <a:pt x="2239" y="1084"/>
                    </a:cubicBezTo>
                    <a:cubicBezTo>
                      <a:pt x="2559" y="937"/>
                      <a:pt x="2816" y="686"/>
                      <a:pt x="3039" y="419"/>
                    </a:cubicBezTo>
                    <a:cubicBezTo>
                      <a:pt x="3099" y="347"/>
                      <a:pt x="3154" y="272"/>
                      <a:pt x="3218" y="201"/>
                    </a:cubicBezTo>
                    <a:cubicBezTo>
                      <a:pt x="3280" y="136"/>
                      <a:pt x="3353" y="76"/>
                      <a:pt x="3448" y="76"/>
                    </a:cubicBezTo>
                    <a:cubicBezTo>
                      <a:pt x="3450" y="76"/>
                      <a:pt x="3451" y="76"/>
                      <a:pt x="3453" y="76"/>
                    </a:cubicBezTo>
                    <a:cubicBezTo>
                      <a:pt x="3502" y="76"/>
                      <a:pt x="3502" y="1"/>
                      <a:pt x="3454" y="0"/>
                    </a:cubicBezTo>
                    <a:cubicBezTo>
                      <a:pt x="3451" y="0"/>
                      <a:pt x="3449" y="0"/>
                      <a:pt x="34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5"/>
              <p:cNvSpPr/>
              <p:nvPr/>
            </p:nvSpPr>
            <p:spPr>
              <a:xfrm>
                <a:off x="6350772" y="2156569"/>
                <a:ext cx="650676" cy="92513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8255" extrusionOk="0">
                    <a:moveTo>
                      <a:pt x="5321" y="171"/>
                    </a:moveTo>
                    <a:cubicBezTo>
                      <a:pt x="5359" y="286"/>
                      <a:pt x="5366" y="412"/>
                      <a:pt x="5364" y="535"/>
                    </a:cubicBezTo>
                    <a:cubicBezTo>
                      <a:pt x="5359" y="520"/>
                      <a:pt x="5354" y="507"/>
                      <a:pt x="5350" y="493"/>
                    </a:cubicBezTo>
                    <a:cubicBezTo>
                      <a:pt x="5321" y="388"/>
                      <a:pt x="5311" y="280"/>
                      <a:pt x="5321" y="171"/>
                    </a:cubicBezTo>
                    <a:close/>
                    <a:moveTo>
                      <a:pt x="5704" y="399"/>
                    </a:moveTo>
                    <a:cubicBezTo>
                      <a:pt x="5706" y="399"/>
                      <a:pt x="5708" y="400"/>
                      <a:pt x="5711" y="403"/>
                    </a:cubicBezTo>
                    <a:cubicBezTo>
                      <a:pt x="5733" y="418"/>
                      <a:pt x="5730" y="470"/>
                      <a:pt x="5730" y="493"/>
                    </a:cubicBezTo>
                    <a:cubicBezTo>
                      <a:pt x="5730" y="560"/>
                      <a:pt x="5728" y="627"/>
                      <a:pt x="5716" y="694"/>
                    </a:cubicBezTo>
                    <a:cubicBezTo>
                      <a:pt x="5696" y="631"/>
                      <a:pt x="5686" y="565"/>
                      <a:pt x="5689" y="500"/>
                    </a:cubicBezTo>
                    <a:cubicBezTo>
                      <a:pt x="5689" y="476"/>
                      <a:pt x="5690" y="451"/>
                      <a:pt x="5695" y="428"/>
                    </a:cubicBezTo>
                    <a:cubicBezTo>
                      <a:pt x="5696" y="415"/>
                      <a:pt x="5696" y="399"/>
                      <a:pt x="5704" y="399"/>
                    </a:cubicBezTo>
                    <a:close/>
                    <a:moveTo>
                      <a:pt x="4289" y="365"/>
                    </a:moveTo>
                    <a:cubicBezTo>
                      <a:pt x="4332" y="408"/>
                      <a:pt x="4344" y="476"/>
                      <a:pt x="4348" y="538"/>
                    </a:cubicBezTo>
                    <a:cubicBezTo>
                      <a:pt x="4354" y="640"/>
                      <a:pt x="4350" y="743"/>
                      <a:pt x="4349" y="846"/>
                    </a:cubicBezTo>
                    <a:cubicBezTo>
                      <a:pt x="4348" y="1067"/>
                      <a:pt x="4341" y="1288"/>
                      <a:pt x="4330" y="1509"/>
                    </a:cubicBezTo>
                    <a:cubicBezTo>
                      <a:pt x="4314" y="1839"/>
                      <a:pt x="4292" y="2168"/>
                      <a:pt x="4256" y="2495"/>
                    </a:cubicBezTo>
                    <a:cubicBezTo>
                      <a:pt x="4186" y="1942"/>
                      <a:pt x="4169" y="1384"/>
                      <a:pt x="4206" y="828"/>
                    </a:cubicBezTo>
                    <a:cubicBezTo>
                      <a:pt x="4217" y="674"/>
                      <a:pt x="4219" y="506"/>
                      <a:pt x="4289" y="365"/>
                    </a:cubicBezTo>
                    <a:close/>
                    <a:moveTo>
                      <a:pt x="2188" y="4935"/>
                    </a:moveTo>
                    <a:lnTo>
                      <a:pt x="2188" y="4935"/>
                    </a:lnTo>
                    <a:cubicBezTo>
                      <a:pt x="2200" y="5365"/>
                      <a:pt x="2167" y="5810"/>
                      <a:pt x="1970" y="6198"/>
                    </a:cubicBezTo>
                    <a:cubicBezTo>
                      <a:pt x="1947" y="5767"/>
                      <a:pt x="2020" y="5333"/>
                      <a:pt x="2188" y="4935"/>
                    </a:cubicBezTo>
                    <a:close/>
                    <a:moveTo>
                      <a:pt x="5304" y="1"/>
                    </a:moveTo>
                    <a:cubicBezTo>
                      <a:pt x="5289" y="1"/>
                      <a:pt x="5273" y="10"/>
                      <a:pt x="5269" y="29"/>
                    </a:cubicBezTo>
                    <a:cubicBezTo>
                      <a:pt x="5232" y="186"/>
                      <a:pt x="5234" y="349"/>
                      <a:pt x="5276" y="505"/>
                    </a:cubicBezTo>
                    <a:cubicBezTo>
                      <a:pt x="5295" y="574"/>
                      <a:pt x="5322" y="645"/>
                      <a:pt x="5356" y="712"/>
                    </a:cubicBezTo>
                    <a:cubicBezTo>
                      <a:pt x="5342" y="937"/>
                      <a:pt x="5309" y="1162"/>
                      <a:pt x="5260" y="1383"/>
                    </a:cubicBezTo>
                    <a:cubicBezTo>
                      <a:pt x="5160" y="1821"/>
                      <a:pt x="4992" y="2241"/>
                      <a:pt x="4763" y="2626"/>
                    </a:cubicBezTo>
                    <a:cubicBezTo>
                      <a:pt x="4707" y="2718"/>
                      <a:pt x="4642" y="2833"/>
                      <a:pt x="4532" y="2866"/>
                    </a:cubicBezTo>
                    <a:cubicBezTo>
                      <a:pt x="4519" y="2870"/>
                      <a:pt x="4505" y="2872"/>
                      <a:pt x="4490" y="2872"/>
                    </a:cubicBezTo>
                    <a:cubicBezTo>
                      <a:pt x="4417" y="2872"/>
                      <a:pt x="4337" y="2823"/>
                      <a:pt x="4348" y="2743"/>
                    </a:cubicBezTo>
                    <a:cubicBezTo>
                      <a:pt x="4350" y="2719"/>
                      <a:pt x="4334" y="2708"/>
                      <a:pt x="4315" y="2708"/>
                    </a:cubicBezTo>
                    <a:cubicBezTo>
                      <a:pt x="4312" y="2708"/>
                      <a:pt x="4309" y="2708"/>
                      <a:pt x="4306" y="2708"/>
                    </a:cubicBezTo>
                    <a:cubicBezTo>
                      <a:pt x="4354" y="2330"/>
                      <a:pt x="4384" y="1948"/>
                      <a:pt x="4402" y="1566"/>
                    </a:cubicBezTo>
                    <a:cubicBezTo>
                      <a:pt x="4416" y="1315"/>
                      <a:pt x="4422" y="1062"/>
                      <a:pt x="4423" y="809"/>
                    </a:cubicBezTo>
                    <a:cubicBezTo>
                      <a:pt x="4423" y="699"/>
                      <a:pt x="4432" y="586"/>
                      <a:pt x="4416" y="477"/>
                    </a:cubicBezTo>
                    <a:cubicBezTo>
                      <a:pt x="4403" y="396"/>
                      <a:pt x="4370" y="317"/>
                      <a:pt x="4294" y="276"/>
                    </a:cubicBezTo>
                    <a:cubicBezTo>
                      <a:pt x="4288" y="273"/>
                      <a:pt x="4282" y="271"/>
                      <a:pt x="4275" y="271"/>
                    </a:cubicBezTo>
                    <a:cubicBezTo>
                      <a:pt x="4262" y="271"/>
                      <a:pt x="4250" y="278"/>
                      <a:pt x="4243" y="291"/>
                    </a:cubicBezTo>
                    <a:cubicBezTo>
                      <a:pt x="4166" y="418"/>
                      <a:pt x="4152" y="566"/>
                      <a:pt x="4140" y="712"/>
                    </a:cubicBezTo>
                    <a:cubicBezTo>
                      <a:pt x="4127" y="884"/>
                      <a:pt x="4118" y="1056"/>
                      <a:pt x="4114" y="1226"/>
                    </a:cubicBezTo>
                    <a:cubicBezTo>
                      <a:pt x="4107" y="1567"/>
                      <a:pt x="4119" y="1910"/>
                      <a:pt x="4154" y="2248"/>
                    </a:cubicBezTo>
                    <a:cubicBezTo>
                      <a:pt x="4171" y="2427"/>
                      <a:pt x="4194" y="2604"/>
                      <a:pt x="4223" y="2780"/>
                    </a:cubicBezTo>
                    <a:cubicBezTo>
                      <a:pt x="4178" y="3111"/>
                      <a:pt x="4109" y="3451"/>
                      <a:pt x="3948" y="3746"/>
                    </a:cubicBezTo>
                    <a:cubicBezTo>
                      <a:pt x="3870" y="3889"/>
                      <a:pt x="3770" y="4019"/>
                      <a:pt x="3646" y="4123"/>
                    </a:cubicBezTo>
                    <a:cubicBezTo>
                      <a:pt x="3502" y="4244"/>
                      <a:pt x="3332" y="4326"/>
                      <a:pt x="3157" y="4386"/>
                    </a:cubicBezTo>
                    <a:cubicBezTo>
                      <a:pt x="2961" y="4455"/>
                      <a:pt x="2760" y="4499"/>
                      <a:pt x="2561" y="4548"/>
                    </a:cubicBezTo>
                    <a:cubicBezTo>
                      <a:pt x="2453" y="4575"/>
                      <a:pt x="2338" y="4611"/>
                      <a:pt x="2248" y="4679"/>
                    </a:cubicBezTo>
                    <a:cubicBezTo>
                      <a:pt x="2246" y="4637"/>
                      <a:pt x="2243" y="4596"/>
                      <a:pt x="2240" y="4554"/>
                    </a:cubicBezTo>
                    <a:cubicBezTo>
                      <a:pt x="2231" y="4451"/>
                      <a:pt x="2215" y="4339"/>
                      <a:pt x="2143" y="4260"/>
                    </a:cubicBezTo>
                    <a:cubicBezTo>
                      <a:pt x="2091" y="4203"/>
                      <a:pt x="2025" y="4180"/>
                      <a:pt x="1957" y="4180"/>
                    </a:cubicBezTo>
                    <a:cubicBezTo>
                      <a:pt x="1845" y="4180"/>
                      <a:pt x="1727" y="4243"/>
                      <a:pt x="1660" y="4331"/>
                    </a:cubicBezTo>
                    <a:cubicBezTo>
                      <a:pt x="1522" y="4514"/>
                      <a:pt x="1539" y="4774"/>
                      <a:pt x="1518" y="4992"/>
                    </a:cubicBezTo>
                    <a:cubicBezTo>
                      <a:pt x="1495" y="5227"/>
                      <a:pt x="1461" y="5460"/>
                      <a:pt x="1413" y="5690"/>
                    </a:cubicBezTo>
                    <a:cubicBezTo>
                      <a:pt x="1320" y="6139"/>
                      <a:pt x="1177" y="6577"/>
                      <a:pt x="970" y="6986"/>
                    </a:cubicBezTo>
                    <a:cubicBezTo>
                      <a:pt x="738" y="7446"/>
                      <a:pt x="425" y="7861"/>
                      <a:pt x="30" y="8193"/>
                    </a:cubicBezTo>
                    <a:cubicBezTo>
                      <a:pt x="1" y="8216"/>
                      <a:pt x="27" y="8254"/>
                      <a:pt x="58" y="8254"/>
                    </a:cubicBezTo>
                    <a:cubicBezTo>
                      <a:pt x="66" y="8254"/>
                      <a:pt x="74" y="8252"/>
                      <a:pt x="82" y="8246"/>
                    </a:cubicBezTo>
                    <a:cubicBezTo>
                      <a:pt x="753" y="7685"/>
                      <a:pt x="1177" y="6886"/>
                      <a:pt x="1404" y="6051"/>
                    </a:cubicBezTo>
                    <a:cubicBezTo>
                      <a:pt x="1520" y="5621"/>
                      <a:pt x="1576" y="5185"/>
                      <a:pt x="1612" y="4741"/>
                    </a:cubicBezTo>
                    <a:cubicBezTo>
                      <a:pt x="1629" y="4542"/>
                      <a:pt x="1691" y="4271"/>
                      <a:pt x="1934" y="4253"/>
                    </a:cubicBezTo>
                    <a:cubicBezTo>
                      <a:pt x="1941" y="4253"/>
                      <a:pt x="1948" y="4253"/>
                      <a:pt x="1954" y="4253"/>
                    </a:cubicBezTo>
                    <a:cubicBezTo>
                      <a:pt x="2182" y="4253"/>
                      <a:pt x="2170" y="4579"/>
                      <a:pt x="2178" y="4745"/>
                    </a:cubicBezTo>
                    <a:cubicBezTo>
                      <a:pt x="2162" y="4764"/>
                      <a:pt x="2148" y="4785"/>
                      <a:pt x="2136" y="4808"/>
                    </a:cubicBezTo>
                    <a:cubicBezTo>
                      <a:pt x="2128" y="4824"/>
                      <a:pt x="2132" y="4838"/>
                      <a:pt x="2142" y="4850"/>
                    </a:cubicBezTo>
                    <a:cubicBezTo>
                      <a:pt x="1937" y="5311"/>
                      <a:pt x="1852" y="5821"/>
                      <a:pt x="1903" y="6324"/>
                    </a:cubicBezTo>
                    <a:cubicBezTo>
                      <a:pt x="1905" y="6347"/>
                      <a:pt x="1924" y="6361"/>
                      <a:pt x="1942" y="6361"/>
                    </a:cubicBezTo>
                    <a:cubicBezTo>
                      <a:pt x="1953" y="6361"/>
                      <a:pt x="1964" y="6356"/>
                      <a:pt x="1972" y="6343"/>
                    </a:cubicBezTo>
                    <a:cubicBezTo>
                      <a:pt x="2228" y="5920"/>
                      <a:pt x="2277" y="5413"/>
                      <a:pt x="2260" y="4928"/>
                    </a:cubicBezTo>
                    <a:cubicBezTo>
                      <a:pt x="2259" y="4876"/>
                      <a:pt x="2257" y="4825"/>
                      <a:pt x="2253" y="4772"/>
                    </a:cubicBezTo>
                    <a:cubicBezTo>
                      <a:pt x="2343" y="4677"/>
                      <a:pt x="2488" y="4640"/>
                      <a:pt x="2613" y="4610"/>
                    </a:cubicBezTo>
                    <a:cubicBezTo>
                      <a:pt x="2799" y="4564"/>
                      <a:pt x="2985" y="4522"/>
                      <a:pt x="3165" y="4459"/>
                    </a:cubicBezTo>
                    <a:cubicBezTo>
                      <a:pt x="3341" y="4399"/>
                      <a:pt x="3509" y="4320"/>
                      <a:pt x="3655" y="4206"/>
                    </a:cubicBezTo>
                    <a:cubicBezTo>
                      <a:pt x="3787" y="4102"/>
                      <a:pt x="3897" y="3973"/>
                      <a:pt x="3982" y="3828"/>
                    </a:cubicBezTo>
                    <a:cubicBezTo>
                      <a:pt x="4158" y="3531"/>
                      <a:pt x="4237" y="3186"/>
                      <a:pt x="4285" y="2849"/>
                    </a:cubicBezTo>
                    <a:cubicBezTo>
                      <a:pt x="4285" y="2845"/>
                      <a:pt x="4286" y="2841"/>
                      <a:pt x="4286" y="2835"/>
                    </a:cubicBezTo>
                    <a:cubicBezTo>
                      <a:pt x="4287" y="2834"/>
                      <a:pt x="4287" y="2833"/>
                      <a:pt x="4289" y="2832"/>
                    </a:cubicBezTo>
                    <a:cubicBezTo>
                      <a:pt x="4312" y="2875"/>
                      <a:pt x="4354" y="2908"/>
                      <a:pt x="4401" y="2927"/>
                    </a:cubicBezTo>
                    <a:cubicBezTo>
                      <a:pt x="4429" y="2937"/>
                      <a:pt x="4456" y="2942"/>
                      <a:pt x="4483" y="2942"/>
                    </a:cubicBezTo>
                    <a:cubicBezTo>
                      <a:pt x="4545" y="2942"/>
                      <a:pt x="4604" y="2917"/>
                      <a:pt x="4656" y="2876"/>
                    </a:cubicBezTo>
                    <a:cubicBezTo>
                      <a:pt x="4744" y="2806"/>
                      <a:pt x="4803" y="2699"/>
                      <a:pt x="4857" y="2603"/>
                    </a:cubicBezTo>
                    <a:cubicBezTo>
                      <a:pt x="4920" y="2493"/>
                      <a:pt x="4979" y="2379"/>
                      <a:pt x="5031" y="2266"/>
                    </a:cubicBezTo>
                    <a:cubicBezTo>
                      <a:pt x="5242" y="1810"/>
                      <a:pt x="5375" y="1319"/>
                      <a:pt x="5419" y="818"/>
                    </a:cubicBezTo>
                    <a:lnTo>
                      <a:pt x="5419" y="817"/>
                    </a:lnTo>
                    <a:cubicBezTo>
                      <a:pt x="5445" y="853"/>
                      <a:pt x="5474" y="886"/>
                      <a:pt x="5507" y="916"/>
                    </a:cubicBezTo>
                    <a:cubicBezTo>
                      <a:pt x="5539" y="946"/>
                      <a:pt x="5570" y="958"/>
                      <a:pt x="5598" y="958"/>
                    </a:cubicBezTo>
                    <a:cubicBezTo>
                      <a:pt x="5698" y="958"/>
                      <a:pt x="5768" y="803"/>
                      <a:pt x="5786" y="707"/>
                    </a:cubicBezTo>
                    <a:cubicBezTo>
                      <a:pt x="5804" y="632"/>
                      <a:pt x="5806" y="550"/>
                      <a:pt x="5804" y="471"/>
                    </a:cubicBezTo>
                    <a:cubicBezTo>
                      <a:pt x="5801" y="417"/>
                      <a:pt x="5783" y="336"/>
                      <a:pt x="5720" y="323"/>
                    </a:cubicBezTo>
                    <a:cubicBezTo>
                      <a:pt x="5713" y="322"/>
                      <a:pt x="5707" y="321"/>
                      <a:pt x="5702" y="321"/>
                    </a:cubicBezTo>
                    <a:cubicBezTo>
                      <a:pt x="5625" y="321"/>
                      <a:pt x="5616" y="433"/>
                      <a:pt x="5615" y="491"/>
                    </a:cubicBezTo>
                    <a:cubicBezTo>
                      <a:pt x="5611" y="592"/>
                      <a:pt x="5632" y="691"/>
                      <a:pt x="5669" y="785"/>
                    </a:cubicBezTo>
                    <a:cubicBezTo>
                      <a:pt x="5673" y="794"/>
                      <a:pt x="5678" y="797"/>
                      <a:pt x="5683" y="800"/>
                    </a:cubicBezTo>
                    <a:cubicBezTo>
                      <a:pt x="5664" y="843"/>
                      <a:pt x="5636" y="885"/>
                      <a:pt x="5602" y="885"/>
                    </a:cubicBezTo>
                    <a:cubicBezTo>
                      <a:pt x="5591" y="885"/>
                      <a:pt x="5580" y="881"/>
                      <a:pt x="5569" y="872"/>
                    </a:cubicBezTo>
                    <a:cubicBezTo>
                      <a:pt x="5512" y="830"/>
                      <a:pt x="5469" y="757"/>
                      <a:pt x="5434" y="696"/>
                    </a:cubicBezTo>
                    <a:cubicBezTo>
                      <a:pt x="5433" y="695"/>
                      <a:pt x="5433" y="694"/>
                      <a:pt x="5433" y="692"/>
                    </a:cubicBezTo>
                    <a:cubicBezTo>
                      <a:pt x="5449" y="463"/>
                      <a:pt x="5450" y="219"/>
                      <a:pt x="5337" y="19"/>
                    </a:cubicBezTo>
                    <a:cubicBezTo>
                      <a:pt x="5330" y="7"/>
                      <a:pt x="5317" y="1"/>
                      <a:pt x="5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5"/>
              <p:cNvSpPr/>
              <p:nvPr/>
            </p:nvSpPr>
            <p:spPr>
              <a:xfrm>
                <a:off x="6342703" y="1438987"/>
                <a:ext cx="1089765" cy="1645967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4687" extrusionOk="0">
                    <a:moveTo>
                      <a:pt x="4640" y="651"/>
                    </a:moveTo>
                    <a:lnTo>
                      <a:pt x="4640" y="651"/>
                    </a:lnTo>
                    <a:cubicBezTo>
                      <a:pt x="4679" y="778"/>
                      <a:pt x="4686" y="914"/>
                      <a:pt x="4636" y="1040"/>
                    </a:cubicBezTo>
                    <a:cubicBezTo>
                      <a:pt x="4634" y="1046"/>
                      <a:pt x="4630" y="1053"/>
                      <a:pt x="4626" y="1060"/>
                    </a:cubicBezTo>
                    <a:lnTo>
                      <a:pt x="4616" y="1050"/>
                    </a:lnTo>
                    <a:cubicBezTo>
                      <a:pt x="4515" y="953"/>
                      <a:pt x="4405" y="863"/>
                      <a:pt x="4289" y="785"/>
                    </a:cubicBezTo>
                    <a:cubicBezTo>
                      <a:pt x="4399" y="721"/>
                      <a:pt x="4515" y="675"/>
                      <a:pt x="4640" y="651"/>
                    </a:cubicBezTo>
                    <a:close/>
                    <a:moveTo>
                      <a:pt x="3853" y="689"/>
                    </a:moveTo>
                    <a:cubicBezTo>
                      <a:pt x="3892" y="689"/>
                      <a:pt x="3931" y="695"/>
                      <a:pt x="3966" y="705"/>
                    </a:cubicBezTo>
                    <a:cubicBezTo>
                      <a:pt x="4031" y="723"/>
                      <a:pt x="4092" y="753"/>
                      <a:pt x="4151" y="785"/>
                    </a:cubicBezTo>
                    <a:cubicBezTo>
                      <a:pt x="4113" y="815"/>
                      <a:pt x="4076" y="842"/>
                      <a:pt x="4041" y="871"/>
                    </a:cubicBezTo>
                    <a:cubicBezTo>
                      <a:pt x="3939" y="953"/>
                      <a:pt x="3837" y="1034"/>
                      <a:pt x="3732" y="1109"/>
                    </a:cubicBezTo>
                    <a:cubicBezTo>
                      <a:pt x="3648" y="1035"/>
                      <a:pt x="3583" y="909"/>
                      <a:pt x="3640" y="799"/>
                    </a:cubicBezTo>
                    <a:cubicBezTo>
                      <a:pt x="3682" y="718"/>
                      <a:pt x="3767" y="689"/>
                      <a:pt x="3853" y="689"/>
                    </a:cubicBezTo>
                    <a:close/>
                    <a:moveTo>
                      <a:pt x="4875" y="627"/>
                    </a:moveTo>
                    <a:cubicBezTo>
                      <a:pt x="5089" y="627"/>
                      <a:pt x="5310" y="670"/>
                      <a:pt x="5507" y="753"/>
                    </a:cubicBezTo>
                    <a:cubicBezTo>
                      <a:pt x="5697" y="832"/>
                      <a:pt x="5886" y="979"/>
                      <a:pt x="5836" y="1210"/>
                    </a:cubicBezTo>
                    <a:cubicBezTo>
                      <a:pt x="5833" y="1224"/>
                      <a:pt x="5828" y="1236"/>
                      <a:pt x="5824" y="1251"/>
                    </a:cubicBezTo>
                    <a:cubicBezTo>
                      <a:pt x="5725" y="1211"/>
                      <a:pt x="5622" y="1183"/>
                      <a:pt x="5517" y="1163"/>
                    </a:cubicBezTo>
                    <a:cubicBezTo>
                      <a:pt x="5422" y="1145"/>
                      <a:pt x="5323" y="1133"/>
                      <a:pt x="5224" y="1133"/>
                    </a:cubicBezTo>
                    <a:cubicBezTo>
                      <a:pt x="5087" y="1133"/>
                      <a:pt x="4952" y="1156"/>
                      <a:pt x="4829" y="1218"/>
                    </a:cubicBezTo>
                    <a:cubicBezTo>
                      <a:pt x="4818" y="1224"/>
                      <a:pt x="4809" y="1229"/>
                      <a:pt x="4799" y="1235"/>
                    </a:cubicBezTo>
                    <a:cubicBezTo>
                      <a:pt x="4761" y="1194"/>
                      <a:pt x="4722" y="1153"/>
                      <a:pt x="4682" y="1115"/>
                    </a:cubicBezTo>
                    <a:cubicBezTo>
                      <a:pt x="4728" y="1024"/>
                      <a:pt x="4749" y="924"/>
                      <a:pt x="4745" y="822"/>
                    </a:cubicBezTo>
                    <a:cubicBezTo>
                      <a:pt x="4742" y="760"/>
                      <a:pt x="4730" y="698"/>
                      <a:pt x="4713" y="638"/>
                    </a:cubicBezTo>
                    <a:cubicBezTo>
                      <a:pt x="4750" y="632"/>
                      <a:pt x="4787" y="629"/>
                      <a:pt x="4824" y="628"/>
                    </a:cubicBezTo>
                    <a:cubicBezTo>
                      <a:pt x="4841" y="628"/>
                      <a:pt x="4858" y="627"/>
                      <a:pt x="4875" y="627"/>
                    </a:cubicBezTo>
                    <a:close/>
                    <a:moveTo>
                      <a:pt x="4220" y="827"/>
                    </a:moveTo>
                    <a:cubicBezTo>
                      <a:pt x="4236" y="838"/>
                      <a:pt x="4253" y="850"/>
                      <a:pt x="4270" y="861"/>
                    </a:cubicBezTo>
                    <a:cubicBezTo>
                      <a:pt x="4385" y="937"/>
                      <a:pt x="4489" y="1029"/>
                      <a:pt x="4588" y="1125"/>
                    </a:cubicBezTo>
                    <a:cubicBezTo>
                      <a:pt x="4541" y="1193"/>
                      <a:pt x="4474" y="1247"/>
                      <a:pt x="4392" y="1275"/>
                    </a:cubicBezTo>
                    <a:cubicBezTo>
                      <a:pt x="4344" y="1290"/>
                      <a:pt x="4294" y="1297"/>
                      <a:pt x="4243" y="1297"/>
                    </a:cubicBezTo>
                    <a:cubicBezTo>
                      <a:pt x="4181" y="1297"/>
                      <a:pt x="4119" y="1287"/>
                      <a:pt x="4058" y="1272"/>
                    </a:cubicBezTo>
                    <a:cubicBezTo>
                      <a:pt x="3968" y="1249"/>
                      <a:pt x="3875" y="1210"/>
                      <a:pt x="3795" y="1157"/>
                    </a:cubicBezTo>
                    <a:cubicBezTo>
                      <a:pt x="3822" y="1139"/>
                      <a:pt x="3851" y="1119"/>
                      <a:pt x="3879" y="1098"/>
                    </a:cubicBezTo>
                    <a:cubicBezTo>
                      <a:pt x="3973" y="1024"/>
                      <a:pt x="4062" y="946"/>
                      <a:pt x="4158" y="872"/>
                    </a:cubicBezTo>
                    <a:cubicBezTo>
                      <a:pt x="4179" y="857"/>
                      <a:pt x="4199" y="842"/>
                      <a:pt x="4220" y="827"/>
                    </a:cubicBezTo>
                    <a:close/>
                    <a:moveTo>
                      <a:pt x="3961" y="71"/>
                    </a:moveTo>
                    <a:cubicBezTo>
                      <a:pt x="4172" y="71"/>
                      <a:pt x="4357" y="193"/>
                      <a:pt x="4485" y="359"/>
                    </a:cubicBezTo>
                    <a:cubicBezTo>
                      <a:pt x="4535" y="424"/>
                      <a:pt x="4579" y="499"/>
                      <a:pt x="4613" y="578"/>
                    </a:cubicBezTo>
                    <a:cubicBezTo>
                      <a:pt x="4519" y="596"/>
                      <a:pt x="4427" y="625"/>
                      <a:pt x="4342" y="665"/>
                    </a:cubicBezTo>
                    <a:cubicBezTo>
                      <a:pt x="4298" y="686"/>
                      <a:pt x="4256" y="712"/>
                      <a:pt x="4215" y="738"/>
                    </a:cubicBezTo>
                    <a:cubicBezTo>
                      <a:pt x="4181" y="719"/>
                      <a:pt x="4148" y="699"/>
                      <a:pt x="4113" y="683"/>
                    </a:cubicBezTo>
                    <a:cubicBezTo>
                      <a:pt x="4031" y="642"/>
                      <a:pt x="3941" y="611"/>
                      <a:pt x="3850" y="611"/>
                    </a:cubicBezTo>
                    <a:cubicBezTo>
                      <a:pt x="3827" y="611"/>
                      <a:pt x="3805" y="613"/>
                      <a:pt x="3783" y="617"/>
                    </a:cubicBezTo>
                    <a:cubicBezTo>
                      <a:pt x="3688" y="633"/>
                      <a:pt x="3601" y="691"/>
                      <a:pt x="3565" y="782"/>
                    </a:cubicBezTo>
                    <a:cubicBezTo>
                      <a:pt x="3505" y="925"/>
                      <a:pt x="3571" y="1053"/>
                      <a:pt x="3671" y="1149"/>
                    </a:cubicBezTo>
                    <a:cubicBezTo>
                      <a:pt x="3577" y="1214"/>
                      <a:pt x="3482" y="1277"/>
                      <a:pt x="3381" y="1335"/>
                    </a:cubicBezTo>
                    <a:cubicBezTo>
                      <a:pt x="3365" y="1344"/>
                      <a:pt x="3350" y="1351"/>
                      <a:pt x="3332" y="1361"/>
                    </a:cubicBezTo>
                    <a:cubicBezTo>
                      <a:pt x="3326" y="1334"/>
                      <a:pt x="3319" y="1304"/>
                      <a:pt x="3310" y="1277"/>
                    </a:cubicBezTo>
                    <a:cubicBezTo>
                      <a:pt x="3276" y="1168"/>
                      <a:pt x="3222" y="1066"/>
                      <a:pt x="3147" y="981"/>
                    </a:cubicBezTo>
                    <a:cubicBezTo>
                      <a:pt x="3078" y="903"/>
                      <a:pt x="2985" y="829"/>
                      <a:pt x="2876" y="825"/>
                    </a:cubicBezTo>
                    <a:cubicBezTo>
                      <a:pt x="2873" y="825"/>
                      <a:pt x="2870" y="825"/>
                      <a:pt x="2867" y="825"/>
                    </a:cubicBezTo>
                    <a:cubicBezTo>
                      <a:pt x="2755" y="825"/>
                      <a:pt x="2658" y="903"/>
                      <a:pt x="2587" y="982"/>
                    </a:cubicBezTo>
                    <a:cubicBezTo>
                      <a:pt x="2545" y="1029"/>
                      <a:pt x="2509" y="1079"/>
                      <a:pt x="2477" y="1133"/>
                    </a:cubicBezTo>
                    <a:cubicBezTo>
                      <a:pt x="2495" y="1025"/>
                      <a:pt x="2560" y="926"/>
                      <a:pt x="2634" y="841"/>
                    </a:cubicBezTo>
                    <a:cubicBezTo>
                      <a:pt x="2794" y="654"/>
                      <a:pt x="2987" y="494"/>
                      <a:pt x="3196" y="364"/>
                    </a:cubicBezTo>
                    <a:cubicBezTo>
                      <a:pt x="3297" y="301"/>
                      <a:pt x="3403" y="245"/>
                      <a:pt x="3513" y="196"/>
                    </a:cubicBezTo>
                    <a:cubicBezTo>
                      <a:pt x="3635" y="143"/>
                      <a:pt x="3766" y="91"/>
                      <a:pt x="3900" y="75"/>
                    </a:cubicBezTo>
                    <a:cubicBezTo>
                      <a:pt x="3920" y="73"/>
                      <a:pt x="3941" y="71"/>
                      <a:pt x="3961" y="71"/>
                    </a:cubicBezTo>
                    <a:close/>
                    <a:moveTo>
                      <a:pt x="2871" y="903"/>
                    </a:moveTo>
                    <a:cubicBezTo>
                      <a:pt x="3054" y="903"/>
                      <a:pt x="3197" y="1162"/>
                      <a:pt x="3243" y="1314"/>
                    </a:cubicBezTo>
                    <a:cubicBezTo>
                      <a:pt x="3251" y="1341"/>
                      <a:pt x="3257" y="1370"/>
                      <a:pt x="3264" y="1399"/>
                    </a:cubicBezTo>
                    <a:cubicBezTo>
                      <a:pt x="3138" y="1461"/>
                      <a:pt x="2998" y="1511"/>
                      <a:pt x="2861" y="1511"/>
                    </a:cubicBezTo>
                    <a:cubicBezTo>
                      <a:pt x="2792" y="1511"/>
                      <a:pt x="2723" y="1498"/>
                      <a:pt x="2658" y="1468"/>
                    </a:cubicBezTo>
                    <a:cubicBezTo>
                      <a:pt x="2572" y="1429"/>
                      <a:pt x="2511" y="1365"/>
                      <a:pt x="2485" y="1281"/>
                    </a:cubicBezTo>
                    <a:cubicBezTo>
                      <a:pt x="2546" y="1139"/>
                      <a:pt x="2637" y="1000"/>
                      <a:pt x="2769" y="930"/>
                    </a:cubicBezTo>
                    <a:cubicBezTo>
                      <a:pt x="2804" y="911"/>
                      <a:pt x="2838" y="903"/>
                      <a:pt x="2871" y="903"/>
                    </a:cubicBezTo>
                    <a:close/>
                    <a:moveTo>
                      <a:pt x="5867" y="1349"/>
                    </a:moveTo>
                    <a:cubicBezTo>
                      <a:pt x="5965" y="1392"/>
                      <a:pt x="6056" y="1448"/>
                      <a:pt x="6140" y="1513"/>
                    </a:cubicBezTo>
                    <a:cubicBezTo>
                      <a:pt x="6166" y="1534"/>
                      <a:pt x="6191" y="1556"/>
                      <a:pt x="6216" y="1579"/>
                    </a:cubicBezTo>
                    <a:cubicBezTo>
                      <a:pt x="6159" y="1569"/>
                      <a:pt x="6099" y="1565"/>
                      <a:pt x="6040" y="1563"/>
                    </a:cubicBezTo>
                    <a:cubicBezTo>
                      <a:pt x="6013" y="1562"/>
                      <a:pt x="5985" y="1561"/>
                      <a:pt x="5958" y="1561"/>
                    </a:cubicBezTo>
                    <a:cubicBezTo>
                      <a:pt x="5881" y="1561"/>
                      <a:pt x="5805" y="1566"/>
                      <a:pt x="5729" y="1573"/>
                    </a:cubicBezTo>
                    <a:cubicBezTo>
                      <a:pt x="5781" y="1508"/>
                      <a:pt x="5832" y="1432"/>
                      <a:pt x="5867" y="1349"/>
                    </a:cubicBezTo>
                    <a:close/>
                    <a:moveTo>
                      <a:pt x="5231" y="1208"/>
                    </a:moveTo>
                    <a:cubicBezTo>
                      <a:pt x="5331" y="1208"/>
                      <a:pt x="5433" y="1221"/>
                      <a:pt x="5530" y="1240"/>
                    </a:cubicBezTo>
                    <a:cubicBezTo>
                      <a:pt x="5621" y="1259"/>
                      <a:pt x="5713" y="1286"/>
                      <a:pt x="5800" y="1320"/>
                    </a:cubicBezTo>
                    <a:cubicBezTo>
                      <a:pt x="5760" y="1417"/>
                      <a:pt x="5695" y="1508"/>
                      <a:pt x="5621" y="1585"/>
                    </a:cubicBezTo>
                    <a:lnTo>
                      <a:pt x="5538" y="1597"/>
                    </a:lnTo>
                    <a:cubicBezTo>
                      <a:pt x="5433" y="1617"/>
                      <a:pt x="5332" y="1644"/>
                      <a:pt x="5233" y="1682"/>
                    </a:cubicBezTo>
                    <a:cubicBezTo>
                      <a:pt x="5101" y="1558"/>
                      <a:pt x="4977" y="1423"/>
                      <a:pt x="4854" y="1291"/>
                    </a:cubicBezTo>
                    <a:cubicBezTo>
                      <a:pt x="4970" y="1230"/>
                      <a:pt x="5099" y="1208"/>
                      <a:pt x="5231" y="1208"/>
                    </a:cubicBezTo>
                    <a:close/>
                    <a:moveTo>
                      <a:pt x="5521" y="1675"/>
                    </a:moveTo>
                    <a:lnTo>
                      <a:pt x="5521" y="1675"/>
                    </a:lnTo>
                    <a:cubicBezTo>
                      <a:pt x="5503" y="1691"/>
                      <a:pt x="5485" y="1706"/>
                      <a:pt x="5465" y="1720"/>
                    </a:cubicBezTo>
                    <a:cubicBezTo>
                      <a:pt x="5435" y="1716"/>
                      <a:pt x="5406" y="1713"/>
                      <a:pt x="5376" y="1711"/>
                    </a:cubicBezTo>
                    <a:cubicBezTo>
                      <a:pt x="5425" y="1696"/>
                      <a:pt x="5473" y="1686"/>
                      <a:pt x="5521" y="1675"/>
                    </a:cubicBezTo>
                    <a:close/>
                    <a:moveTo>
                      <a:pt x="4788" y="1328"/>
                    </a:moveTo>
                    <a:cubicBezTo>
                      <a:pt x="4908" y="1456"/>
                      <a:pt x="5028" y="1587"/>
                      <a:pt x="5154" y="1710"/>
                    </a:cubicBezTo>
                    <a:cubicBezTo>
                      <a:pt x="5079" y="1713"/>
                      <a:pt x="5002" y="1720"/>
                      <a:pt x="4928" y="1729"/>
                    </a:cubicBezTo>
                    <a:cubicBezTo>
                      <a:pt x="4767" y="1748"/>
                      <a:pt x="4607" y="1776"/>
                      <a:pt x="4450" y="1812"/>
                    </a:cubicBezTo>
                    <a:cubicBezTo>
                      <a:pt x="4453" y="1800"/>
                      <a:pt x="4456" y="1786"/>
                      <a:pt x="4461" y="1775"/>
                    </a:cubicBezTo>
                    <a:cubicBezTo>
                      <a:pt x="4518" y="1597"/>
                      <a:pt x="4631" y="1433"/>
                      <a:pt x="4788" y="1328"/>
                    </a:cubicBezTo>
                    <a:close/>
                    <a:moveTo>
                      <a:pt x="5231" y="1780"/>
                    </a:moveTo>
                    <a:cubicBezTo>
                      <a:pt x="5249" y="1797"/>
                      <a:pt x="5269" y="1814"/>
                      <a:pt x="5287" y="1829"/>
                    </a:cubicBezTo>
                    <a:cubicBezTo>
                      <a:pt x="5157" y="1897"/>
                      <a:pt x="5017" y="1947"/>
                      <a:pt x="4873" y="1981"/>
                    </a:cubicBezTo>
                    <a:cubicBezTo>
                      <a:pt x="4930" y="1931"/>
                      <a:pt x="4992" y="1884"/>
                      <a:pt x="5059" y="1844"/>
                    </a:cubicBezTo>
                    <a:cubicBezTo>
                      <a:pt x="5098" y="1822"/>
                      <a:pt x="5138" y="1801"/>
                      <a:pt x="5179" y="1782"/>
                    </a:cubicBezTo>
                    <a:cubicBezTo>
                      <a:pt x="5191" y="1782"/>
                      <a:pt x="5206" y="1781"/>
                      <a:pt x="5218" y="1780"/>
                    </a:cubicBezTo>
                    <a:close/>
                    <a:moveTo>
                      <a:pt x="4997" y="1795"/>
                    </a:moveTo>
                    <a:cubicBezTo>
                      <a:pt x="4903" y="1854"/>
                      <a:pt x="4818" y="1926"/>
                      <a:pt x="4744" y="2012"/>
                    </a:cubicBezTo>
                    <a:cubicBezTo>
                      <a:pt x="4633" y="2033"/>
                      <a:pt x="4521" y="2048"/>
                      <a:pt x="4410" y="2059"/>
                    </a:cubicBezTo>
                    <a:cubicBezTo>
                      <a:pt x="4411" y="2003"/>
                      <a:pt x="4418" y="1948"/>
                      <a:pt x="4429" y="1893"/>
                    </a:cubicBezTo>
                    <a:cubicBezTo>
                      <a:pt x="4509" y="1874"/>
                      <a:pt x="4588" y="1857"/>
                      <a:pt x="4668" y="1842"/>
                    </a:cubicBezTo>
                    <a:cubicBezTo>
                      <a:pt x="4777" y="1822"/>
                      <a:pt x="4887" y="1806"/>
                      <a:pt x="4997" y="1795"/>
                    </a:cubicBezTo>
                    <a:close/>
                    <a:moveTo>
                      <a:pt x="5944" y="1635"/>
                    </a:moveTo>
                    <a:cubicBezTo>
                      <a:pt x="5968" y="1635"/>
                      <a:pt x="5993" y="1636"/>
                      <a:pt x="6017" y="1636"/>
                    </a:cubicBezTo>
                    <a:cubicBezTo>
                      <a:pt x="6113" y="1639"/>
                      <a:pt x="6212" y="1649"/>
                      <a:pt x="6306" y="1671"/>
                    </a:cubicBezTo>
                    <a:cubicBezTo>
                      <a:pt x="6333" y="1701"/>
                      <a:pt x="6355" y="1734"/>
                      <a:pt x="6361" y="1774"/>
                    </a:cubicBezTo>
                    <a:cubicBezTo>
                      <a:pt x="6382" y="1889"/>
                      <a:pt x="6285" y="1994"/>
                      <a:pt x="6190" y="2041"/>
                    </a:cubicBezTo>
                    <a:cubicBezTo>
                      <a:pt x="6140" y="2066"/>
                      <a:pt x="6087" y="2080"/>
                      <a:pt x="6035" y="2085"/>
                    </a:cubicBezTo>
                    <a:cubicBezTo>
                      <a:pt x="5945" y="1909"/>
                      <a:pt x="5761" y="1787"/>
                      <a:pt x="5562" y="1738"/>
                    </a:cubicBezTo>
                    <a:cubicBezTo>
                      <a:pt x="5594" y="1712"/>
                      <a:pt x="5625" y="1685"/>
                      <a:pt x="5653" y="1654"/>
                    </a:cubicBezTo>
                    <a:cubicBezTo>
                      <a:pt x="5750" y="1642"/>
                      <a:pt x="5847" y="1635"/>
                      <a:pt x="5944" y="1635"/>
                    </a:cubicBezTo>
                    <a:close/>
                    <a:moveTo>
                      <a:pt x="5484" y="1799"/>
                    </a:moveTo>
                    <a:cubicBezTo>
                      <a:pt x="5572" y="1815"/>
                      <a:pt x="5656" y="1841"/>
                      <a:pt x="5736" y="1885"/>
                    </a:cubicBezTo>
                    <a:cubicBezTo>
                      <a:pt x="5824" y="1935"/>
                      <a:pt x="5902" y="2003"/>
                      <a:pt x="5951" y="2088"/>
                    </a:cubicBezTo>
                    <a:cubicBezTo>
                      <a:pt x="5803" y="2078"/>
                      <a:pt x="5653" y="2004"/>
                      <a:pt x="5531" y="1923"/>
                    </a:cubicBezTo>
                    <a:cubicBezTo>
                      <a:pt x="5491" y="1896"/>
                      <a:pt x="5454" y="1869"/>
                      <a:pt x="5418" y="1842"/>
                    </a:cubicBezTo>
                    <a:cubicBezTo>
                      <a:pt x="5441" y="1827"/>
                      <a:pt x="5463" y="1813"/>
                      <a:pt x="5484" y="1799"/>
                    </a:cubicBezTo>
                    <a:close/>
                    <a:moveTo>
                      <a:pt x="4352" y="1912"/>
                    </a:moveTo>
                    <a:cubicBezTo>
                      <a:pt x="4343" y="1963"/>
                      <a:pt x="4340" y="2015"/>
                      <a:pt x="4338" y="2066"/>
                    </a:cubicBezTo>
                    <a:cubicBezTo>
                      <a:pt x="4231" y="2075"/>
                      <a:pt x="4125" y="2083"/>
                      <a:pt x="4017" y="2089"/>
                    </a:cubicBezTo>
                    <a:cubicBezTo>
                      <a:pt x="3929" y="2096"/>
                      <a:pt x="3844" y="2100"/>
                      <a:pt x="3758" y="2104"/>
                    </a:cubicBezTo>
                    <a:cubicBezTo>
                      <a:pt x="3952" y="2030"/>
                      <a:pt x="4149" y="1965"/>
                      <a:pt x="4352" y="1912"/>
                    </a:cubicBezTo>
                    <a:close/>
                    <a:moveTo>
                      <a:pt x="4641" y="1178"/>
                    </a:moveTo>
                    <a:cubicBezTo>
                      <a:pt x="4672" y="1210"/>
                      <a:pt x="4703" y="1241"/>
                      <a:pt x="4734" y="1275"/>
                    </a:cubicBezTo>
                    <a:cubicBezTo>
                      <a:pt x="4594" y="1372"/>
                      <a:pt x="4485" y="1516"/>
                      <a:pt x="4419" y="1673"/>
                    </a:cubicBezTo>
                    <a:cubicBezTo>
                      <a:pt x="4396" y="1726"/>
                      <a:pt x="4379" y="1779"/>
                      <a:pt x="4366" y="1834"/>
                    </a:cubicBezTo>
                    <a:cubicBezTo>
                      <a:pt x="4081" y="1902"/>
                      <a:pt x="3803" y="1999"/>
                      <a:pt x="3534" y="2114"/>
                    </a:cubicBezTo>
                    <a:cubicBezTo>
                      <a:pt x="3466" y="2117"/>
                      <a:pt x="3398" y="2120"/>
                      <a:pt x="3330" y="2121"/>
                    </a:cubicBezTo>
                    <a:cubicBezTo>
                      <a:pt x="3337" y="2084"/>
                      <a:pt x="3344" y="2048"/>
                      <a:pt x="3350" y="2012"/>
                    </a:cubicBezTo>
                    <a:cubicBezTo>
                      <a:pt x="3352" y="1999"/>
                      <a:pt x="3346" y="1989"/>
                      <a:pt x="3339" y="1980"/>
                    </a:cubicBezTo>
                    <a:cubicBezTo>
                      <a:pt x="3360" y="1801"/>
                      <a:pt x="3373" y="1619"/>
                      <a:pt x="3345" y="1440"/>
                    </a:cubicBezTo>
                    <a:cubicBezTo>
                      <a:pt x="3416" y="1404"/>
                      <a:pt x="3484" y="1364"/>
                      <a:pt x="3550" y="1323"/>
                    </a:cubicBezTo>
                    <a:cubicBezTo>
                      <a:pt x="3612" y="1285"/>
                      <a:pt x="3672" y="1244"/>
                      <a:pt x="3732" y="1203"/>
                    </a:cubicBezTo>
                    <a:cubicBezTo>
                      <a:pt x="3770" y="1231"/>
                      <a:pt x="3812" y="1255"/>
                      <a:pt x="3851" y="1275"/>
                    </a:cubicBezTo>
                    <a:cubicBezTo>
                      <a:pt x="3970" y="1331"/>
                      <a:pt x="4106" y="1372"/>
                      <a:pt x="4240" y="1372"/>
                    </a:cubicBezTo>
                    <a:cubicBezTo>
                      <a:pt x="4314" y="1372"/>
                      <a:pt x="4388" y="1360"/>
                      <a:pt x="4457" y="1329"/>
                    </a:cubicBezTo>
                    <a:cubicBezTo>
                      <a:pt x="4534" y="1297"/>
                      <a:pt x="4594" y="1243"/>
                      <a:pt x="4641" y="1178"/>
                    </a:cubicBezTo>
                    <a:close/>
                    <a:moveTo>
                      <a:pt x="2445" y="1381"/>
                    </a:moveTo>
                    <a:cubicBezTo>
                      <a:pt x="2528" y="1519"/>
                      <a:pt x="2704" y="1585"/>
                      <a:pt x="2865" y="1585"/>
                    </a:cubicBezTo>
                    <a:cubicBezTo>
                      <a:pt x="2874" y="1585"/>
                      <a:pt x="2882" y="1584"/>
                      <a:pt x="2891" y="1584"/>
                    </a:cubicBezTo>
                    <a:cubicBezTo>
                      <a:pt x="3026" y="1577"/>
                      <a:pt x="3153" y="1534"/>
                      <a:pt x="3274" y="1476"/>
                    </a:cubicBezTo>
                    <a:lnTo>
                      <a:pt x="3274" y="1476"/>
                    </a:lnTo>
                    <a:cubicBezTo>
                      <a:pt x="3300" y="1674"/>
                      <a:pt x="3276" y="1878"/>
                      <a:pt x="3252" y="2075"/>
                    </a:cubicBezTo>
                    <a:cubicBezTo>
                      <a:pt x="3251" y="2084"/>
                      <a:pt x="3253" y="2090"/>
                      <a:pt x="3257" y="2096"/>
                    </a:cubicBezTo>
                    <a:cubicBezTo>
                      <a:pt x="3255" y="2105"/>
                      <a:pt x="3253" y="2115"/>
                      <a:pt x="3252" y="2125"/>
                    </a:cubicBezTo>
                    <a:cubicBezTo>
                      <a:pt x="3230" y="2125"/>
                      <a:pt x="3205" y="2126"/>
                      <a:pt x="3182" y="2126"/>
                    </a:cubicBezTo>
                    <a:cubicBezTo>
                      <a:pt x="3038" y="2129"/>
                      <a:pt x="2897" y="2131"/>
                      <a:pt x="2754" y="2131"/>
                    </a:cubicBezTo>
                    <a:cubicBezTo>
                      <a:pt x="2731" y="2131"/>
                      <a:pt x="2707" y="2132"/>
                      <a:pt x="2683" y="2132"/>
                    </a:cubicBezTo>
                    <a:cubicBezTo>
                      <a:pt x="2604" y="2132"/>
                      <a:pt x="2522" y="2128"/>
                      <a:pt x="2449" y="2096"/>
                    </a:cubicBezTo>
                    <a:cubicBezTo>
                      <a:pt x="2328" y="2041"/>
                      <a:pt x="2335" y="1916"/>
                      <a:pt x="2351" y="1802"/>
                    </a:cubicBezTo>
                    <a:cubicBezTo>
                      <a:pt x="2365" y="1695"/>
                      <a:pt x="2385" y="1587"/>
                      <a:pt x="2414" y="1482"/>
                    </a:cubicBezTo>
                    <a:cubicBezTo>
                      <a:pt x="2423" y="1450"/>
                      <a:pt x="2434" y="1414"/>
                      <a:pt x="2445" y="1381"/>
                    </a:cubicBezTo>
                    <a:close/>
                    <a:moveTo>
                      <a:pt x="6415" y="1706"/>
                    </a:moveTo>
                    <a:cubicBezTo>
                      <a:pt x="6448" y="1718"/>
                      <a:pt x="6480" y="1732"/>
                      <a:pt x="6512" y="1749"/>
                    </a:cubicBezTo>
                    <a:cubicBezTo>
                      <a:pt x="6581" y="1786"/>
                      <a:pt x="6670" y="1846"/>
                      <a:pt x="6648" y="1937"/>
                    </a:cubicBezTo>
                    <a:cubicBezTo>
                      <a:pt x="6628" y="2021"/>
                      <a:pt x="6543" y="2088"/>
                      <a:pt x="6474" y="2131"/>
                    </a:cubicBezTo>
                    <a:cubicBezTo>
                      <a:pt x="6359" y="2205"/>
                      <a:pt x="6225" y="2245"/>
                      <a:pt x="6090" y="2273"/>
                    </a:cubicBezTo>
                    <a:cubicBezTo>
                      <a:pt x="6086" y="2231"/>
                      <a:pt x="6077" y="2191"/>
                      <a:pt x="6064" y="2153"/>
                    </a:cubicBezTo>
                    <a:cubicBezTo>
                      <a:pt x="6190" y="2136"/>
                      <a:pt x="6307" y="2079"/>
                      <a:pt x="6382" y="1969"/>
                    </a:cubicBezTo>
                    <a:cubicBezTo>
                      <a:pt x="6437" y="1890"/>
                      <a:pt x="6453" y="1792"/>
                      <a:pt x="6415" y="1706"/>
                    </a:cubicBezTo>
                    <a:close/>
                    <a:moveTo>
                      <a:pt x="4337" y="2141"/>
                    </a:moveTo>
                    <a:cubicBezTo>
                      <a:pt x="4340" y="2209"/>
                      <a:pt x="4346" y="2278"/>
                      <a:pt x="4358" y="2345"/>
                    </a:cubicBezTo>
                    <a:cubicBezTo>
                      <a:pt x="3997" y="2342"/>
                      <a:pt x="3637" y="2336"/>
                      <a:pt x="3275" y="2325"/>
                    </a:cubicBezTo>
                    <a:cubicBezTo>
                      <a:pt x="3277" y="2321"/>
                      <a:pt x="3278" y="2316"/>
                      <a:pt x="3279" y="2312"/>
                    </a:cubicBezTo>
                    <a:cubicBezTo>
                      <a:pt x="3367" y="2268"/>
                      <a:pt x="3458" y="2229"/>
                      <a:pt x="3547" y="2189"/>
                    </a:cubicBezTo>
                    <a:cubicBezTo>
                      <a:pt x="3560" y="2189"/>
                      <a:pt x="3574" y="2188"/>
                      <a:pt x="3588" y="2188"/>
                    </a:cubicBezTo>
                    <a:cubicBezTo>
                      <a:pt x="3839" y="2177"/>
                      <a:pt x="4090" y="2164"/>
                      <a:pt x="4337" y="2141"/>
                    </a:cubicBezTo>
                    <a:close/>
                    <a:moveTo>
                      <a:pt x="4677" y="2100"/>
                    </a:moveTo>
                    <a:lnTo>
                      <a:pt x="4677" y="2100"/>
                    </a:lnTo>
                    <a:cubicBezTo>
                      <a:pt x="4624" y="2175"/>
                      <a:pt x="4582" y="2260"/>
                      <a:pt x="4553" y="2347"/>
                    </a:cubicBezTo>
                    <a:cubicBezTo>
                      <a:pt x="4514" y="2347"/>
                      <a:pt x="4474" y="2346"/>
                      <a:pt x="4434" y="2346"/>
                    </a:cubicBezTo>
                    <a:cubicBezTo>
                      <a:pt x="4421" y="2276"/>
                      <a:pt x="4411" y="2205"/>
                      <a:pt x="4410" y="2134"/>
                    </a:cubicBezTo>
                    <a:cubicBezTo>
                      <a:pt x="4415" y="2134"/>
                      <a:pt x="4419" y="2132"/>
                      <a:pt x="4422" y="2132"/>
                    </a:cubicBezTo>
                    <a:cubicBezTo>
                      <a:pt x="4508" y="2123"/>
                      <a:pt x="4592" y="2113"/>
                      <a:pt x="4677" y="2100"/>
                    </a:cubicBezTo>
                    <a:close/>
                    <a:moveTo>
                      <a:pt x="5348" y="1883"/>
                    </a:moveTo>
                    <a:cubicBezTo>
                      <a:pt x="5485" y="1992"/>
                      <a:pt x="5636" y="2089"/>
                      <a:pt x="5803" y="2136"/>
                    </a:cubicBezTo>
                    <a:cubicBezTo>
                      <a:pt x="5862" y="2153"/>
                      <a:pt x="5925" y="2159"/>
                      <a:pt x="5988" y="2159"/>
                    </a:cubicBezTo>
                    <a:cubicBezTo>
                      <a:pt x="5997" y="2185"/>
                      <a:pt x="6004" y="2210"/>
                      <a:pt x="6010" y="2236"/>
                    </a:cubicBezTo>
                    <a:cubicBezTo>
                      <a:pt x="6014" y="2253"/>
                      <a:pt x="6015" y="2270"/>
                      <a:pt x="6017" y="2287"/>
                    </a:cubicBezTo>
                    <a:cubicBezTo>
                      <a:pt x="6003" y="2289"/>
                      <a:pt x="5992" y="2290"/>
                      <a:pt x="5978" y="2294"/>
                    </a:cubicBezTo>
                    <a:cubicBezTo>
                      <a:pt x="5789" y="2324"/>
                      <a:pt x="5595" y="2332"/>
                      <a:pt x="5402" y="2338"/>
                    </a:cubicBezTo>
                    <a:cubicBezTo>
                      <a:pt x="5144" y="2345"/>
                      <a:pt x="4887" y="2347"/>
                      <a:pt x="4630" y="2347"/>
                    </a:cubicBezTo>
                    <a:cubicBezTo>
                      <a:pt x="4665" y="2251"/>
                      <a:pt x="4718" y="2161"/>
                      <a:pt x="4783" y="2080"/>
                    </a:cubicBezTo>
                    <a:cubicBezTo>
                      <a:pt x="4909" y="2056"/>
                      <a:pt x="5034" y="2021"/>
                      <a:pt x="5153" y="1974"/>
                    </a:cubicBezTo>
                    <a:cubicBezTo>
                      <a:pt x="5220" y="1948"/>
                      <a:pt x="5285" y="1916"/>
                      <a:pt x="5348" y="1883"/>
                    </a:cubicBezTo>
                    <a:close/>
                    <a:moveTo>
                      <a:pt x="4451" y="2423"/>
                    </a:moveTo>
                    <a:cubicBezTo>
                      <a:pt x="4478" y="2424"/>
                      <a:pt x="4505" y="2424"/>
                      <a:pt x="4532" y="2424"/>
                    </a:cubicBezTo>
                    <a:cubicBezTo>
                      <a:pt x="4516" y="2491"/>
                      <a:pt x="4510" y="2557"/>
                      <a:pt x="4511" y="2625"/>
                    </a:cubicBezTo>
                    <a:cubicBezTo>
                      <a:pt x="4495" y="2581"/>
                      <a:pt x="4483" y="2538"/>
                      <a:pt x="4469" y="2494"/>
                    </a:cubicBezTo>
                    <a:cubicBezTo>
                      <a:pt x="4463" y="2471"/>
                      <a:pt x="4456" y="2446"/>
                      <a:pt x="4451" y="2423"/>
                    </a:cubicBezTo>
                    <a:close/>
                    <a:moveTo>
                      <a:pt x="3114" y="2394"/>
                    </a:moveTo>
                    <a:cubicBezTo>
                      <a:pt x="3133" y="2396"/>
                      <a:pt x="3153" y="2396"/>
                      <a:pt x="3173" y="2397"/>
                    </a:cubicBezTo>
                    <a:cubicBezTo>
                      <a:pt x="3121" y="2538"/>
                      <a:pt x="3054" y="2671"/>
                      <a:pt x="2973" y="2797"/>
                    </a:cubicBezTo>
                    <a:cubicBezTo>
                      <a:pt x="2951" y="2795"/>
                      <a:pt x="2929" y="2794"/>
                      <a:pt x="2908" y="2794"/>
                    </a:cubicBezTo>
                    <a:cubicBezTo>
                      <a:pt x="2792" y="2794"/>
                      <a:pt x="2676" y="2816"/>
                      <a:pt x="2565" y="2847"/>
                    </a:cubicBezTo>
                    <a:cubicBezTo>
                      <a:pt x="2549" y="2850"/>
                      <a:pt x="2534" y="2855"/>
                      <a:pt x="2519" y="2861"/>
                    </a:cubicBezTo>
                    <a:cubicBezTo>
                      <a:pt x="2556" y="2784"/>
                      <a:pt x="2624" y="2714"/>
                      <a:pt x="2681" y="2667"/>
                    </a:cubicBezTo>
                    <a:cubicBezTo>
                      <a:pt x="2812" y="2560"/>
                      <a:pt x="2964" y="2473"/>
                      <a:pt x="3114" y="2394"/>
                    </a:cubicBezTo>
                    <a:close/>
                    <a:moveTo>
                      <a:pt x="6550" y="2466"/>
                    </a:moveTo>
                    <a:cubicBezTo>
                      <a:pt x="6593" y="2466"/>
                      <a:pt x="6640" y="2488"/>
                      <a:pt x="6673" y="2508"/>
                    </a:cubicBezTo>
                    <a:cubicBezTo>
                      <a:pt x="6847" y="2614"/>
                      <a:pt x="6894" y="2850"/>
                      <a:pt x="6816" y="3030"/>
                    </a:cubicBezTo>
                    <a:lnTo>
                      <a:pt x="6800" y="3062"/>
                    </a:lnTo>
                    <a:cubicBezTo>
                      <a:pt x="6709" y="3002"/>
                      <a:pt x="6625" y="2933"/>
                      <a:pt x="6557" y="2843"/>
                    </a:cubicBezTo>
                    <a:cubicBezTo>
                      <a:pt x="6499" y="2766"/>
                      <a:pt x="6445" y="2666"/>
                      <a:pt x="6457" y="2567"/>
                    </a:cubicBezTo>
                    <a:cubicBezTo>
                      <a:pt x="6462" y="2528"/>
                      <a:pt x="6478" y="2483"/>
                      <a:pt x="6518" y="2471"/>
                    </a:cubicBezTo>
                    <a:cubicBezTo>
                      <a:pt x="6528" y="2467"/>
                      <a:pt x="6539" y="2466"/>
                      <a:pt x="6550" y="2466"/>
                    </a:cubicBezTo>
                    <a:close/>
                    <a:moveTo>
                      <a:pt x="6704" y="3081"/>
                    </a:moveTo>
                    <a:lnTo>
                      <a:pt x="6704" y="3081"/>
                    </a:lnTo>
                    <a:cubicBezTo>
                      <a:pt x="6725" y="3095"/>
                      <a:pt x="6745" y="3110"/>
                      <a:pt x="6766" y="3123"/>
                    </a:cubicBezTo>
                    <a:cubicBezTo>
                      <a:pt x="6757" y="3136"/>
                      <a:pt x="6747" y="3149"/>
                      <a:pt x="6737" y="3163"/>
                    </a:cubicBezTo>
                    <a:cubicBezTo>
                      <a:pt x="6733" y="3147"/>
                      <a:pt x="6730" y="3130"/>
                      <a:pt x="6722" y="3114"/>
                    </a:cubicBezTo>
                    <a:cubicBezTo>
                      <a:pt x="6717" y="3102"/>
                      <a:pt x="6711" y="3091"/>
                      <a:pt x="6704" y="3081"/>
                    </a:cubicBezTo>
                    <a:close/>
                    <a:moveTo>
                      <a:pt x="2912" y="2869"/>
                    </a:moveTo>
                    <a:cubicBezTo>
                      <a:pt x="2917" y="2869"/>
                      <a:pt x="2922" y="2869"/>
                      <a:pt x="2926" y="2869"/>
                    </a:cubicBezTo>
                    <a:cubicBezTo>
                      <a:pt x="2925" y="2870"/>
                      <a:pt x="2925" y="2871"/>
                      <a:pt x="2923" y="2871"/>
                    </a:cubicBezTo>
                    <a:cubicBezTo>
                      <a:pt x="2848" y="2979"/>
                      <a:pt x="2761" y="3079"/>
                      <a:pt x="2665" y="3170"/>
                    </a:cubicBezTo>
                    <a:cubicBezTo>
                      <a:pt x="2605" y="3151"/>
                      <a:pt x="2553" y="3117"/>
                      <a:pt x="2520" y="3067"/>
                    </a:cubicBezTo>
                    <a:cubicBezTo>
                      <a:pt x="2495" y="3027"/>
                      <a:pt x="2488" y="2986"/>
                      <a:pt x="2493" y="2947"/>
                    </a:cubicBezTo>
                    <a:cubicBezTo>
                      <a:pt x="2572" y="2920"/>
                      <a:pt x="2654" y="2899"/>
                      <a:pt x="2733" y="2885"/>
                    </a:cubicBezTo>
                    <a:cubicBezTo>
                      <a:pt x="2792" y="2875"/>
                      <a:pt x="2853" y="2869"/>
                      <a:pt x="2912" y="2869"/>
                    </a:cubicBezTo>
                    <a:close/>
                    <a:moveTo>
                      <a:pt x="3011" y="2876"/>
                    </a:moveTo>
                    <a:cubicBezTo>
                      <a:pt x="3080" y="2886"/>
                      <a:pt x="3148" y="2906"/>
                      <a:pt x="3211" y="2941"/>
                    </a:cubicBezTo>
                    <a:cubicBezTo>
                      <a:pt x="3246" y="2960"/>
                      <a:pt x="3285" y="2985"/>
                      <a:pt x="3300" y="3025"/>
                    </a:cubicBezTo>
                    <a:cubicBezTo>
                      <a:pt x="3321" y="3074"/>
                      <a:pt x="3275" y="3102"/>
                      <a:pt x="3236" y="3121"/>
                    </a:cubicBezTo>
                    <a:cubicBezTo>
                      <a:pt x="3155" y="3159"/>
                      <a:pt x="3064" y="3185"/>
                      <a:pt x="2973" y="3194"/>
                    </a:cubicBezTo>
                    <a:cubicBezTo>
                      <a:pt x="2944" y="3197"/>
                      <a:pt x="2911" y="3199"/>
                      <a:pt x="2876" y="3199"/>
                    </a:cubicBezTo>
                    <a:cubicBezTo>
                      <a:pt x="2837" y="3199"/>
                      <a:pt x="2796" y="3196"/>
                      <a:pt x="2755" y="3191"/>
                    </a:cubicBezTo>
                    <a:cubicBezTo>
                      <a:pt x="2850" y="3094"/>
                      <a:pt x="2935" y="2989"/>
                      <a:pt x="3011" y="2876"/>
                    </a:cubicBezTo>
                    <a:close/>
                    <a:moveTo>
                      <a:pt x="6829" y="3161"/>
                    </a:moveTo>
                    <a:cubicBezTo>
                      <a:pt x="6847" y="3172"/>
                      <a:pt x="6867" y="3182"/>
                      <a:pt x="6887" y="3193"/>
                    </a:cubicBezTo>
                    <a:cubicBezTo>
                      <a:pt x="6840" y="3215"/>
                      <a:pt x="6793" y="3237"/>
                      <a:pt x="6747" y="3261"/>
                    </a:cubicBezTo>
                    <a:cubicBezTo>
                      <a:pt x="6777" y="3231"/>
                      <a:pt x="6805" y="3196"/>
                      <a:pt x="6829" y="3161"/>
                    </a:cubicBezTo>
                    <a:close/>
                    <a:moveTo>
                      <a:pt x="6018" y="2364"/>
                    </a:moveTo>
                    <a:lnTo>
                      <a:pt x="6018" y="2364"/>
                    </a:lnTo>
                    <a:cubicBezTo>
                      <a:pt x="6010" y="2485"/>
                      <a:pt x="5963" y="2606"/>
                      <a:pt x="5904" y="2709"/>
                    </a:cubicBezTo>
                    <a:cubicBezTo>
                      <a:pt x="5766" y="2954"/>
                      <a:pt x="5543" y="3156"/>
                      <a:pt x="5304" y="3302"/>
                    </a:cubicBezTo>
                    <a:cubicBezTo>
                      <a:pt x="5121" y="3225"/>
                      <a:pt x="4941" y="3140"/>
                      <a:pt x="4757" y="3065"/>
                    </a:cubicBezTo>
                    <a:cubicBezTo>
                      <a:pt x="4746" y="3049"/>
                      <a:pt x="4734" y="3036"/>
                      <a:pt x="4724" y="3019"/>
                    </a:cubicBezTo>
                    <a:cubicBezTo>
                      <a:pt x="4631" y="2886"/>
                      <a:pt x="4578" y="2738"/>
                      <a:pt x="4586" y="2576"/>
                    </a:cubicBezTo>
                    <a:cubicBezTo>
                      <a:pt x="4588" y="2523"/>
                      <a:pt x="4597" y="2473"/>
                      <a:pt x="4608" y="2424"/>
                    </a:cubicBezTo>
                    <a:cubicBezTo>
                      <a:pt x="4781" y="2424"/>
                      <a:pt x="4955" y="2422"/>
                      <a:pt x="5128" y="2418"/>
                    </a:cubicBezTo>
                    <a:cubicBezTo>
                      <a:pt x="5422" y="2413"/>
                      <a:pt x="5726" y="2415"/>
                      <a:pt x="6018" y="2364"/>
                    </a:cubicBezTo>
                    <a:close/>
                    <a:moveTo>
                      <a:pt x="2859" y="2389"/>
                    </a:moveTo>
                    <a:cubicBezTo>
                      <a:pt x="2896" y="2389"/>
                      <a:pt x="2932" y="2390"/>
                      <a:pt x="2968" y="2390"/>
                    </a:cubicBezTo>
                    <a:cubicBezTo>
                      <a:pt x="2928" y="2413"/>
                      <a:pt x="2891" y="2435"/>
                      <a:pt x="2853" y="2459"/>
                    </a:cubicBezTo>
                    <a:cubicBezTo>
                      <a:pt x="2711" y="2547"/>
                      <a:pt x="2560" y="2646"/>
                      <a:pt x="2472" y="2793"/>
                    </a:cubicBezTo>
                    <a:cubicBezTo>
                      <a:pt x="2455" y="2823"/>
                      <a:pt x="2441" y="2855"/>
                      <a:pt x="2433" y="2888"/>
                    </a:cubicBezTo>
                    <a:cubicBezTo>
                      <a:pt x="2320" y="2927"/>
                      <a:pt x="2212" y="2974"/>
                      <a:pt x="2110" y="3029"/>
                    </a:cubicBezTo>
                    <a:cubicBezTo>
                      <a:pt x="1983" y="3101"/>
                      <a:pt x="1867" y="3195"/>
                      <a:pt x="1781" y="3307"/>
                    </a:cubicBezTo>
                    <a:lnTo>
                      <a:pt x="1781" y="3306"/>
                    </a:lnTo>
                    <a:cubicBezTo>
                      <a:pt x="1717" y="3157"/>
                      <a:pt x="1742" y="2981"/>
                      <a:pt x="1816" y="2840"/>
                    </a:cubicBezTo>
                    <a:cubicBezTo>
                      <a:pt x="1984" y="2522"/>
                      <a:pt x="2367" y="2411"/>
                      <a:pt x="2702" y="2393"/>
                    </a:cubicBezTo>
                    <a:cubicBezTo>
                      <a:pt x="2755" y="2390"/>
                      <a:pt x="2807" y="2389"/>
                      <a:pt x="2859" y="2389"/>
                    </a:cubicBezTo>
                    <a:close/>
                    <a:moveTo>
                      <a:pt x="4987" y="3319"/>
                    </a:moveTo>
                    <a:lnTo>
                      <a:pt x="4987" y="3319"/>
                    </a:lnTo>
                    <a:cubicBezTo>
                      <a:pt x="5040" y="3343"/>
                      <a:pt x="5097" y="3366"/>
                      <a:pt x="5154" y="3384"/>
                    </a:cubicBezTo>
                    <a:cubicBezTo>
                      <a:pt x="5138" y="3392"/>
                      <a:pt x="5122" y="3400"/>
                      <a:pt x="5105" y="3409"/>
                    </a:cubicBezTo>
                    <a:cubicBezTo>
                      <a:pt x="5095" y="3403"/>
                      <a:pt x="5082" y="3394"/>
                      <a:pt x="5072" y="3386"/>
                    </a:cubicBezTo>
                    <a:cubicBezTo>
                      <a:pt x="5043" y="3367"/>
                      <a:pt x="5014" y="3343"/>
                      <a:pt x="4987" y="3319"/>
                    </a:cubicBezTo>
                    <a:close/>
                    <a:moveTo>
                      <a:pt x="6427" y="3025"/>
                    </a:moveTo>
                    <a:cubicBezTo>
                      <a:pt x="6494" y="3025"/>
                      <a:pt x="6563" y="3041"/>
                      <a:pt x="6614" y="3085"/>
                    </a:cubicBezTo>
                    <a:cubicBezTo>
                      <a:pt x="6657" y="3123"/>
                      <a:pt x="6672" y="3178"/>
                      <a:pt x="6670" y="3235"/>
                    </a:cubicBezTo>
                    <a:cubicBezTo>
                      <a:pt x="6495" y="3395"/>
                      <a:pt x="6235" y="3445"/>
                      <a:pt x="5978" y="3445"/>
                    </a:cubicBezTo>
                    <a:cubicBezTo>
                      <a:pt x="5853" y="3445"/>
                      <a:pt x="5729" y="3433"/>
                      <a:pt x="5617" y="3416"/>
                    </a:cubicBezTo>
                    <a:cubicBezTo>
                      <a:pt x="5697" y="3367"/>
                      <a:pt x="5777" y="3317"/>
                      <a:pt x="5858" y="3267"/>
                    </a:cubicBezTo>
                    <a:cubicBezTo>
                      <a:pt x="6012" y="3174"/>
                      <a:pt x="6172" y="3060"/>
                      <a:pt x="6353" y="3031"/>
                    </a:cubicBezTo>
                    <a:cubicBezTo>
                      <a:pt x="6377" y="3027"/>
                      <a:pt x="6402" y="3025"/>
                      <a:pt x="6427" y="3025"/>
                    </a:cubicBezTo>
                    <a:close/>
                    <a:moveTo>
                      <a:pt x="2423" y="2971"/>
                    </a:moveTo>
                    <a:cubicBezTo>
                      <a:pt x="2423" y="3046"/>
                      <a:pt x="2451" y="3120"/>
                      <a:pt x="2520" y="3173"/>
                    </a:cubicBezTo>
                    <a:cubicBezTo>
                      <a:pt x="2545" y="3195"/>
                      <a:pt x="2576" y="3211"/>
                      <a:pt x="2608" y="3225"/>
                    </a:cubicBezTo>
                    <a:lnTo>
                      <a:pt x="2607" y="3226"/>
                    </a:lnTo>
                    <a:cubicBezTo>
                      <a:pt x="2485" y="3334"/>
                      <a:pt x="2346" y="3441"/>
                      <a:pt x="2187" y="3488"/>
                    </a:cubicBezTo>
                    <a:cubicBezTo>
                      <a:pt x="2146" y="3501"/>
                      <a:pt x="2103" y="3509"/>
                      <a:pt x="2059" y="3509"/>
                    </a:cubicBezTo>
                    <a:cubicBezTo>
                      <a:pt x="2018" y="3509"/>
                      <a:pt x="1977" y="3502"/>
                      <a:pt x="1939" y="3484"/>
                    </a:cubicBezTo>
                    <a:cubicBezTo>
                      <a:pt x="1889" y="3461"/>
                      <a:pt x="1849" y="3423"/>
                      <a:pt x="1818" y="3377"/>
                    </a:cubicBezTo>
                    <a:cubicBezTo>
                      <a:pt x="1834" y="3353"/>
                      <a:pt x="1852" y="3330"/>
                      <a:pt x="1870" y="3309"/>
                    </a:cubicBezTo>
                    <a:cubicBezTo>
                      <a:pt x="1976" y="3189"/>
                      <a:pt x="2115" y="3102"/>
                      <a:pt x="2261" y="3037"/>
                    </a:cubicBezTo>
                    <a:cubicBezTo>
                      <a:pt x="2313" y="3013"/>
                      <a:pt x="2368" y="2991"/>
                      <a:pt x="2423" y="2971"/>
                    </a:cubicBezTo>
                    <a:close/>
                    <a:moveTo>
                      <a:pt x="5255" y="3416"/>
                    </a:moveTo>
                    <a:cubicBezTo>
                      <a:pt x="5263" y="3419"/>
                      <a:pt x="5270" y="3420"/>
                      <a:pt x="5278" y="3423"/>
                    </a:cubicBezTo>
                    <a:cubicBezTo>
                      <a:pt x="5322" y="3435"/>
                      <a:pt x="5368" y="3445"/>
                      <a:pt x="5414" y="3456"/>
                    </a:cubicBezTo>
                    <a:cubicBezTo>
                      <a:pt x="5384" y="3474"/>
                      <a:pt x="5354" y="3494"/>
                      <a:pt x="5323" y="3512"/>
                    </a:cubicBezTo>
                    <a:cubicBezTo>
                      <a:pt x="5275" y="3498"/>
                      <a:pt x="5228" y="3479"/>
                      <a:pt x="5183" y="3456"/>
                    </a:cubicBezTo>
                    <a:cubicBezTo>
                      <a:pt x="5208" y="3444"/>
                      <a:pt x="5232" y="3430"/>
                      <a:pt x="5255" y="3416"/>
                    </a:cubicBezTo>
                    <a:close/>
                    <a:moveTo>
                      <a:pt x="5520" y="3477"/>
                    </a:moveTo>
                    <a:cubicBezTo>
                      <a:pt x="5542" y="3481"/>
                      <a:pt x="5566" y="3484"/>
                      <a:pt x="5589" y="3488"/>
                    </a:cubicBezTo>
                    <a:cubicBezTo>
                      <a:pt x="5645" y="3507"/>
                      <a:pt x="5699" y="3524"/>
                      <a:pt x="5756" y="3538"/>
                    </a:cubicBezTo>
                    <a:lnTo>
                      <a:pt x="5803" y="3550"/>
                    </a:lnTo>
                    <a:cubicBezTo>
                      <a:pt x="5753" y="3555"/>
                      <a:pt x="5703" y="3557"/>
                      <a:pt x="5653" y="3557"/>
                    </a:cubicBezTo>
                    <a:cubicBezTo>
                      <a:pt x="5576" y="3557"/>
                      <a:pt x="5499" y="3551"/>
                      <a:pt x="5425" y="3537"/>
                    </a:cubicBezTo>
                    <a:cubicBezTo>
                      <a:pt x="5456" y="3516"/>
                      <a:pt x="5489" y="3497"/>
                      <a:pt x="5520" y="3477"/>
                    </a:cubicBezTo>
                    <a:close/>
                    <a:moveTo>
                      <a:pt x="7590" y="3069"/>
                    </a:moveTo>
                    <a:cubicBezTo>
                      <a:pt x="7630" y="3069"/>
                      <a:pt x="7671" y="3071"/>
                      <a:pt x="7712" y="3078"/>
                    </a:cubicBezTo>
                    <a:cubicBezTo>
                      <a:pt x="7790" y="3089"/>
                      <a:pt x="7875" y="3111"/>
                      <a:pt x="7936" y="3168"/>
                    </a:cubicBezTo>
                    <a:cubicBezTo>
                      <a:pt x="8001" y="3227"/>
                      <a:pt x="8002" y="3317"/>
                      <a:pt x="7957" y="3390"/>
                    </a:cubicBezTo>
                    <a:cubicBezTo>
                      <a:pt x="7911" y="3463"/>
                      <a:pt x="7828" y="3505"/>
                      <a:pt x="7748" y="3534"/>
                    </a:cubicBezTo>
                    <a:cubicBezTo>
                      <a:pt x="7715" y="3544"/>
                      <a:pt x="7680" y="3552"/>
                      <a:pt x="7645" y="3562"/>
                    </a:cubicBezTo>
                    <a:lnTo>
                      <a:pt x="7634" y="3551"/>
                    </a:lnTo>
                    <a:cubicBezTo>
                      <a:pt x="7633" y="3550"/>
                      <a:pt x="7631" y="3549"/>
                      <a:pt x="7629" y="3549"/>
                    </a:cubicBezTo>
                    <a:cubicBezTo>
                      <a:pt x="7472" y="3384"/>
                      <a:pt x="7260" y="3295"/>
                      <a:pt x="7054" y="3198"/>
                    </a:cubicBezTo>
                    <a:cubicBezTo>
                      <a:pt x="7172" y="3148"/>
                      <a:pt x="7293" y="3106"/>
                      <a:pt x="7420" y="3084"/>
                    </a:cubicBezTo>
                    <a:cubicBezTo>
                      <a:pt x="7477" y="3074"/>
                      <a:pt x="7533" y="3069"/>
                      <a:pt x="7590" y="3069"/>
                    </a:cubicBezTo>
                    <a:close/>
                    <a:moveTo>
                      <a:pt x="6631" y="3394"/>
                    </a:moveTo>
                    <a:cubicBezTo>
                      <a:pt x="6601" y="3466"/>
                      <a:pt x="6554" y="3529"/>
                      <a:pt x="6497" y="3584"/>
                    </a:cubicBezTo>
                    <a:cubicBezTo>
                      <a:pt x="6401" y="3575"/>
                      <a:pt x="6303" y="3565"/>
                      <a:pt x="6208" y="3550"/>
                    </a:cubicBezTo>
                    <a:cubicBezTo>
                      <a:pt x="6261" y="3536"/>
                      <a:pt x="6316" y="3520"/>
                      <a:pt x="6368" y="3503"/>
                    </a:cubicBezTo>
                    <a:cubicBezTo>
                      <a:pt x="6457" y="3473"/>
                      <a:pt x="6544" y="3435"/>
                      <a:pt x="6631" y="3394"/>
                    </a:cubicBezTo>
                    <a:close/>
                    <a:moveTo>
                      <a:pt x="4044" y="2954"/>
                    </a:moveTo>
                    <a:cubicBezTo>
                      <a:pt x="4115" y="2954"/>
                      <a:pt x="4187" y="2964"/>
                      <a:pt x="4254" y="2978"/>
                    </a:cubicBezTo>
                    <a:cubicBezTo>
                      <a:pt x="4410" y="3011"/>
                      <a:pt x="4560" y="3063"/>
                      <a:pt x="4707" y="3122"/>
                    </a:cubicBezTo>
                    <a:cubicBezTo>
                      <a:pt x="4756" y="3186"/>
                      <a:pt x="4810" y="3246"/>
                      <a:pt x="4866" y="3303"/>
                    </a:cubicBezTo>
                    <a:cubicBezTo>
                      <a:pt x="4914" y="3355"/>
                      <a:pt x="4969" y="3403"/>
                      <a:pt x="5027" y="3444"/>
                    </a:cubicBezTo>
                    <a:cubicBezTo>
                      <a:pt x="4833" y="3524"/>
                      <a:pt x="4625" y="3575"/>
                      <a:pt x="4417" y="3591"/>
                    </a:cubicBezTo>
                    <a:cubicBezTo>
                      <a:pt x="4369" y="3595"/>
                      <a:pt x="4322" y="3596"/>
                      <a:pt x="4275" y="3596"/>
                    </a:cubicBezTo>
                    <a:cubicBezTo>
                      <a:pt x="4174" y="3596"/>
                      <a:pt x="4074" y="3588"/>
                      <a:pt x="3974" y="3571"/>
                    </a:cubicBezTo>
                    <a:cubicBezTo>
                      <a:pt x="3839" y="3549"/>
                      <a:pt x="3654" y="3518"/>
                      <a:pt x="3618" y="3358"/>
                    </a:cubicBezTo>
                    <a:cubicBezTo>
                      <a:pt x="3591" y="3236"/>
                      <a:pt x="3660" y="3094"/>
                      <a:pt x="3764" y="3027"/>
                    </a:cubicBezTo>
                    <a:cubicBezTo>
                      <a:pt x="3847" y="2973"/>
                      <a:pt x="3945" y="2954"/>
                      <a:pt x="4044" y="2954"/>
                    </a:cubicBezTo>
                    <a:close/>
                    <a:moveTo>
                      <a:pt x="6968" y="3235"/>
                    </a:moveTo>
                    <a:cubicBezTo>
                      <a:pt x="6981" y="3241"/>
                      <a:pt x="6994" y="3247"/>
                      <a:pt x="7007" y="3253"/>
                    </a:cubicBezTo>
                    <a:cubicBezTo>
                      <a:pt x="7200" y="3345"/>
                      <a:pt x="7403" y="3430"/>
                      <a:pt x="7558" y="3582"/>
                    </a:cubicBezTo>
                    <a:cubicBezTo>
                      <a:pt x="7414" y="3611"/>
                      <a:pt x="7266" y="3621"/>
                      <a:pt x="7118" y="3621"/>
                    </a:cubicBezTo>
                    <a:cubicBezTo>
                      <a:pt x="6951" y="3621"/>
                      <a:pt x="6784" y="3609"/>
                      <a:pt x="6621" y="3596"/>
                    </a:cubicBezTo>
                    <a:cubicBezTo>
                      <a:pt x="6611" y="3594"/>
                      <a:pt x="6601" y="3594"/>
                      <a:pt x="6591" y="3593"/>
                    </a:cubicBezTo>
                    <a:cubicBezTo>
                      <a:pt x="6611" y="3570"/>
                      <a:pt x="6631" y="3546"/>
                      <a:pt x="6648" y="3521"/>
                    </a:cubicBezTo>
                    <a:cubicBezTo>
                      <a:pt x="6683" y="3472"/>
                      <a:pt x="6711" y="3411"/>
                      <a:pt x="6728" y="3350"/>
                    </a:cubicBezTo>
                    <a:cubicBezTo>
                      <a:pt x="6807" y="3310"/>
                      <a:pt x="6888" y="3272"/>
                      <a:pt x="6968" y="3235"/>
                    </a:cubicBezTo>
                    <a:close/>
                    <a:moveTo>
                      <a:pt x="6009" y="3594"/>
                    </a:moveTo>
                    <a:cubicBezTo>
                      <a:pt x="6106" y="3613"/>
                      <a:pt x="6204" y="3628"/>
                      <a:pt x="6303" y="3639"/>
                    </a:cubicBezTo>
                    <a:cubicBezTo>
                      <a:pt x="6344" y="3645"/>
                      <a:pt x="6384" y="3647"/>
                      <a:pt x="6424" y="3651"/>
                    </a:cubicBezTo>
                    <a:cubicBezTo>
                      <a:pt x="6410" y="3661"/>
                      <a:pt x="6395" y="3673"/>
                      <a:pt x="6381" y="3683"/>
                    </a:cubicBezTo>
                    <a:cubicBezTo>
                      <a:pt x="6099" y="3883"/>
                      <a:pt x="5746" y="3972"/>
                      <a:pt x="5406" y="4006"/>
                    </a:cubicBezTo>
                    <a:cubicBezTo>
                      <a:pt x="5282" y="4018"/>
                      <a:pt x="5157" y="4023"/>
                      <a:pt x="5032" y="4023"/>
                    </a:cubicBezTo>
                    <a:cubicBezTo>
                      <a:pt x="4887" y="4023"/>
                      <a:pt x="4742" y="4016"/>
                      <a:pt x="4597" y="4005"/>
                    </a:cubicBezTo>
                    <a:cubicBezTo>
                      <a:pt x="4848" y="3883"/>
                      <a:pt x="5091" y="3741"/>
                      <a:pt x="5328" y="3594"/>
                    </a:cubicBezTo>
                    <a:cubicBezTo>
                      <a:pt x="5426" y="3622"/>
                      <a:pt x="5527" y="3631"/>
                      <a:pt x="5629" y="3631"/>
                    </a:cubicBezTo>
                    <a:cubicBezTo>
                      <a:pt x="5691" y="3631"/>
                      <a:pt x="5752" y="3628"/>
                      <a:pt x="5813" y="3623"/>
                    </a:cubicBezTo>
                    <a:cubicBezTo>
                      <a:pt x="5878" y="3615"/>
                      <a:pt x="5944" y="3607"/>
                      <a:pt x="6009" y="3594"/>
                    </a:cubicBezTo>
                    <a:close/>
                    <a:moveTo>
                      <a:pt x="7477" y="3843"/>
                    </a:moveTo>
                    <a:cubicBezTo>
                      <a:pt x="7499" y="3843"/>
                      <a:pt x="7526" y="3858"/>
                      <a:pt x="7542" y="3866"/>
                    </a:cubicBezTo>
                    <a:cubicBezTo>
                      <a:pt x="7575" y="3881"/>
                      <a:pt x="7607" y="3898"/>
                      <a:pt x="7638" y="3916"/>
                    </a:cubicBezTo>
                    <a:cubicBezTo>
                      <a:pt x="7669" y="3932"/>
                      <a:pt x="7696" y="3950"/>
                      <a:pt x="7725" y="3966"/>
                    </a:cubicBezTo>
                    <a:cubicBezTo>
                      <a:pt x="7726" y="3968"/>
                      <a:pt x="7726" y="3970"/>
                      <a:pt x="7725" y="3972"/>
                    </a:cubicBezTo>
                    <a:cubicBezTo>
                      <a:pt x="7707" y="4011"/>
                      <a:pt x="7679" y="4027"/>
                      <a:pt x="7648" y="4027"/>
                    </a:cubicBezTo>
                    <a:cubicBezTo>
                      <a:pt x="7621" y="4027"/>
                      <a:pt x="7593" y="4015"/>
                      <a:pt x="7566" y="3997"/>
                    </a:cubicBezTo>
                    <a:cubicBezTo>
                      <a:pt x="7543" y="3981"/>
                      <a:pt x="7403" y="3859"/>
                      <a:pt x="7467" y="3844"/>
                    </a:cubicBezTo>
                    <a:cubicBezTo>
                      <a:pt x="7470" y="3843"/>
                      <a:pt x="7473" y="3843"/>
                      <a:pt x="7477" y="3843"/>
                    </a:cubicBezTo>
                    <a:close/>
                    <a:moveTo>
                      <a:pt x="3251" y="2401"/>
                    </a:moveTo>
                    <a:cubicBezTo>
                      <a:pt x="3268" y="2403"/>
                      <a:pt x="3285" y="2403"/>
                      <a:pt x="3300" y="2404"/>
                    </a:cubicBezTo>
                    <a:cubicBezTo>
                      <a:pt x="3504" y="2411"/>
                      <a:pt x="3707" y="2416"/>
                      <a:pt x="3908" y="2419"/>
                    </a:cubicBezTo>
                    <a:cubicBezTo>
                      <a:pt x="4063" y="2423"/>
                      <a:pt x="4217" y="2424"/>
                      <a:pt x="4373" y="2424"/>
                    </a:cubicBezTo>
                    <a:cubicBezTo>
                      <a:pt x="4419" y="2628"/>
                      <a:pt x="4498" y="2839"/>
                      <a:pt x="4618" y="3013"/>
                    </a:cubicBezTo>
                    <a:cubicBezTo>
                      <a:pt x="4562" y="2992"/>
                      <a:pt x="4508" y="2972"/>
                      <a:pt x="4451" y="2955"/>
                    </a:cubicBezTo>
                    <a:cubicBezTo>
                      <a:pt x="4328" y="2917"/>
                      <a:pt x="4180" y="2883"/>
                      <a:pt x="4037" y="2883"/>
                    </a:cubicBezTo>
                    <a:cubicBezTo>
                      <a:pt x="3857" y="2883"/>
                      <a:pt x="3687" y="2937"/>
                      <a:pt x="3590" y="3107"/>
                    </a:cubicBezTo>
                    <a:cubicBezTo>
                      <a:pt x="3530" y="3212"/>
                      <a:pt x="3511" y="3352"/>
                      <a:pt x="3576" y="3459"/>
                    </a:cubicBezTo>
                    <a:cubicBezTo>
                      <a:pt x="3656" y="3592"/>
                      <a:pt x="3825" y="3624"/>
                      <a:pt x="3968" y="3646"/>
                    </a:cubicBezTo>
                    <a:cubicBezTo>
                      <a:pt x="4069" y="3662"/>
                      <a:pt x="4172" y="3670"/>
                      <a:pt x="4274" y="3670"/>
                    </a:cubicBezTo>
                    <a:cubicBezTo>
                      <a:pt x="4557" y="3670"/>
                      <a:pt x="4839" y="3608"/>
                      <a:pt x="5098" y="3494"/>
                    </a:cubicBezTo>
                    <a:cubicBezTo>
                      <a:pt x="5143" y="3521"/>
                      <a:pt x="5189" y="3545"/>
                      <a:pt x="5237" y="3563"/>
                    </a:cubicBezTo>
                    <a:cubicBezTo>
                      <a:pt x="4983" y="3720"/>
                      <a:pt x="4724" y="3870"/>
                      <a:pt x="4451" y="3993"/>
                    </a:cubicBezTo>
                    <a:cubicBezTo>
                      <a:pt x="4051" y="3958"/>
                      <a:pt x="3653" y="3904"/>
                      <a:pt x="3250" y="3904"/>
                    </a:cubicBezTo>
                    <a:cubicBezTo>
                      <a:pt x="3242" y="3904"/>
                      <a:pt x="3235" y="3905"/>
                      <a:pt x="3227" y="3905"/>
                    </a:cubicBezTo>
                    <a:cubicBezTo>
                      <a:pt x="2881" y="3907"/>
                      <a:pt x="2534" y="3951"/>
                      <a:pt x="2210" y="4079"/>
                    </a:cubicBezTo>
                    <a:cubicBezTo>
                      <a:pt x="2208" y="4077"/>
                      <a:pt x="2205" y="4077"/>
                      <a:pt x="2202" y="4077"/>
                    </a:cubicBezTo>
                    <a:cubicBezTo>
                      <a:pt x="2199" y="4077"/>
                      <a:pt x="2196" y="4077"/>
                      <a:pt x="2193" y="4079"/>
                    </a:cubicBezTo>
                    <a:cubicBezTo>
                      <a:pt x="2124" y="4097"/>
                      <a:pt x="2060" y="4126"/>
                      <a:pt x="1999" y="4157"/>
                    </a:cubicBezTo>
                    <a:cubicBezTo>
                      <a:pt x="1962" y="4140"/>
                      <a:pt x="1927" y="4122"/>
                      <a:pt x="1895" y="4101"/>
                    </a:cubicBezTo>
                    <a:cubicBezTo>
                      <a:pt x="1674" y="3951"/>
                      <a:pt x="1666" y="3668"/>
                      <a:pt x="1776" y="3450"/>
                    </a:cubicBezTo>
                    <a:lnTo>
                      <a:pt x="1776" y="3450"/>
                    </a:lnTo>
                    <a:cubicBezTo>
                      <a:pt x="1826" y="3508"/>
                      <a:pt x="1889" y="3554"/>
                      <a:pt x="1964" y="3573"/>
                    </a:cubicBezTo>
                    <a:cubicBezTo>
                      <a:pt x="1996" y="3582"/>
                      <a:pt x="2028" y="3585"/>
                      <a:pt x="2061" y="3585"/>
                    </a:cubicBezTo>
                    <a:cubicBezTo>
                      <a:pt x="2181" y="3585"/>
                      <a:pt x="2301" y="3534"/>
                      <a:pt x="2402" y="3473"/>
                    </a:cubicBezTo>
                    <a:cubicBezTo>
                      <a:pt x="2504" y="3411"/>
                      <a:pt x="2599" y="3336"/>
                      <a:pt x="2689" y="3254"/>
                    </a:cubicBezTo>
                    <a:cubicBezTo>
                      <a:pt x="2748" y="3269"/>
                      <a:pt x="2810" y="3275"/>
                      <a:pt x="2871" y="3275"/>
                    </a:cubicBezTo>
                    <a:cubicBezTo>
                      <a:pt x="2908" y="3275"/>
                      <a:pt x="2944" y="3272"/>
                      <a:pt x="2979" y="3268"/>
                    </a:cubicBezTo>
                    <a:cubicBezTo>
                      <a:pt x="3064" y="3259"/>
                      <a:pt x="3146" y="3238"/>
                      <a:pt x="3226" y="3205"/>
                    </a:cubicBezTo>
                    <a:cubicBezTo>
                      <a:pt x="3290" y="3179"/>
                      <a:pt x="3369" y="3143"/>
                      <a:pt x="3378" y="3065"/>
                    </a:cubicBezTo>
                    <a:cubicBezTo>
                      <a:pt x="3397" y="2911"/>
                      <a:pt x="3176" y="2832"/>
                      <a:pt x="3054" y="2808"/>
                    </a:cubicBezTo>
                    <a:cubicBezTo>
                      <a:pt x="3134" y="2680"/>
                      <a:pt x="3200" y="2544"/>
                      <a:pt x="3251" y="2401"/>
                    </a:cubicBezTo>
                    <a:close/>
                    <a:moveTo>
                      <a:pt x="3251" y="3981"/>
                    </a:moveTo>
                    <a:cubicBezTo>
                      <a:pt x="3604" y="3981"/>
                      <a:pt x="3961" y="4022"/>
                      <a:pt x="4309" y="4055"/>
                    </a:cubicBezTo>
                    <a:cubicBezTo>
                      <a:pt x="4212" y="4095"/>
                      <a:pt x="4113" y="4132"/>
                      <a:pt x="4012" y="4163"/>
                    </a:cubicBezTo>
                    <a:cubicBezTo>
                      <a:pt x="3685" y="4267"/>
                      <a:pt x="3342" y="4318"/>
                      <a:pt x="2999" y="4318"/>
                    </a:cubicBezTo>
                    <a:cubicBezTo>
                      <a:pt x="2973" y="4318"/>
                      <a:pt x="2947" y="4318"/>
                      <a:pt x="2921" y="4318"/>
                    </a:cubicBezTo>
                    <a:cubicBezTo>
                      <a:pt x="2734" y="4314"/>
                      <a:pt x="2550" y="4294"/>
                      <a:pt x="2367" y="4259"/>
                    </a:cubicBezTo>
                    <a:cubicBezTo>
                      <a:pt x="2276" y="4242"/>
                      <a:pt x="2182" y="4222"/>
                      <a:pt x="2092" y="4193"/>
                    </a:cubicBezTo>
                    <a:cubicBezTo>
                      <a:pt x="2124" y="4179"/>
                      <a:pt x="2158" y="4167"/>
                      <a:pt x="2193" y="4157"/>
                    </a:cubicBezTo>
                    <a:cubicBezTo>
                      <a:pt x="2196" y="4158"/>
                      <a:pt x="2199" y="4159"/>
                      <a:pt x="2202" y="4159"/>
                    </a:cubicBezTo>
                    <a:cubicBezTo>
                      <a:pt x="2206" y="4159"/>
                      <a:pt x="2210" y="4158"/>
                      <a:pt x="2215" y="4157"/>
                    </a:cubicBezTo>
                    <a:cubicBezTo>
                      <a:pt x="2548" y="4022"/>
                      <a:pt x="2897" y="3981"/>
                      <a:pt x="3251" y="3981"/>
                    </a:cubicBezTo>
                    <a:close/>
                    <a:moveTo>
                      <a:pt x="8247" y="9536"/>
                    </a:moveTo>
                    <a:lnTo>
                      <a:pt x="8247" y="9536"/>
                    </a:lnTo>
                    <a:cubicBezTo>
                      <a:pt x="8329" y="9677"/>
                      <a:pt x="8420" y="9815"/>
                      <a:pt x="8519" y="9949"/>
                    </a:cubicBezTo>
                    <a:cubicBezTo>
                      <a:pt x="8692" y="10185"/>
                      <a:pt x="8875" y="10415"/>
                      <a:pt x="9012" y="10674"/>
                    </a:cubicBezTo>
                    <a:cubicBezTo>
                      <a:pt x="9047" y="10740"/>
                      <a:pt x="9080" y="10807"/>
                      <a:pt x="9107" y="10874"/>
                    </a:cubicBezTo>
                    <a:cubicBezTo>
                      <a:pt x="9112" y="10889"/>
                      <a:pt x="9144" y="10947"/>
                      <a:pt x="9131" y="10960"/>
                    </a:cubicBezTo>
                    <a:cubicBezTo>
                      <a:pt x="9128" y="10963"/>
                      <a:pt x="9125" y="10964"/>
                      <a:pt x="9121" y="10964"/>
                    </a:cubicBezTo>
                    <a:cubicBezTo>
                      <a:pt x="9095" y="10964"/>
                      <a:pt x="9044" y="10922"/>
                      <a:pt x="9032" y="10913"/>
                    </a:cubicBezTo>
                    <a:cubicBezTo>
                      <a:pt x="8917" y="10820"/>
                      <a:pt x="8832" y="10688"/>
                      <a:pt x="8750" y="10565"/>
                    </a:cubicBezTo>
                    <a:cubicBezTo>
                      <a:pt x="8583" y="10316"/>
                      <a:pt x="8441" y="10046"/>
                      <a:pt x="8331" y="9768"/>
                    </a:cubicBezTo>
                    <a:cubicBezTo>
                      <a:pt x="8302" y="9692"/>
                      <a:pt x="8274" y="9614"/>
                      <a:pt x="8247" y="9536"/>
                    </a:cubicBezTo>
                    <a:close/>
                    <a:moveTo>
                      <a:pt x="3962" y="0"/>
                    </a:moveTo>
                    <a:cubicBezTo>
                      <a:pt x="3941" y="0"/>
                      <a:pt x="3919" y="1"/>
                      <a:pt x="3898" y="4"/>
                    </a:cubicBezTo>
                    <a:cubicBezTo>
                      <a:pt x="3776" y="17"/>
                      <a:pt x="3660" y="59"/>
                      <a:pt x="3546" y="104"/>
                    </a:cubicBezTo>
                    <a:cubicBezTo>
                      <a:pt x="3440" y="148"/>
                      <a:pt x="3337" y="197"/>
                      <a:pt x="3237" y="254"/>
                    </a:cubicBezTo>
                    <a:cubicBezTo>
                      <a:pt x="3036" y="369"/>
                      <a:pt x="2850" y="512"/>
                      <a:pt x="2686" y="675"/>
                    </a:cubicBezTo>
                    <a:cubicBezTo>
                      <a:pt x="2530" y="832"/>
                      <a:pt x="2362" y="1029"/>
                      <a:pt x="2402" y="1265"/>
                    </a:cubicBezTo>
                    <a:cubicBezTo>
                      <a:pt x="2403" y="1271"/>
                      <a:pt x="2404" y="1276"/>
                      <a:pt x="2406" y="1280"/>
                    </a:cubicBezTo>
                    <a:cubicBezTo>
                      <a:pt x="2362" y="1382"/>
                      <a:pt x="2333" y="1488"/>
                      <a:pt x="2310" y="1597"/>
                    </a:cubicBezTo>
                    <a:cubicBezTo>
                      <a:pt x="2288" y="1705"/>
                      <a:pt x="2262" y="1822"/>
                      <a:pt x="2266" y="1933"/>
                    </a:cubicBezTo>
                    <a:cubicBezTo>
                      <a:pt x="2270" y="2037"/>
                      <a:pt x="2323" y="2122"/>
                      <a:pt x="2418" y="2166"/>
                    </a:cubicBezTo>
                    <a:cubicBezTo>
                      <a:pt x="2510" y="2208"/>
                      <a:pt x="2617" y="2209"/>
                      <a:pt x="2718" y="2209"/>
                    </a:cubicBezTo>
                    <a:cubicBezTo>
                      <a:pt x="2890" y="2209"/>
                      <a:pt x="3062" y="2206"/>
                      <a:pt x="3234" y="2200"/>
                    </a:cubicBezTo>
                    <a:lnTo>
                      <a:pt x="3234" y="2200"/>
                    </a:lnTo>
                    <a:cubicBezTo>
                      <a:pt x="3229" y="2220"/>
                      <a:pt x="3225" y="2240"/>
                      <a:pt x="3219" y="2260"/>
                    </a:cubicBezTo>
                    <a:cubicBezTo>
                      <a:pt x="3177" y="2279"/>
                      <a:pt x="3136" y="2300"/>
                      <a:pt x="3095" y="2323"/>
                    </a:cubicBezTo>
                    <a:cubicBezTo>
                      <a:pt x="3078" y="2323"/>
                      <a:pt x="3062" y="2321"/>
                      <a:pt x="3046" y="2321"/>
                    </a:cubicBezTo>
                    <a:cubicBezTo>
                      <a:pt x="2988" y="2319"/>
                      <a:pt x="2929" y="2318"/>
                      <a:pt x="2871" y="2318"/>
                    </a:cubicBezTo>
                    <a:cubicBezTo>
                      <a:pt x="2579" y="2318"/>
                      <a:pt x="2282" y="2351"/>
                      <a:pt x="2032" y="2510"/>
                    </a:cubicBezTo>
                    <a:cubicBezTo>
                      <a:pt x="1784" y="2669"/>
                      <a:pt x="1610" y="2969"/>
                      <a:pt x="1686" y="3268"/>
                    </a:cubicBezTo>
                    <a:cubicBezTo>
                      <a:pt x="1697" y="3308"/>
                      <a:pt x="1713" y="3346"/>
                      <a:pt x="1731" y="3383"/>
                    </a:cubicBezTo>
                    <a:cubicBezTo>
                      <a:pt x="1664" y="3493"/>
                      <a:pt x="1627" y="3618"/>
                      <a:pt x="1633" y="3756"/>
                    </a:cubicBezTo>
                    <a:cubicBezTo>
                      <a:pt x="1639" y="3900"/>
                      <a:pt x="1697" y="4039"/>
                      <a:pt x="1811" y="4132"/>
                    </a:cubicBezTo>
                    <a:cubicBezTo>
                      <a:pt x="1845" y="4160"/>
                      <a:pt x="1883" y="4184"/>
                      <a:pt x="1921" y="4204"/>
                    </a:cubicBezTo>
                    <a:cubicBezTo>
                      <a:pt x="1707" y="4336"/>
                      <a:pt x="1536" y="4537"/>
                      <a:pt x="1392" y="4742"/>
                    </a:cubicBezTo>
                    <a:cubicBezTo>
                      <a:pt x="1186" y="5038"/>
                      <a:pt x="1031" y="5364"/>
                      <a:pt x="920" y="5704"/>
                    </a:cubicBezTo>
                    <a:cubicBezTo>
                      <a:pt x="692" y="6402"/>
                      <a:pt x="646" y="7152"/>
                      <a:pt x="689" y="7880"/>
                    </a:cubicBezTo>
                    <a:cubicBezTo>
                      <a:pt x="738" y="8723"/>
                      <a:pt x="898" y="9556"/>
                      <a:pt x="1145" y="10362"/>
                    </a:cubicBezTo>
                    <a:cubicBezTo>
                      <a:pt x="1209" y="10571"/>
                      <a:pt x="1277" y="10781"/>
                      <a:pt x="1318" y="10996"/>
                    </a:cubicBezTo>
                    <a:cubicBezTo>
                      <a:pt x="1354" y="11177"/>
                      <a:pt x="1371" y="11363"/>
                      <a:pt x="1371" y="11547"/>
                    </a:cubicBezTo>
                    <a:cubicBezTo>
                      <a:pt x="1371" y="11915"/>
                      <a:pt x="1302" y="12281"/>
                      <a:pt x="1185" y="12631"/>
                    </a:cubicBezTo>
                    <a:cubicBezTo>
                      <a:pt x="1066" y="12983"/>
                      <a:pt x="895" y="13319"/>
                      <a:pt x="693" y="13630"/>
                    </a:cubicBezTo>
                    <a:cubicBezTo>
                      <a:pt x="589" y="13789"/>
                      <a:pt x="478" y="13941"/>
                      <a:pt x="358" y="14086"/>
                    </a:cubicBezTo>
                    <a:cubicBezTo>
                      <a:pt x="300" y="14157"/>
                      <a:pt x="239" y="14227"/>
                      <a:pt x="176" y="14295"/>
                    </a:cubicBezTo>
                    <a:cubicBezTo>
                      <a:pt x="119" y="14357"/>
                      <a:pt x="59" y="14416"/>
                      <a:pt x="27" y="14495"/>
                    </a:cubicBezTo>
                    <a:cubicBezTo>
                      <a:pt x="1" y="14559"/>
                      <a:pt x="2" y="14626"/>
                      <a:pt x="53" y="14676"/>
                    </a:cubicBezTo>
                    <a:cubicBezTo>
                      <a:pt x="61" y="14683"/>
                      <a:pt x="70" y="14687"/>
                      <a:pt x="78" y="14687"/>
                    </a:cubicBezTo>
                    <a:cubicBezTo>
                      <a:pt x="106" y="14687"/>
                      <a:pt x="132" y="14649"/>
                      <a:pt x="106" y="14623"/>
                    </a:cubicBezTo>
                    <a:cubicBezTo>
                      <a:pt x="39" y="14556"/>
                      <a:pt x="135" y="14447"/>
                      <a:pt x="181" y="14399"/>
                    </a:cubicBezTo>
                    <a:cubicBezTo>
                      <a:pt x="243" y="14334"/>
                      <a:pt x="302" y="14267"/>
                      <a:pt x="359" y="14199"/>
                    </a:cubicBezTo>
                    <a:cubicBezTo>
                      <a:pt x="476" y="14062"/>
                      <a:pt x="586" y="13917"/>
                      <a:pt x="689" y="13769"/>
                    </a:cubicBezTo>
                    <a:cubicBezTo>
                      <a:pt x="891" y="13473"/>
                      <a:pt x="1065" y="13155"/>
                      <a:pt x="1194" y="12820"/>
                    </a:cubicBezTo>
                    <a:cubicBezTo>
                      <a:pt x="1323" y="12491"/>
                      <a:pt x="1408" y="12145"/>
                      <a:pt x="1435" y="11794"/>
                    </a:cubicBezTo>
                    <a:cubicBezTo>
                      <a:pt x="1464" y="11424"/>
                      <a:pt x="1422" y="11060"/>
                      <a:pt x="1324" y="10704"/>
                    </a:cubicBezTo>
                    <a:cubicBezTo>
                      <a:pt x="1267" y="10499"/>
                      <a:pt x="1199" y="10297"/>
                      <a:pt x="1141" y="10093"/>
                    </a:cubicBezTo>
                    <a:cubicBezTo>
                      <a:pt x="1084" y="9892"/>
                      <a:pt x="1034" y="9691"/>
                      <a:pt x="988" y="9488"/>
                    </a:cubicBezTo>
                    <a:cubicBezTo>
                      <a:pt x="896" y="9071"/>
                      <a:pt x="828" y="8649"/>
                      <a:pt x="788" y="8225"/>
                    </a:cubicBezTo>
                    <a:cubicBezTo>
                      <a:pt x="718" y="7504"/>
                      <a:pt x="726" y="6767"/>
                      <a:pt x="896" y="6059"/>
                    </a:cubicBezTo>
                    <a:cubicBezTo>
                      <a:pt x="980" y="5711"/>
                      <a:pt x="1105" y="5373"/>
                      <a:pt x="1281" y="5061"/>
                    </a:cubicBezTo>
                    <a:cubicBezTo>
                      <a:pt x="1449" y="4758"/>
                      <a:pt x="1668" y="4442"/>
                      <a:pt x="1970" y="4260"/>
                    </a:cubicBezTo>
                    <a:cubicBezTo>
                      <a:pt x="1981" y="4254"/>
                      <a:pt x="1991" y="4248"/>
                      <a:pt x="2002" y="4243"/>
                    </a:cubicBezTo>
                    <a:cubicBezTo>
                      <a:pt x="2088" y="4278"/>
                      <a:pt x="2177" y="4300"/>
                      <a:pt x="2264" y="4320"/>
                    </a:cubicBezTo>
                    <a:cubicBezTo>
                      <a:pt x="2504" y="4373"/>
                      <a:pt x="2746" y="4398"/>
                      <a:pt x="2988" y="4398"/>
                    </a:cubicBezTo>
                    <a:cubicBezTo>
                      <a:pt x="3487" y="4398"/>
                      <a:pt x="3983" y="4289"/>
                      <a:pt x="4446" y="4084"/>
                    </a:cubicBezTo>
                    <a:cubicBezTo>
                      <a:pt x="4451" y="4081"/>
                      <a:pt x="4457" y="4079"/>
                      <a:pt x="4463" y="4075"/>
                    </a:cubicBezTo>
                    <a:cubicBezTo>
                      <a:pt x="4653" y="4092"/>
                      <a:pt x="4848" y="4104"/>
                      <a:pt x="5042" y="4104"/>
                    </a:cubicBezTo>
                    <a:cubicBezTo>
                      <a:pt x="5489" y="4104"/>
                      <a:pt x="5935" y="4040"/>
                      <a:pt x="6323" y="3814"/>
                    </a:cubicBezTo>
                    <a:cubicBezTo>
                      <a:pt x="6395" y="3772"/>
                      <a:pt x="6464" y="3724"/>
                      <a:pt x="6525" y="3667"/>
                    </a:cubicBezTo>
                    <a:cubicBezTo>
                      <a:pt x="6638" y="3677"/>
                      <a:pt x="6752" y="3686"/>
                      <a:pt x="6866" y="3692"/>
                    </a:cubicBezTo>
                    <a:cubicBezTo>
                      <a:pt x="6954" y="3697"/>
                      <a:pt x="7042" y="3700"/>
                      <a:pt x="7131" y="3700"/>
                    </a:cubicBezTo>
                    <a:cubicBezTo>
                      <a:pt x="7226" y="3700"/>
                      <a:pt x="7320" y="3696"/>
                      <a:pt x="7414" y="3686"/>
                    </a:cubicBezTo>
                    <a:cubicBezTo>
                      <a:pt x="7481" y="3677"/>
                      <a:pt x="7554" y="3668"/>
                      <a:pt x="7623" y="3652"/>
                    </a:cubicBezTo>
                    <a:cubicBezTo>
                      <a:pt x="7650" y="3686"/>
                      <a:pt x="7676" y="3719"/>
                      <a:pt x="7696" y="3757"/>
                    </a:cubicBezTo>
                    <a:cubicBezTo>
                      <a:pt x="7716" y="3796"/>
                      <a:pt x="7734" y="3844"/>
                      <a:pt x="7739" y="3890"/>
                    </a:cubicBezTo>
                    <a:cubicBezTo>
                      <a:pt x="7687" y="3859"/>
                      <a:pt x="7634" y="3832"/>
                      <a:pt x="7581" y="3806"/>
                    </a:cubicBezTo>
                    <a:cubicBezTo>
                      <a:pt x="7549" y="3790"/>
                      <a:pt x="7509" y="3773"/>
                      <a:pt x="7471" y="3773"/>
                    </a:cubicBezTo>
                    <a:cubicBezTo>
                      <a:pt x="7451" y="3773"/>
                      <a:pt x="7430" y="3778"/>
                      <a:pt x="7412" y="3790"/>
                    </a:cubicBezTo>
                    <a:cubicBezTo>
                      <a:pt x="7354" y="3829"/>
                      <a:pt x="7375" y="3902"/>
                      <a:pt x="7409" y="3950"/>
                    </a:cubicBezTo>
                    <a:cubicBezTo>
                      <a:pt x="7456" y="4013"/>
                      <a:pt x="7527" y="4081"/>
                      <a:pt x="7605" y="4105"/>
                    </a:cubicBezTo>
                    <a:cubicBezTo>
                      <a:pt x="7619" y="4109"/>
                      <a:pt x="7633" y="4111"/>
                      <a:pt x="7646" y="4111"/>
                    </a:cubicBezTo>
                    <a:cubicBezTo>
                      <a:pt x="7705" y="4111"/>
                      <a:pt x="7759" y="4075"/>
                      <a:pt x="7788" y="4022"/>
                    </a:cubicBezTo>
                    <a:cubicBezTo>
                      <a:pt x="7790" y="4018"/>
                      <a:pt x="7790" y="4014"/>
                      <a:pt x="7794" y="4011"/>
                    </a:cubicBezTo>
                    <a:cubicBezTo>
                      <a:pt x="7805" y="4019"/>
                      <a:pt x="7818" y="4026"/>
                      <a:pt x="7830" y="4033"/>
                    </a:cubicBezTo>
                    <a:cubicBezTo>
                      <a:pt x="7954" y="4113"/>
                      <a:pt x="8072" y="4202"/>
                      <a:pt x="8185" y="4300"/>
                    </a:cubicBezTo>
                    <a:cubicBezTo>
                      <a:pt x="8413" y="4495"/>
                      <a:pt x="8628" y="4707"/>
                      <a:pt x="8847" y="4914"/>
                    </a:cubicBezTo>
                    <a:cubicBezTo>
                      <a:pt x="9060" y="5116"/>
                      <a:pt x="9277" y="5313"/>
                      <a:pt x="9432" y="5565"/>
                    </a:cubicBezTo>
                    <a:cubicBezTo>
                      <a:pt x="9516" y="5700"/>
                      <a:pt x="9598" y="5851"/>
                      <a:pt x="9629" y="6008"/>
                    </a:cubicBezTo>
                    <a:cubicBezTo>
                      <a:pt x="9655" y="6144"/>
                      <a:pt x="9618" y="6319"/>
                      <a:pt x="9473" y="6375"/>
                    </a:cubicBezTo>
                    <a:cubicBezTo>
                      <a:pt x="9454" y="6381"/>
                      <a:pt x="9447" y="6397"/>
                      <a:pt x="9447" y="6413"/>
                    </a:cubicBezTo>
                    <a:cubicBezTo>
                      <a:pt x="9183" y="6615"/>
                      <a:pt x="8942" y="6849"/>
                      <a:pt x="8696" y="7073"/>
                    </a:cubicBezTo>
                    <a:cubicBezTo>
                      <a:pt x="8458" y="7288"/>
                      <a:pt x="8180" y="7495"/>
                      <a:pt x="8057" y="7799"/>
                    </a:cubicBezTo>
                    <a:cubicBezTo>
                      <a:pt x="7939" y="8085"/>
                      <a:pt x="7948" y="8407"/>
                      <a:pt x="7984" y="8709"/>
                    </a:cubicBezTo>
                    <a:cubicBezTo>
                      <a:pt x="7991" y="8759"/>
                      <a:pt x="7999" y="8808"/>
                      <a:pt x="8006" y="8858"/>
                    </a:cubicBezTo>
                    <a:cubicBezTo>
                      <a:pt x="7860" y="8467"/>
                      <a:pt x="7755" y="8061"/>
                      <a:pt x="7652" y="7658"/>
                    </a:cubicBezTo>
                    <a:cubicBezTo>
                      <a:pt x="7631" y="7577"/>
                      <a:pt x="7611" y="7498"/>
                      <a:pt x="7590" y="7419"/>
                    </a:cubicBezTo>
                    <a:cubicBezTo>
                      <a:pt x="7585" y="7400"/>
                      <a:pt x="7571" y="7392"/>
                      <a:pt x="7556" y="7392"/>
                    </a:cubicBezTo>
                    <a:cubicBezTo>
                      <a:pt x="7534" y="7392"/>
                      <a:pt x="7511" y="7410"/>
                      <a:pt x="7518" y="7438"/>
                    </a:cubicBezTo>
                    <a:cubicBezTo>
                      <a:pt x="7672" y="8028"/>
                      <a:pt x="7810" y="8629"/>
                      <a:pt x="8063" y="9189"/>
                    </a:cubicBezTo>
                    <a:lnTo>
                      <a:pt x="8079" y="9220"/>
                    </a:lnTo>
                    <a:cubicBezTo>
                      <a:pt x="8112" y="9358"/>
                      <a:pt x="8152" y="9494"/>
                      <a:pt x="8199" y="9629"/>
                    </a:cubicBezTo>
                    <a:cubicBezTo>
                      <a:pt x="8303" y="9924"/>
                      <a:pt x="8438" y="10210"/>
                      <a:pt x="8602" y="10475"/>
                    </a:cubicBezTo>
                    <a:cubicBezTo>
                      <a:pt x="8684" y="10609"/>
                      <a:pt x="8771" y="10742"/>
                      <a:pt x="8871" y="10863"/>
                    </a:cubicBezTo>
                    <a:cubicBezTo>
                      <a:pt x="8912" y="10912"/>
                      <a:pt x="9031" y="11049"/>
                      <a:pt x="9124" y="11049"/>
                    </a:cubicBezTo>
                    <a:cubicBezTo>
                      <a:pt x="9148" y="11049"/>
                      <a:pt x="9170" y="11040"/>
                      <a:pt x="9189" y="11019"/>
                    </a:cubicBezTo>
                    <a:cubicBezTo>
                      <a:pt x="9232" y="10970"/>
                      <a:pt x="9194" y="10897"/>
                      <a:pt x="9173" y="10845"/>
                    </a:cubicBezTo>
                    <a:cubicBezTo>
                      <a:pt x="9146" y="10777"/>
                      <a:pt x="9113" y="10710"/>
                      <a:pt x="9080" y="10645"/>
                    </a:cubicBezTo>
                    <a:cubicBezTo>
                      <a:pt x="9006" y="10509"/>
                      <a:pt x="8921" y="10379"/>
                      <a:pt x="8831" y="10253"/>
                    </a:cubicBezTo>
                    <a:cubicBezTo>
                      <a:pt x="8650" y="9998"/>
                      <a:pt x="8452" y="9756"/>
                      <a:pt x="8298" y="9485"/>
                    </a:cubicBezTo>
                    <a:cubicBezTo>
                      <a:pt x="8244" y="9390"/>
                      <a:pt x="8195" y="9293"/>
                      <a:pt x="8150" y="9194"/>
                    </a:cubicBezTo>
                    <a:cubicBezTo>
                      <a:pt x="8126" y="9099"/>
                      <a:pt x="8105" y="9001"/>
                      <a:pt x="8088" y="8905"/>
                    </a:cubicBezTo>
                    <a:cubicBezTo>
                      <a:pt x="8038" y="8614"/>
                      <a:pt x="8005" y="8306"/>
                      <a:pt x="8068" y="8015"/>
                    </a:cubicBezTo>
                    <a:cubicBezTo>
                      <a:pt x="8100" y="7867"/>
                      <a:pt x="8160" y="7726"/>
                      <a:pt x="8253" y="7605"/>
                    </a:cubicBezTo>
                    <a:cubicBezTo>
                      <a:pt x="8347" y="7483"/>
                      <a:pt x="8466" y="7382"/>
                      <a:pt x="8580" y="7278"/>
                    </a:cubicBezTo>
                    <a:cubicBezTo>
                      <a:pt x="8828" y="7052"/>
                      <a:pt x="9073" y="6820"/>
                      <a:pt x="9329" y="6602"/>
                    </a:cubicBezTo>
                    <a:cubicBezTo>
                      <a:pt x="9393" y="6548"/>
                      <a:pt x="9458" y="6494"/>
                      <a:pt x="9526" y="6444"/>
                    </a:cubicBezTo>
                    <a:cubicBezTo>
                      <a:pt x="9534" y="6438"/>
                      <a:pt x="9539" y="6432"/>
                      <a:pt x="9541" y="6423"/>
                    </a:cubicBezTo>
                    <a:cubicBezTo>
                      <a:pt x="9641" y="6363"/>
                      <a:pt x="9700" y="6251"/>
                      <a:pt x="9709" y="6134"/>
                    </a:cubicBezTo>
                    <a:cubicBezTo>
                      <a:pt x="9723" y="5953"/>
                      <a:pt x="9641" y="5783"/>
                      <a:pt x="9562" y="5636"/>
                    </a:cubicBezTo>
                    <a:cubicBezTo>
                      <a:pt x="9389" y="5313"/>
                      <a:pt x="9127" y="5070"/>
                      <a:pt x="8864" y="4823"/>
                    </a:cubicBezTo>
                    <a:cubicBezTo>
                      <a:pt x="8595" y="4569"/>
                      <a:pt x="8334" y="4302"/>
                      <a:pt x="8038" y="4082"/>
                    </a:cubicBezTo>
                    <a:cubicBezTo>
                      <a:pt x="7964" y="4028"/>
                      <a:pt x="7890" y="3977"/>
                      <a:pt x="7812" y="3930"/>
                    </a:cubicBezTo>
                    <a:cubicBezTo>
                      <a:pt x="7823" y="3827"/>
                      <a:pt x="7769" y="3714"/>
                      <a:pt x="7702" y="3628"/>
                    </a:cubicBezTo>
                    <a:cubicBezTo>
                      <a:pt x="7775" y="3607"/>
                      <a:pt x="7843" y="3581"/>
                      <a:pt x="7905" y="3541"/>
                    </a:cubicBezTo>
                    <a:cubicBezTo>
                      <a:pt x="8022" y="3466"/>
                      <a:pt x="8109" y="3316"/>
                      <a:pt x="8037" y="3179"/>
                    </a:cubicBezTo>
                    <a:cubicBezTo>
                      <a:pt x="7966" y="3045"/>
                      <a:pt x="7790" y="3007"/>
                      <a:pt x="7653" y="2997"/>
                    </a:cubicBezTo>
                    <a:cubicBezTo>
                      <a:pt x="7631" y="2995"/>
                      <a:pt x="7610" y="2995"/>
                      <a:pt x="7588" y="2995"/>
                    </a:cubicBezTo>
                    <a:cubicBezTo>
                      <a:pt x="7432" y="2995"/>
                      <a:pt x="7277" y="3033"/>
                      <a:pt x="7131" y="3088"/>
                    </a:cubicBezTo>
                    <a:cubicBezTo>
                      <a:pt x="7077" y="3109"/>
                      <a:pt x="7021" y="3132"/>
                      <a:pt x="6968" y="3156"/>
                    </a:cubicBezTo>
                    <a:cubicBezTo>
                      <a:pt x="6932" y="3138"/>
                      <a:pt x="6898" y="3121"/>
                      <a:pt x="6864" y="3101"/>
                    </a:cubicBezTo>
                    <a:cubicBezTo>
                      <a:pt x="6925" y="2985"/>
                      <a:pt x="6948" y="2853"/>
                      <a:pt x="6911" y="2723"/>
                    </a:cubicBezTo>
                    <a:cubicBezTo>
                      <a:pt x="6886" y="2634"/>
                      <a:pt x="6838" y="2549"/>
                      <a:pt x="6767" y="2488"/>
                    </a:cubicBezTo>
                    <a:cubicBezTo>
                      <a:pt x="6711" y="2439"/>
                      <a:pt x="6630" y="2393"/>
                      <a:pt x="6552" y="2393"/>
                    </a:cubicBezTo>
                    <a:cubicBezTo>
                      <a:pt x="6531" y="2393"/>
                      <a:pt x="6510" y="2396"/>
                      <a:pt x="6490" y="2404"/>
                    </a:cubicBezTo>
                    <a:cubicBezTo>
                      <a:pt x="6408" y="2434"/>
                      <a:pt x="6380" y="2524"/>
                      <a:pt x="6381" y="2603"/>
                    </a:cubicBezTo>
                    <a:cubicBezTo>
                      <a:pt x="6384" y="2703"/>
                      <a:pt x="6433" y="2801"/>
                      <a:pt x="6491" y="2881"/>
                    </a:cubicBezTo>
                    <a:cubicBezTo>
                      <a:pt x="6518" y="2918"/>
                      <a:pt x="6552" y="2953"/>
                      <a:pt x="6584" y="2985"/>
                    </a:cubicBezTo>
                    <a:cubicBezTo>
                      <a:pt x="6533" y="2964"/>
                      <a:pt x="6475" y="2955"/>
                      <a:pt x="6419" y="2955"/>
                    </a:cubicBezTo>
                    <a:cubicBezTo>
                      <a:pt x="6393" y="2955"/>
                      <a:pt x="6367" y="2957"/>
                      <a:pt x="6342" y="2960"/>
                    </a:cubicBezTo>
                    <a:cubicBezTo>
                      <a:pt x="6170" y="2986"/>
                      <a:pt x="6017" y="3086"/>
                      <a:pt x="5870" y="3175"/>
                    </a:cubicBezTo>
                    <a:cubicBezTo>
                      <a:pt x="5753" y="3246"/>
                      <a:pt x="5638" y="3319"/>
                      <a:pt x="5521" y="3390"/>
                    </a:cubicBezTo>
                    <a:cubicBezTo>
                      <a:pt x="5505" y="3384"/>
                      <a:pt x="5488" y="3378"/>
                      <a:pt x="5470" y="3373"/>
                    </a:cubicBezTo>
                    <a:cubicBezTo>
                      <a:pt x="5443" y="3363"/>
                      <a:pt x="5415" y="3352"/>
                      <a:pt x="5388" y="3341"/>
                    </a:cubicBezTo>
                    <a:cubicBezTo>
                      <a:pt x="5477" y="3283"/>
                      <a:pt x="5562" y="3217"/>
                      <a:pt x="5641" y="3147"/>
                    </a:cubicBezTo>
                    <a:cubicBezTo>
                      <a:pt x="5862" y="2947"/>
                      <a:pt x="6081" y="2665"/>
                      <a:pt x="6091" y="2352"/>
                    </a:cubicBezTo>
                    <a:cubicBezTo>
                      <a:pt x="6156" y="2339"/>
                      <a:pt x="6221" y="2323"/>
                      <a:pt x="6285" y="2303"/>
                    </a:cubicBezTo>
                    <a:cubicBezTo>
                      <a:pt x="6436" y="2255"/>
                      <a:pt x="6597" y="2174"/>
                      <a:pt x="6685" y="2038"/>
                    </a:cubicBezTo>
                    <a:cubicBezTo>
                      <a:pt x="6726" y="1975"/>
                      <a:pt x="6740" y="1899"/>
                      <a:pt x="6706" y="1828"/>
                    </a:cubicBezTo>
                    <a:cubicBezTo>
                      <a:pt x="6670" y="1758"/>
                      <a:pt x="6596" y="1712"/>
                      <a:pt x="6527" y="1678"/>
                    </a:cubicBezTo>
                    <a:cubicBezTo>
                      <a:pt x="6470" y="1649"/>
                      <a:pt x="6410" y="1627"/>
                      <a:pt x="6347" y="1610"/>
                    </a:cubicBezTo>
                    <a:cubicBezTo>
                      <a:pt x="6290" y="1542"/>
                      <a:pt x="6218" y="1482"/>
                      <a:pt x="6149" y="1432"/>
                    </a:cubicBezTo>
                    <a:cubicBezTo>
                      <a:pt x="6069" y="1372"/>
                      <a:pt x="5984" y="1324"/>
                      <a:pt x="5893" y="1283"/>
                    </a:cubicBezTo>
                    <a:cubicBezTo>
                      <a:pt x="5925" y="1183"/>
                      <a:pt x="5929" y="1077"/>
                      <a:pt x="5883" y="976"/>
                    </a:cubicBezTo>
                    <a:cubicBezTo>
                      <a:pt x="5798" y="793"/>
                      <a:pt x="5588" y="698"/>
                      <a:pt x="5406" y="643"/>
                    </a:cubicBezTo>
                    <a:cubicBezTo>
                      <a:pt x="5234" y="590"/>
                      <a:pt x="5053" y="558"/>
                      <a:pt x="4873" y="558"/>
                    </a:cubicBezTo>
                    <a:cubicBezTo>
                      <a:pt x="4812" y="558"/>
                      <a:pt x="4752" y="562"/>
                      <a:pt x="4691" y="570"/>
                    </a:cubicBezTo>
                    <a:lnTo>
                      <a:pt x="4688" y="570"/>
                    </a:lnTo>
                    <a:cubicBezTo>
                      <a:pt x="4639" y="440"/>
                      <a:pt x="4558" y="321"/>
                      <a:pt x="4463" y="225"/>
                    </a:cubicBezTo>
                    <a:cubicBezTo>
                      <a:pt x="4329" y="90"/>
                      <a:pt x="4153" y="0"/>
                      <a:pt x="3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5"/>
              <p:cNvSpPr/>
              <p:nvPr/>
            </p:nvSpPr>
            <p:spPr>
              <a:xfrm>
                <a:off x="5355930" y="3091678"/>
                <a:ext cx="2439308" cy="1537707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13721" extrusionOk="0">
                    <a:moveTo>
                      <a:pt x="1722" y="6680"/>
                    </a:moveTo>
                    <a:cubicBezTo>
                      <a:pt x="1727" y="6680"/>
                      <a:pt x="1732" y="6681"/>
                      <a:pt x="1738" y="6684"/>
                    </a:cubicBezTo>
                    <a:cubicBezTo>
                      <a:pt x="1765" y="6696"/>
                      <a:pt x="1782" y="6728"/>
                      <a:pt x="1795" y="6754"/>
                    </a:cubicBezTo>
                    <a:cubicBezTo>
                      <a:pt x="1916" y="6994"/>
                      <a:pt x="2009" y="7255"/>
                      <a:pt x="2079" y="7513"/>
                    </a:cubicBezTo>
                    <a:cubicBezTo>
                      <a:pt x="2152" y="7777"/>
                      <a:pt x="2195" y="8048"/>
                      <a:pt x="2237" y="8319"/>
                    </a:cubicBezTo>
                    <a:cubicBezTo>
                      <a:pt x="2282" y="8604"/>
                      <a:pt x="2325" y="8890"/>
                      <a:pt x="2366" y="9176"/>
                    </a:cubicBezTo>
                    <a:cubicBezTo>
                      <a:pt x="2463" y="9841"/>
                      <a:pt x="2549" y="10505"/>
                      <a:pt x="2625" y="11172"/>
                    </a:cubicBezTo>
                    <a:cubicBezTo>
                      <a:pt x="2584" y="10957"/>
                      <a:pt x="2544" y="10744"/>
                      <a:pt x="2496" y="10530"/>
                    </a:cubicBezTo>
                    <a:cubicBezTo>
                      <a:pt x="2377" y="9993"/>
                      <a:pt x="2234" y="9462"/>
                      <a:pt x="2077" y="8936"/>
                    </a:cubicBezTo>
                    <a:cubicBezTo>
                      <a:pt x="1920" y="8412"/>
                      <a:pt x="1758" y="7883"/>
                      <a:pt x="1705" y="7336"/>
                    </a:cubicBezTo>
                    <a:cubicBezTo>
                      <a:pt x="1692" y="7204"/>
                      <a:pt x="1686" y="7071"/>
                      <a:pt x="1687" y="6936"/>
                    </a:cubicBezTo>
                    <a:cubicBezTo>
                      <a:pt x="1689" y="6872"/>
                      <a:pt x="1692" y="6809"/>
                      <a:pt x="1697" y="6744"/>
                    </a:cubicBezTo>
                    <a:cubicBezTo>
                      <a:pt x="1699" y="6722"/>
                      <a:pt x="1698" y="6680"/>
                      <a:pt x="1722" y="6680"/>
                    </a:cubicBezTo>
                    <a:close/>
                    <a:moveTo>
                      <a:pt x="17117" y="9455"/>
                    </a:moveTo>
                    <a:cubicBezTo>
                      <a:pt x="17159" y="9530"/>
                      <a:pt x="17167" y="9621"/>
                      <a:pt x="17168" y="9707"/>
                    </a:cubicBezTo>
                    <a:cubicBezTo>
                      <a:pt x="17170" y="9820"/>
                      <a:pt x="17162" y="9933"/>
                      <a:pt x="17159" y="10047"/>
                    </a:cubicBezTo>
                    <a:cubicBezTo>
                      <a:pt x="17151" y="10281"/>
                      <a:pt x="17141" y="10515"/>
                      <a:pt x="17130" y="10749"/>
                    </a:cubicBezTo>
                    <a:cubicBezTo>
                      <a:pt x="17108" y="11223"/>
                      <a:pt x="17079" y="11696"/>
                      <a:pt x="17045" y="12170"/>
                    </a:cubicBezTo>
                    <a:cubicBezTo>
                      <a:pt x="17028" y="12409"/>
                      <a:pt x="17008" y="12649"/>
                      <a:pt x="16987" y="12890"/>
                    </a:cubicBezTo>
                    <a:cubicBezTo>
                      <a:pt x="16873" y="12460"/>
                      <a:pt x="16872" y="12010"/>
                      <a:pt x="16873" y="11569"/>
                    </a:cubicBezTo>
                    <a:cubicBezTo>
                      <a:pt x="16874" y="11077"/>
                      <a:pt x="16883" y="10585"/>
                      <a:pt x="16937" y="10095"/>
                    </a:cubicBezTo>
                    <a:cubicBezTo>
                      <a:pt x="16952" y="9969"/>
                      <a:pt x="16965" y="9839"/>
                      <a:pt x="16995" y="9713"/>
                    </a:cubicBezTo>
                    <a:cubicBezTo>
                      <a:pt x="17018" y="9618"/>
                      <a:pt x="17054" y="9528"/>
                      <a:pt x="17117" y="9455"/>
                    </a:cubicBezTo>
                    <a:close/>
                    <a:moveTo>
                      <a:pt x="8562" y="1"/>
                    </a:moveTo>
                    <a:cubicBezTo>
                      <a:pt x="8556" y="1"/>
                      <a:pt x="8550" y="2"/>
                      <a:pt x="8543" y="6"/>
                    </a:cubicBezTo>
                    <a:cubicBezTo>
                      <a:pt x="7663" y="522"/>
                      <a:pt x="6743" y="971"/>
                      <a:pt x="5792" y="1341"/>
                    </a:cubicBezTo>
                    <a:cubicBezTo>
                      <a:pt x="5350" y="1513"/>
                      <a:pt x="4901" y="1658"/>
                      <a:pt x="4457" y="1822"/>
                    </a:cubicBezTo>
                    <a:cubicBezTo>
                      <a:pt x="4050" y="1972"/>
                      <a:pt x="3646" y="2140"/>
                      <a:pt x="3287" y="2387"/>
                    </a:cubicBezTo>
                    <a:cubicBezTo>
                      <a:pt x="2920" y="2637"/>
                      <a:pt x="2630" y="2964"/>
                      <a:pt x="2406" y="3347"/>
                    </a:cubicBezTo>
                    <a:cubicBezTo>
                      <a:pt x="2176" y="3744"/>
                      <a:pt x="2015" y="4176"/>
                      <a:pt x="1851" y="4603"/>
                    </a:cubicBezTo>
                    <a:lnTo>
                      <a:pt x="1269" y="6117"/>
                    </a:lnTo>
                    <a:cubicBezTo>
                      <a:pt x="1077" y="6617"/>
                      <a:pt x="878" y="7118"/>
                      <a:pt x="701" y="7623"/>
                    </a:cubicBezTo>
                    <a:cubicBezTo>
                      <a:pt x="527" y="8121"/>
                      <a:pt x="389" y="8629"/>
                      <a:pt x="291" y="9148"/>
                    </a:cubicBezTo>
                    <a:cubicBezTo>
                      <a:pt x="193" y="9661"/>
                      <a:pt x="126" y="10180"/>
                      <a:pt x="66" y="10699"/>
                    </a:cubicBezTo>
                    <a:lnTo>
                      <a:pt x="22" y="11081"/>
                    </a:lnTo>
                    <a:cubicBezTo>
                      <a:pt x="22" y="11085"/>
                      <a:pt x="22" y="11088"/>
                      <a:pt x="24" y="11091"/>
                    </a:cubicBezTo>
                    <a:cubicBezTo>
                      <a:pt x="9" y="11102"/>
                      <a:pt x="1" y="11118"/>
                      <a:pt x="11" y="11138"/>
                    </a:cubicBezTo>
                    <a:cubicBezTo>
                      <a:pt x="245" y="11549"/>
                      <a:pt x="596" y="11875"/>
                      <a:pt x="979" y="12149"/>
                    </a:cubicBezTo>
                    <a:cubicBezTo>
                      <a:pt x="1394" y="12444"/>
                      <a:pt x="1848" y="12694"/>
                      <a:pt x="2316" y="12896"/>
                    </a:cubicBezTo>
                    <a:cubicBezTo>
                      <a:pt x="2435" y="12947"/>
                      <a:pt x="2553" y="12995"/>
                      <a:pt x="2673" y="13041"/>
                    </a:cubicBezTo>
                    <a:cubicBezTo>
                      <a:pt x="2703" y="13052"/>
                      <a:pt x="2739" y="13061"/>
                      <a:pt x="2773" y="13061"/>
                    </a:cubicBezTo>
                    <a:cubicBezTo>
                      <a:pt x="2805" y="13061"/>
                      <a:pt x="2834" y="13053"/>
                      <a:pt x="2855" y="13032"/>
                    </a:cubicBezTo>
                    <a:cubicBezTo>
                      <a:pt x="2859" y="13042"/>
                      <a:pt x="2866" y="13048"/>
                      <a:pt x="2877" y="13052"/>
                    </a:cubicBezTo>
                    <a:cubicBezTo>
                      <a:pt x="3719" y="13326"/>
                      <a:pt x="4589" y="13499"/>
                      <a:pt x="5469" y="13598"/>
                    </a:cubicBezTo>
                    <a:cubicBezTo>
                      <a:pt x="6263" y="13688"/>
                      <a:pt x="7063" y="13720"/>
                      <a:pt x="7864" y="13720"/>
                    </a:cubicBezTo>
                    <a:cubicBezTo>
                      <a:pt x="7964" y="13720"/>
                      <a:pt x="8064" y="13720"/>
                      <a:pt x="8163" y="13719"/>
                    </a:cubicBezTo>
                    <a:cubicBezTo>
                      <a:pt x="9077" y="13710"/>
                      <a:pt x="9991" y="13666"/>
                      <a:pt x="10903" y="13617"/>
                    </a:cubicBezTo>
                    <a:cubicBezTo>
                      <a:pt x="11857" y="13565"/>
                      <a:pt x="12811" y="13501"/>
                      <a:pt x="13761" y="13423"/>
                    </a:cubicBezTo>
                    <a:cubicBezTo>
                      <a:pt x="14709" y="13346"/>
                      <a:pt x="15656" y="13256"/>
                      <a:pt x="16601" y="13156"/>
                    </a:cubicBezTo>
                    <a:lnTo>
                      <a:pt x="16962" y="13116"/>
                    </a:lnTo>
                    <a:cubicBezTo>
                      <a:pt x="17000" y="13113"/>
                      <a:pt x="17007" y="13064"/>
                      <a:pt x="16984" y="13047"/>
                    </a:cubicBezTo>
                    <a:cubicBezTo>
                      <a:pt x="16994" y="13047"/>
                      <a:pt x="17004" y="13045"/>
                      <a:pt x="17010" y="13039"/>
                    </a:cubicBezTo>
                    <a:cubicBezTo>
                      <a:pt x="17335" y="13077"/>
                      <a:pt x="17662" y="13095"/>
                      <a:pt x="17989" y="13095"/>
                    </a:cubicBezTo>
                    <a:cubicBezTo>
                      <a:pt x="18795" y="13095"/>
                      <a:pt x="19601" y="12983"/>
                      <a:pt x="20375" y="12760"/>
                    </a:cubicBezTo>
                    <a:cubicBezTo>
                      <a:pt x="20515" y="12720"/>
                      <a:pt x="20658" y="12681"/>
                      <a:pt x="20793" y="12627"/>
                    </a:cubicBezTo>
                    <a:cubicBezTo>
                      <a:pt x="20893" y="12586"/>
                      <a:pt x="20993" y="12522"/>
                      <a:pt x="21023" y="12413"/>
                    </a:cubicBezTo>
                    <a:cubicBezTo>
                      <a:pt x="21034" y="12407"/>
                      <a:pt x="21044" y="12397"/>
                      <a:pt x="21045" y="12381"/>
                    </a:cubicBezTo>
                    <a:cubicBezTo>
                      <a:pt x="21095" y="11751"/>
                      <a:pt x="21159" y="11123"/>
                      <a:pt x="21242" y="10495"/>
                    </a:cubicBezTo>
                    <a:cubicBezTo>
                      <a:pt x="21243" y="10487"/>
                      <a:pt x="21242" y="10482"/>
                      <a:pt x="21238" y="10475"/>
                    </a:cubicBezTo>
                    <a:cubicBezTo>
                      <a:pt x="21308" y="10005"/>
                      <a:pt x="21376" y="9535"/>
                      <a:pt x="21446" y="9064"/>
                    </a:cubicBezTo>
                    <a:cubicBezTo>
                      <a:pt x="21595" y="8007"/>
                      <a:pt x="21766" y="6932"/>
                      <a:pt x="21577" y="5876"/>
                    </a:cubicBezTo>
                    <a:cubicBezTo>
                      <a:pt x="21494" y="5409"/>
                      <a:pt x="21341" y="4950"/>
                      <a:pt x="21097" y="4543"/>
                    </a:cubicBezTo>
                    <a:cubicBezTo>
                      <a:pt x="20860" y="4146"/>
                      <a:pt x="20536" y="3813"/>
                      <a:pt x="20162" y="3546"/>
                    </a:cubicBezTo>
                    <a:cubicBezTo>
                      <a:pt x="19340" y="2962"/>
                      <a:pt x="18342" y="2722"/>
                      <a:pt x="17367" y="2535"/>
                    </a:cubicBezTo>
                    <a:cubicBezTo>
                      <a:pt x="16455" y="2361"/>
                      <a:pt x="15323" y="2238"/>
                      <a:pt x="14781" y="1372"/>
                    </a:cubicBezTo>
                    <a:cubicBezTo>
                      <a:pt x="14725" y="1282"/>
                      <a:pt x="14678" y="1188"/>
                      <a:pt x="14644" y="1087"/>
                    </a:cubicBezTo>
                    <a:cubicBezTo>
                      <a:pt x="14638" y="1069"/>
                      <a:pt x="14622" y="1061"/>
                      <a:pt x="14607" y="1061"/>
                    </a:cubicBezTo>
                    <a:cubicBezTo>
                      <a:pt x="14584" y="1061"/>
                      <a:pt x="14562" y="1078"/>
                      <a:pt x="14572" y="1105"/>
                    </a:cubicBezTo>
                    <a:cubicBezTo>
                      <a:pt x="14713" y="1507"/>
                      <a:pt x="15022" y="1823"/>
                      <a:pt x="15383" y="2041"/>
                    </a:cubicBezTo>
                    <a:cubicBezTo>
                      <a:pt x="15804" y="2293"/>
                      <a:pt x="16293" y="2408"/>
                      <a:pt x="16771" y="2499"/>
                    </a:cubicBezTo>
                    <a:cubicBezTo>
                      <a:pt x="17772" y="2692"/>
                      <a:pt x="18801" y="2852"/>
                      <a:pt x="19704" y="3348"/>
                    </a:cubicBezTo>
                    <a:cubicBezTo>
                      <a:pt x="20105" y="3568"/>
                      <a:pt x="20474" y="3849"/>
                      <a:pt x="20767" y="4202"/>
                    </a:cubicBezTo>
                    <a:cubicBezTo>
                      <a:pt x="21071" y="4569"/>
                      <a:pt x="21278" y="5008"/>
                      <a:pt x="21406" y="5464"/>
                    </a:cubicBezTo>
                    <a:cubicBezTo>
                      <a:pt x="21693" y="6486"/>
                      <a:pt x="21580" y="7559"/>
                      <a:pt x="21432" y="8593"/>
                    </a:cubicBezTo>
                    <a:cubicBezTo>
                      <a:pt x="21354" y="9144"/>
                      <a:pt x="21271" y="9693"/>
                      <a:pt x="21191" y="10242"/>
                    </a:cubicBezTo>
                    <a:cubicBezTo>
                      <a:pt x="21169" y="10389"/>
                      <a:pt x="21149" y="10537"/>
                      <a:pt x="21127" y="10684"/>
                    </a:cubicBezTo>
                    <a:cubicBezTo>
                      <a:pt x="21129" y="10685"/>
                      <a:pt x="21134" y="10685"/>
                      <a:pt x="21137" y="10688"/>
                    </a:cubicBezTo>
                    <a:cubicBezTo>
                      <a:pt x="21069" y="11240"/>
                      <a:pt x="21011" y="11794"/>
                      <a:pt x="20967" y="12350"/>
                    </a:cubicBezTo>
                    <a:cubicBezTo>
                      <a:pt x="20960" y="12354"/>
                      <a:pt x="20953" y="12361"/>
                      <a:pt x="20950" y="12373"/>
                    </a:cubicBezTo>
                    <a:cubicBezTo>
                      <a:pt x="20928" y="12480"/>
                      <a:pt x="20818" y="12530"/>
                      <a:pt x="20725" y="12564"/>
                    </a:cubicBezTo>
                    <a:cubicBezTo>
                      <a:pt x="20603" y="12607"/>
                      <a:pt x="20478" y="12644"/>
                      <a:pt x="20353" y="12680"/>
                    </a:cubicBezTo>
                    <a:cubicBezTo>
                      <a:pt x="20091" y="12755"/>
                      <a:pt x="19825" y="12817"/>
                      <a:pt x="19557" y="12869"/>
                    </a:cubicBezTo>
                    <a:cubicBezTo>
                      <a:pt x="19035" y="12966"/>
                      <a:pt x="18505" y="13014"/>
                      <a:pt x="17974" y="13014"/>
                    </a:cubicBezTo>
                    <a:cubicBezTo>
                      <a:pt x="17957" y="13014"/>
                      <a:pt x="17940" y="13014"/>
                      <a:pt x="17923" y="13014"/>
                    </a:cubicBezTo>
                    <a:cubicBezTo>
                      <a:pt x="17634" y="13011"/>
                      <a:pt x="17345" y="12994"/>
                      <a:pt x="17057" y="12963"/>
                    </a:cubicBezTo>
                    <a:cubicBezTo>
                      <a:pt x="17141" y="11992"/>
                      <a:pt x="17202" y="11020"/>
                      <a:pt x="17235" y="10045"/>
                    </a:cubicBezTo>
                    <a:cubicBezTo>
                      <a:pt x="17239" y="9919"/>
                      <a:pt x="17247" y="9792"/>
                      <a:pt x="17242" y="9667"/>
                    </a:cubicBezTo>
                    <a:cubicBezTo>
                      <a:pt x="17239" y="9558"/>
                      <a:pt x="17216" y="9453"/>
                      <a:pt x="17148" y="9365"/>
                    </a:cubicBezTo>
                    <a:cubicBezTo>
                      <a:pt x="17142" y="9357"/>
                      <a:pt x="17134" y="9354"/>
                      <a:pt x="17125" y="9354"/>
                    </a:cubicBezTo>
                    <a:cubicBezTo>
                      <a:pt x="17114" y="9354"/>
                      <a:pt x="17103" y="9359"/>
                      <a:pt x="17095" y="9365"/>
                    </a:cubicBezTo>
                    <a:cubicBezTo>
                      <a:pt x="16940" y="9509"/>
                      <a:pt x="16911" y="9731"/>
                      <a:pt x="16884" y="9930"/>
                    </a:cubicBezTo>
                    <a:cubicBezTo>
                      <a:pt x="16849" y="10182"/>
                      <a:pt x="16828" y="10437"/>
                      <a:pt x="16817" y="10693"/>
                    </a:cubicBezTo>
                    <a:cubicBezTo>
                      <a:pt x="16805" y="10947"/>
                      <a:pt x="16801" y="11202"/>
                      <a:pt x="16800" y="11458"/>
                    </a:cubicBezTo>
                    <a:cubicBezTo>
                      <a:pt x="16799" y="11705"/>
                      <a:pt x="16797" y="11953"/>
                      <a:pt x="16810" y="12200"/>
                    </a:cubicBezTo>
                    <a:cubicBezTo>
                      <a:pt x="16826" y="12476"/>
                      <a:pt x="16863" y="12752"/>
                      <a:pt x="16945" y="13015"/>
                    </a:cubicBezTo>
                    <a:cubicBezTo>
                      <a:pt x="16948" y="13025"/>
                      <a:pt x="16954" y="13031"/>
                      <a:pt x="16961" y="13035"/>
                    </a:cubicBezTo>
                    <a:lnTo>
                      <a:pt x="16958" y="13035"/>
                    </a:lnTo>
                    <a:cubicBezTo>
                      <a:pt x="16014" y="13140"/>
                      <a:pt x="15067" y="13231"/>
                      <a:pt x="14119" y="13313"/>
                    </a:cubicBezTo>
                    <a:cubicBezTo>
                      <a:pt x="13175" y="13393"/>
                      <a:pt x="12232" y="13460"/>
                      <a:pt x="11288" y="13514"/>
                    </a:cubicBezTo>
                    <a:cubicBezTo>
                      <a:pt x="10369" y="13569"/>
                      <a:pt x="9448" y="13616"/>
                      <a:pt x="8527" y="13634"/>
                    </a:cubicBezTo>
                    <a:cubicBezTo>
                      <a:pt x="8298" y="13639"/>
                      <a:pt x="8069" y="13641"/>
                      <a:pt x="7840" y="13641"/>
                    </a:cubicBezTo>
                    <a:cubicBezTo>
                      <a:pt x="7173" y="13641"/>
                      <a:pt x="6506" y="13618"/>
                      <a:pt x="5842" y="13558"/>
                    </a:cubicBezTo>
                    <a:cubicBezTo>
                      <a:pt x="4950" y="13477"/>
                      <a:pt x="4062" y="13328"/>
                      <a:pt x="3203" y="13073"/>
                    </a:cubicBezTo>
                    <a:cubicBezTo>
                      <a:pt x="3098" y="13042"/>
                      <a:pt x="2993" y="13009"/>
                      <a:pt x="2891" y="12977"/>
                    </a:cubicBezTo>
                    <a:lnTo>
                      <a:pt x="2886" y="12977"/>
                    </a:lnTo>
                    <a:cubicBezTo>
                      <a:pt x="2784" y="11840"/>
                      <a:pt x="2655" y="10707"/>
                      <a:pt x="2498" y="9578"/>
                    </a:cubicBezTo>
                    <a:cubicBezTo>
                      <a:pt x="2419" y="9016"/>
                      <a:pt x="2343" y="8451"/>
                      <a:pt x="2241" y="7894"/>
                    </a:cubicBezTo>
                    <a:cubicBezTo>
                      <a:pt x="2190" y="7627"/>
                      <a:pt x="2121" y="7366"/>
                      <a:pt x="2026" y="7114"/>
                    </a:cubicBezTo>
                    <a:cubicBezTo>
                      <a:pt x="1980" y="6990"/>
                      <a:pt x="1927" y="6869"/>
                      <a:pt x="1874" y="6751"/>
                    </a:cubicBezTo>
                    <a:cubicBezTo>
                      <a:pt x="1849" y="6696"/>
                      <a:pt x="1788" y="6602"/>
                      <a:pt x="1720" y="6602"/>
                    </a:cubicBezTo>
                    <a:cubicBezTo>
                      <a:pt x="1701" y="6602"/>
                      <a:pt x="1681" y="6610"/>
                      <a:pt x="1661" y="6627"/>
                    </a:cubicBezTo>
                    <a:cubicBezTo>
                      <a:pt x="1623" y="6662"/>
                      <a:pt x="1623" y="6716"/>
                      <a:pt x="1620" y="6762"/>
                    </a:cubicBezTo>
                    <a:cubicBezTo>
                      <a:pt x="1615" y="6832"/>
                      <a:pt x="1613" y="6903"/>
                      <a:pt x="1613" y="6972"/>
                    </a:cubicBezTo>
                    <a:cubicBezTo>
                      <a:pt x="1612" y="7105"/>
                      <a:pt x="1619" y="7239"/>
                      <a:pt x="1634" y="7371"/>
                    </a:cubicBezTo>
                    <a:cubicBezTo>
                      <a:pt x="1661" y="7637"/>
                      <a:pt x="1714" y="7899"/>
                      <a:pt x="1777" y="8156"/>
                    </a:cubicBezTo>
                    <a:cubicBezTo>
                      <a:pt x="1912" y="8691"/>
                      <a:pt x="2089" y="9214"/>
                      <a:pt x="2230" y="9746"/>
                    </a:cubicBezTo>
                    <a:cubicBezTo>
                      <a:pt x="2373" y="10286"/>
                      <a:pt x="2492" y="10831"/>
                      <a:pt x="2590" y="11380"/>
                    </a:cubicBezTo>
                    <a:cubicBezTo>
                      <a:pt x="2639" y="11652"/>
                      <a:pt x="2681" y="11924"/>
                      <a:pt x="2719" y="12198"/>
                    </a:cubicBezTo>
                    <a:cubicBezTo>
                      <a:pt x="2739" y="12340"/>
                      <a:pt x="2755" y="12483"/>
                      <a:pt x="2772" y="12627"/>
                    </a:cubicBezTo>
                    <a:cubicBezTo>
                      <a:pt x="2780" y="12695"/>
                      <a:pt x="2788" y="12764"/>
                      <a:pt x="2794" y="12832"/>
                    </a:cubicBezTo>
                    <a:cubicBezTo>
                      <a:pt x="2797" y="12862"/>
                      <a:pt x="2801" y="12893"/>
                      <a:pt x="2804" y="12921"/>
                    </a:cubicBezTo>
                    <a:cubicBezTo>
                      <a:pt x="2807" y="12956"/>
                      <a:pt x="2808" y="12987"/>
                      <a:pt x="2767" y="12987"/>
                    </a:cubicBezTo>
                    <a:cubicBezTo>
                      <a:pt x="2766" y="12987"/>
                      <a:pt x="2765" y="12987"/>
                      <a:pt x="2765" y="12987"/>
                    </a:cubicBezTo>
                    <a:cubicBezTo>
                      <a:pt x="2712" y="12984"/>
                      <a:pt x="2657" y="12954"/>
                      <a:pt x="2609" y="12936"/>
                    </a:cubicBezTo>
                    <a:cubicBezTo>
                      <a:pt x="2543" y="12910"/>
                      <a:pt x="2478" y="12883"/>
                      <a:pt x="2412" y="12856"/>
                    </a:cubicBezTo>
                    <a:cubicBezTo>
                      <a:pt x="2291" y="12805"/>
                      <a:pt x="2173" y="12751"/>
                      <a:pt x="2054" y="12694"/>
                    </a:cubicBezTo>
                    <a:cubicBezTo>
                      <a:pt x="1818" y="12579"/>
                      <a:pt x="1589" y="12454"/>
                      <a:pt x="1367" y="12316"/>
                    </a:cubicBezTo>
                    <a:cubicBezTo>
                      <a:pt x="959" y="12065"/>
                      <a:pt x="566" y="11773"/>
                      <a:pt x="270" y="11394"/>
                    </a:cubicBezTo>
                    <a:cubicBezTo>
                      <a:pt x="199" y="11302"/>
                      <a:pt x="135" y="11205"/>
                      <a:pt x="77" y="11106"/>
                    </a:cubicBezTo>
                    <a:cubicBezTo>
                      <a:pt x="85" y="11098"/>
                      <a:pt x="92" y="11091"/>
                      <a:pt x="93" y="11077"/>
                    </a:cubicBezTo>
                    <a:cubicBezTo>
                      <a:pt x="213" y="10035"/>
                      <a:pt x="336" y="8990"/>
                      <a:pt x="655" y="7985"/>
                    </a:cubicBezTo>
                    <a:cubicBezTo>
                      <a:pt x="813" y="7486"/>
                      <a:pt x="1006" y="6998"/>
                      <a:pt x="1194" y="6511"/>
                    </a:cubicBezTo>
                    <a:cubicBezTo>
                      <a:pt x="1384" y="6013"/>
                      <a:pt x="1576" y="5515"/>
                      <a:pt x="1767" y="5018"/>
                    </a:cubicBezTo>
                    <a:cubicBezTo>
                      <a:pt x="2095" y="4165"/>
                      <a:pt x="2382" y="3210"/>
                      <a:pt x="3113" y="2607"/>
                    </a:cubicBezTo>
                    <a:cubicBezTo>
                      <a:pt x="3802" y="2037"/>
                      <a:pt x="4710" y="1825"/>
                      <a:pt x="5532" y="1519"/>
                    </a:cubicBezTo>
                    <a:cubicBezTo>
                      <a:pt x="6471" y="1170"/>
                      <a:pt x="7384" y="746"/>
                      <a:pt x="8258" y="255"/>
                    </a:cubicBezTo>
                    <a:cubicBezTo>
                      <a:pt x="8365" y="195"/>
                      <a:pt x="8473" y="133"/>
                      <a:pt x="8580" y="70"/>
                    </a:cubicBezTo>
                    <a:cubicBezTo>
                      <a:pt x="8615" y="49"/>
                      <a:pt x="8595" y="1"/>
                      <a:pt x="8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Заголовок 4"/>
          <p:cNvSpPr>
            <a:spLocks noGrp="1"/>
          </p:cNvSpPr>
          <p:nvPr>
            <p:ph type="title" idx="2"/>
          </p:nvPr>
        </p:nvSpPr>
        <p:spPr>
          <a:xfrm>
            <a:off x="101678" y="1295766"/>
            <a:ext cx="6476942" cy="3345531"/>
          </a:xfrm>
        </p:spPr>
        <p:txBody>
          <a:bodyPr/>
          <a:lstStyle/>
          <a:p>
            <a:pPr algn="l"/>
            <a:r>
              <a:rPr lang="ru-RU" sz="1800" dirty="0">
                <a:latin typeface="Candara Light" panose="020E0502030303020204" pitchFamily="34" charset="0"/>
              </a:rPr>
              <a:t>— </a:t>
            </a:r>
            <a:r>
              <a:rPr lang="ru-RU" sz="1800" dirty="0" err="1">
                <a:latin typeface="Candara Light" panose="020E0502030303020204" pitchFamily="34" charset="0"/>
              </a:rPr>
              <a:t>це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емоційне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забарвлення</a:t>
            </a:r>
            <a:r>
              <a:rPr lang="ru-RU" sz="1800" dirty="0">
                <a:latin typeface="Candara Light" panose="020E0502030303020204" pitchFamily="34" charset="0"/>
              </a:rPr>
              <a:t> наших </a:t>
            </a:r>
            <a:r>
              <a:rPr lang="ru-RU" sz="1800" dirty="0" err="1">
                <a:latin typeface="Candara Light" panose="020E0502030303020204" pitchFamily="34" charset="0"/>
              </a:rPr>
              <a:t>відчуттів</a:t>
            </a:r>
            <a:r>
              <a:rPr lang="ru-RU" sz="1800" dirty="0">
                <a:latin typeface="Candara Light" panose="020E0502030303020204" pitchFamily="34" charset="0"/>
              </a:rPr>
              <a:t> та </a:t>
            </a:r>
            <a:r>
              <a:rPr lang="ru-RU" sz="1800" dirty="0" err="1">
                <a:latin typeface="Candara Light" panose="020E0502030303020204" pitchFamily="34" charset="0"/>
              </a:rPr>
              <a:t>сприймань</a:t>
            </a:r>
            <a:r>
              <a:rPr lang="ru-RU" sz="1800" dirty="0">
                <a:latin typeface="Candara Light" panose="020E0502030303020204" pitchFamily="34" charset="0"/>
              </a:rPr>
              <a:t>. </a:t>
            </a:r>
            <a:r>
              <a:rPr lang="ru-RU" sz="1800" dirty="0" err="1">
                <a:latin typeface="Candara Light" panose="020E0502030303020204" pitchFamily="34" charset="0"/>
              </a:rPr>
              <a:t>Це</a:t>
            </a:r>
            <a:r>
              <a:rPr lang="ru-RU" sz="1800" dirty="0">
                <a:latin typeface="Candara Light" panose="020E0502030303020204" pitchFamily="34" charset="0"/>
              </a:rPr>
              <a:t> є </a:t>
            </a:r>
            <a:r>
              <a:rPr lang="ru-RU" sz="1800" dirty="0" err="1">
                <a:latin typeface="Candara Light" panose="020E0502030303020204" pitchFamily="34" charset="0"/>
              </a:rPr>
              <a:t>філогенетично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найдревніша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емоційна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реакція</a:t>
            </a:r>
            <a:r>
              <a:rPr lang="ru-RU" sz="1800" dirty="0">
                <a:latin typeface="Candara Light" panose="020E0502030303020204" pitchFamily="34" charset="0"/>
              </a:rPr>
              <a:t>, яка </a:t>
            </a:r>
            <a:r>
              <a:rPr lang="ru-RU" sz="1800" dirty="0" err="1">
                <a:latin typeface="Candara Light" panose="020E0502030303020204" pitchFamily="34" charset="0"/>
              </a:rPr>
              <a:t>пов'язана</a:t>
            </a:r>
            <a:r>
              <a:rPr lang="ru-RU" sz="1800" dirty="0">
                <a:latin typeface="Candara Light" panose="020E0502030303020204" pitchFamily="34" charset="0"/>
              </a:rPr>
              <a:t> з </a:t>
            </a:r>
            <a:r>
              <a:rPr lang="ru-RU" sz="1800" dirty="0" err="1">
                <a:latin typeface="Candara Light" panose="020E0502030303020204" pitchFamily="34" charset="0"/>
              </a:rPr>
              <a:t>задоволенням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чи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незадоволенням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від</a:t>
            </a:r>
            <a:r>
              <a:rPr lang="ru-RU" sz="1800" dirty="0">
                <a:latin typeface="Candara Light" panose="020E0502030303020204" pitchFamily="34" charset="0"/>
              </a:rPr>
              <a:t> наших </a:t>
            </a:r>
            <a:r>
              <a:rPr lang="ru-RU" sz="1800" dirty="0" err="1">
                <a:latin typeface="Candara Light" panose="020E0502030303020204" pitchFamily="34" charset="0"/>
              </a:rPr>
              <a:t>відчуттів</a:t>
            </a:r>
            <a:r>
              <a:rPr lang="ru-RU" sz="1800" dirty="0">
                <a:latin typeface="Candara Light" panose="020E0502030303020204" pitchFamily="34" charset="0"/>
              </a:rPr>
              <a:t>. У </a:t>
            </a:r>
            <a:r>
              <a:rPr lang="ru-RU" sz="1800" dirty="0" err="1">
                <a:latin typeface="Candara Light" panose="020E0502030303020204" pitchFamily="34" charset="0"/>
              </a:rPr>
              <a:t>деяких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випадках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емоційний</a:t>
            </a:r>
            <a:r>
              <a:rPr lang="ru-RU" sz="1800" dirty="0">
                <a:latin typeface="Candara Light" panose="020E0502030303020204" pitchFamily="34" charset="0"/>
              </a:rPr>
              <a:t> тон є </a:t>
            </a:r>
            <a:r>
              <a:rPr lang="ru-RU" sz="1800" dirty="0" err="1">
                <a:latin typeface="Candara Light" panose="020E0502030303020204" pitchFamily="34" charset="0"/>
              </a:rPr>
              <a:t>спільним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майже</a:t>
            </a:r>
            <a:r>
              <a:rPr lang="ru-RU" sz="1800" dirty="0">
                <a:latin typeface="Candara Light" panose="020E0502030303020204" pitchFamily="34" charset="0"/>
              </a:rPr>
              <a:t> Для </a:t>
            </a:r>
            <a:r>
              <a:rPr lang="ru-RU" sz="1800" dirty="0" err="1">
                <a:latin typeface="Candara Light" panose="020E0502030303020204" pitchFamily="34" charset="0"/>
              </a:rPr>
              <a:t>всіх</a:t>
            </a:r>
            <a:r>
              <a:rPr lang="ru-RU" sz="1800" dirty="0">
                <a:latin typeface="Candara Light" panose="020E0502030303020204" pitchFamily="34" charset="0"/>
              </a:rPr>
              <a:t> людей. </a:t>
            </a:r>
            <a:r>
              <a:rPr lang="ru-RU" sz="1800" dirty="0" err="1">
                <a:latin typeface="Candara Light" panose="020E0502030303020204" pitchFamily="34" charset="0"/>
              </a:rPr>
              <a:t>Наприклад</a:t>
            </a:r>
            <a:r>
              <a:rPr lang="ru-RU" sz="1800" dirty="0">
                <a:latin typeface="Candara Light" panose="020E0502030303020204" pitchFamily="34" charset="0"/>
              </a:rPr>
              <a:t>, </a:t>
            </a:r>
            <a:r>
              <a:rPr lang="ru-RU" sz="1800" dirty="0" err="1">
                <a:latin typeface="Candara Light" panose="020E0502030303020204" pitchFamily="34" charset="0"/>
              </a:rPr>
              <a:t>деякі</a:t>
            </a:r>
            <a:r>
              <a:rPr lang="ru-RU" sz="1800" dirty="0">
                <a:latin typeface="Candara Light" panose="020E0502030303020204" pitchFamily="34" charset="0"/>
              </a:rPr>
              <a:t> запахи </a:t>
            </a:r>
            <a:r>
              <a:rPr lang="ru-RU" sz="1800" dirty="0" err="1">
                <a:latin typeface="Candara Light" panose="020E0502030303020204" pitchFamily="34" charset="0"/>
              </a:rPr>
              <a:t>однаково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неприємні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або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приємні</a:t>
            </a:r>
            <a:r>
              <a:rPr lang="ru-RU" sz="1800" dirty="0">
                <a:latin typeface="Candara Light" panose="020E0502030303020204" pitchFamily="34" charset="0"/>
              </a:rPr>
              <a:t> для </a:t>
            </a:r>
            <a:r>
              <a:rPr lang="ru-RU" sz="1800" dirty="0" err="1">
                <a:latin typeface="Candara Light" panose="020E0502030303020204" pitchFamily="34" charset="0"/>
              </a:rPr>
              <a:t>всіх</a:t>
            </a:r>
            <a:r>
              <a:rPr lang="ru-RU" sz="1800" dirty="0">
                <a:latin typeface="Candara Light" panose="020E0502030303020204" pitchFamily="34" charset="0"/>
              </a:rPr>
              <a:t> нас. </a:t>
            </a:r>
            <a:r>
              <a:rPr lang="ru-RU" sz="1800" dirty="0" err="1">
                <a:latin typeface="Candara Light" panose="020E0502030303020204" pitchFamily="34" charset="0"/>
              </a:rPr>
              <a:t>Однак</a:t>
            </a:r>
            <a:r>
              <a:rPr lang="ru-RU" sz="1800" dirty="0">
                <a:latin typeface="Candara Light" panose="020E0502030303020204" pitchFamily="34" charset="0"/>
              </a:rPr>
              <a:t>, у </a:t>
            </a:r>
            <a:r>
              <a:rPr lang="ru-RU" sz="1800" dirty="0" err="1">
                <a:latin typeface="Candara Light" panose="020E0502030303020204" pitchFamily="34" charset="0"/>
              </a:rPr>
              <a:t>більшості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випадків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емоційний</a:t>
            </a:r>
            <a:r>
              <a:rPr lang="ru-RU" sz="1800" dirty="0">
                <a:latin typeface="Candara Light" panose="020E0502030303020204" pitchFamily="34" charset="0"/>
              </a:rPr>
              <a:t> тон </a:t>
            </a:r>
            <a:r>
              <a:rPr lang="ru-RU" sz="1800" dirty="0" err="1">
                <a:latin typeface="Candara Light" panose="020E0502030303020204" pitchFamily="34" charset="0"/>
              </a:rPr>
              <a:t>відчуттів</a:t>
            </a:r>
            <a:r>
              <a:rPr lang="ru-RU" sz="1800" dirty="0">
                <a:latin typeface="Candara Light" panose="020E0502030303020204" pitchFamily="34" charset="0"/>
              </a:rPr>
              <a:t> є </a:t>
            </a:r>
            <a:r>
              <a:rPr lang="ru-RU" sz="1800" dirty="0" err="1">
                <a:latin typeface="Candara Light" panose="020E0502030303020204" pitchFamily="34" charset="0"/>
              </a:rPr>
              <a:t>індивідуальним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проявом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минулих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емоцій</a:t>
            </a:r>
            <a:r>
              <a:rPr lang="ru-RU" sz="1800" dirty="0">
                <a:latin typeface="Candara Light" panose="020E0502030303020204" pitchFamily="34" charset="0"/>
              </a:rPr>
              <a:t>. Так, один й той </a:t>
            </a:r>
            <a:r>
              <a:rPr lang="ru-RU" sz="1800" dirty="0" err="1">
                <a:latin typeface="Candara Light" panose="020E0502030303020204" pitchFamily="34" charset="0"/>
              </a:rPr>
              <a:t>самий</a:t>
            </a:r>
            <a:r>
              <a:rPr lang="ru-RU" sz="1800" dirty="0">
                <a:latin typeface="Candara Light" panose="020E0502030303020204" pitchFamily="34" charset="0"/>
              </a:rPr>
              <a:t> звук </a:t>
            </a:r>
            <a:r>
              <a:rPr lang="ru-RU" sz="1800" dirty="0" err="1">
                <a:latin typeface="Candara Light" panose="020E0502030303020204" pitchFamily="34" charset="0"/>
              </a:rPr>
              <a:t>може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викликати</a:t>
            </a:r>
            <a:r>
              <a:rPr lang="ru-RU" sz="1800" dirty="0">
                <a:latin typeface="Candara Light" panose="020E0502030303020204" pitchFamily="34" charset="0"/>
              </a:rPr>
              <a:t> в одних людей </a:t>
            </a:r>
            <a:r>
              <a:rPr lang="ru-RU" sz="1800" dirty="0" err="1">
                <a:latin typeface="Candara Light" panose="020E0502030303020204" pitchFamily="34" charset="0"/>
              </a:rPr>
              <a:t>приємні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переживання</a:t>
            </a:r>
            <a:r>
              <a:rPr lang="ru-RU" sz="1800" dirty="0">
                <a:latin typeface="Candara Light" panose="020E0502030303020204" pitchFamily="34" charset="0"/>
              </a:rPr>
              <a:t>, в </a:t>
            </a:r>
            <a:r>
              <a:rPr lang="ru-RU" sz="1800" dirty="0" err="1">
                <a:latin typeface="Candara Light" panose="020E0502030303020204" pitchFamily="34" charset="0"/>
              </a:rPr>
              <a:t>інших</a:t>
            </a:r>
            <a:r>
              <a:rPr lang="ru-RU" sz="1800" dirty="0">
                <a:latin typeface="Candara Light" panose="020E0502030303020204" pitchFamily="34" charset="0"/>
              </a:rPr>
              <a:t>, </a:t>
            </a:r>
            <a:r>
              <a:rPr lang="ru-RU" sz="1800" dirty="0" err="1">
                <a:latin typeface="Candara Light" panose="020E0502030303020204" pitchFamily="34" charset="0"/>
              </a:rPr>
              <a:t>навпаки</a:t>
            </a:r>
            <a:r>
              <a:rPr lang="ru-RU" sz="1800" dirty="0">
                <a:latin typeface="Candara Light" panose="020E0502030303020204" pitchFamily="34" charset="0"/>
              </a:rPr>
              <a:t>, </a:t>
            </a:r>
            <a:r>
              <a:rPr lang="ru-RU" sz="1800" dirty="0" err="1">
                <a:latin typeface="Candara Light" panose="020E0502030303020204" pitchFamily="34" charset="0"/>
              </a:rPr>
              <a:t>неприємні</a:t>
            </a:r>
            <a:r>
              <a:rPr lang="ru-RU" sz="1800" dirty="0" smtClean="0">
                <a:latin typeface="Candara Light" panose="020E0502030303020204" pitchFamily="34" charset="0"/>
              </a:rPr>
              <a:t>.</a:t>
            </a:r>
            <a:br>
              <a:rPr lang="ru-RU" sz="1800" dirty="0" smtClean="0">
                <a:latin typeface="Candara Light" panose="020E0502030303020204" pitchFamily="34" charset="0"/>
              </a:rPr>
            </a:br>
            <a:r>
              <a:rPr lang="ru-RU" sz="1800" dirty="0" smtClean="0">
                <a:latin typeface="Candara Light" panose="020E0502030303020204" pitchFamily="34" charset="0"/>
              </a:rPr>
              <a:t>Основною </a:t>
            </a:r>
            <a:r>
              <a:rPr lang="ru-RU" sz="1800" dirty="0" err="1">
                <a:latin typeface="Candara Light" panose="020E0502030303020204" pitchFamily="34" charset="0"/>
              </a:rPr>
              <a:t>функцією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емоційного</a:t>
            </a:r>
            <a:r>
              <a:rPr lang="ru-RU" sz="1800" dirty="0">
                <a:latin typeface="Candara Light" panose="020E0502030303020204" pitchFamily="34" charset="0"/>
              </a:rPr>
              <a:t> тону </a:t>
            </a:r>
            <a:r>
              <a:rPr lang="ru-RU" sz="1800" dirty="0" err="1">
                <a:latin typeface="Candara Light" panose="020E0502030303020204" pitchFamily="34" charset="0"/>
              </a:rPr>
              <a:t>відчуттів</a:t>
            </a:r>
            <a:r>
              <a:rPr lang="ru-RU" sz="1800" dirty="0">
                <a:latin typeface="Candara Light" panose="020E0502030303020204" pitchFamily="34" charset="0"/>
              </a:rPr>
              <a:t> є </a:t>
            </a:r>
            <a:r>
              <a:rPr lang="ru-RU" sz="1800" b="1" dirty="0" err="1">
                <a:latin typeface="Candara Light" panose="020E0502030303020204" pitchFamily="34" charset="0"/>
              </a:rPr>
              <a:t>орієнтувальна</a:t>
            </a:r>
            <a:r>
              <a:rPr lang="ru-RU" sz="1800" dirty="0">
                <a:latin typeface="Candara Light" panose="020E0502030303020204" pitchFamily="34" charset="0"/>
              </a:rPr>
              <a:t> — </a:t>
            </a:r>
            <a:r>
              <a:rPr lang="ru-RU" sz="1800" dirty="0" err="1">
                <a:latin typeface="Candara Light" panose="020E0502030303020204" pitchFamily="34" charset="0"/>
              </a:rPr>
              <a:t>організму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повідомляється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небезпечний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чи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ні</a:t>
            </a:r>
            <a:r>
              <a:rPr lang="ru-RU" sz="1800" dirty="0">
                <a:latin typeface="Candara Light" panose="020E0502030303020204" pitchFamily="34" charset="0"/>
              </a:rPr>
              <a:t> той </a:t>
            </a:r>
            <a:r>
              <a:rPr lang="ru-RU" sz="1800" dirty="0" err="1">
                <a:latin typeface="Candara Light" panose="020E0502030303020204" pitchFamily="34" charset="0"/>
              </a:rPr>
              <a:t>чи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інший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вплив</a:t>
            </a:r>
            <a:r>
              <a:rPr lang="ru-RU" sz="1800" dirty="0">
                <a:latin typeface="Candara Light" panose="020E0502030303020204" pitchFamily="34" charset="0"/>
              </a:rPr>
              <a:t>, </a:t>
            </a:r>
            <a:r>
              <a:rPr lang="ru-RU" sz="1800" dirty="0" err="1">
                <a:latin typeface="Candara Light" panose="020E0502030303020204" pitchFamily="34" charset="0"/>
              </a:rPr>
              <a:t>бажаний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він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чи</a:t>
            </a:r>
            <a:r>
              <a:rPr lang="ru-RU" sz="1800" dirty="0">
                <a:latin typeface="Candara Light" panose="020E0502030303020204" pitchFamily="34" charset="0"/>
              </a:rPr>
              <a:t> </a:t>
            </a:r>
            <a:r>
              <a:rPr lang="ru-RU" sz="1800" dirty="0" err="1">
                <a:latin typeface="Candara Light" panose="020E0502030303020204" pitchFamily="34" charset="0"/>
              </a:rPr>
              <a:t>ні</a:t>
            </a:r>
            <a:r>
              <a:rPr lang="ru-RU" sz="1800" dirty="0">
                <a:latin typeface="Candara Light" panose="020E0502030303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4230;p49"/>
          <p:cNvSpPr/>
          <p:nvPr/>
        </p:nvSpPr>
        <p:spPr>
          <a:xfrm rot="278708">
            <a:off x="5843955" y="3628568"/>
            <a:ext cx="2692791" cy="831106"/>
          </a:xfrm>
          <a:custGeom>
            <a:avLst/>
            <a:gdLst/>
            <a:ahLst/>
            <a:cxnLst/>
            <a:rect l="l" t="t" r="r" b="b"/>
            <a:pathLst>
              <a:path w="8045" h="5855" extrusionOk="0">
                <a:moveTo>
                  <a:pt x="4873" y="1"/>
                </a:moveTo>
                <a:cubicBezTo>
                  <a:pt x="4305" y="1"/>
                  <a:pt x="3748" y="154"/>
                  <a:pt x="3312" y="471"/>
                </a:cubicBezTo>
                <a:cubicBezTo>
                  <a:pt x="2264" y="1234"/>
                  <a:pt x="1325" y="2146"/>
                  <a:pt x="534" y="3173"/>
                </a:cubicBezTo>
                <a:cubicBezTo>
                  <a:pt x="264" y="3523"/>
                  <a:pt x="0" y="3919"/>
                  <a:pt x="9" y="4361"/>
                </a:cubicBezTo>
                <a:cubicBezTo>
                  <a:pt x="19" y="4828"/>
                  <a:pt x="346" y="5244"/>
                  <a:pt x="752" y="5476"/>
                </a:cubicBezTo>
                <a:cubicBezTo>
                  <a:pt x="1157" y="5708"/>
                  <a:pt x="1632" y="5783"/>
                  <a:pt x="2096" y="5820"/>
                </a:cubicBezTo>
                <a:cubicBezTo>
                  <a:pt x="2369" y="5843"/>
                  <a:pt x="2643" y="5854"/>
                  <a:pt x="2917" y="5854"/>
                </a:cubicBezTo>
                <a:cubicBezTo>
                  <a:pt x="3935" y="5854"/>
                  <a:pt x="4952" y="5700"/>
                  <a:pt x="5924" y="5396"/>
                </a:cubicBezTo>
                <a:cubicBezTo>
                  <a:pt x="7546" y="4889"/>
                  <a:pt x="8044" y="3250"/>
                  <a:pt x="7513" y="1679"/>
                </a:cubicBezTo>
                <a:cubicBezTo>
                  <a:pt x="7143" y="589"/>
                  <a:pt x="5987" y="1"/>
                  <a:pt x="4873" y="1"/>
                </a:cubicBezTo>
                <a:close/>
              </a:path>
            </a:pathLst>
          </a:custGeom>
          <a:solidFill>
            <a:srgbClr val="CCCAB6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230;p49"/>
          <p:cNvSpPr/>
          <p:nvPr/>
        </p:nvSpPr>
        <p:spPr>
          <a:xfrm rot="278708">
            <a:off x="6000259" y="1881173"/>
            <a:ext cx="2613486" cy="829729"/>
          </a:xfrm>
          <a:custGeom>
            <a:avLst/>
            <a:gdLst/>
            <a:ahLst/>
            <a:cxnLst/>
            <a:rect l="l" t="t" r="r" b="b"/>
            <a:pathLst>
              <a:path w="8045" h="5855" extrusionOk="0">
                <a:moveTo>
                  <a:pt x="4873" y="1"/>
                </a:moveTo>
                <a:cubicBezTo>
                  <a:pt x="4305" y="1"/>
                  <a:pt x="3748" y="154"/>
                  <a:pt x="3312" y="471"/>
                </a:cubicBezTo>
                <a:cubicBezTo>
                  <a:pt x="2264" y="1234"/>
                  <a:pt x="1325" y="2146"/>
                  <a:pt x="534" y="3173"/>
                </a:cubicBezTo>
                <a:cubicBezTo>
                  <a:pt x="264" y="3523"/>
                  <a:pt x="0" y="3919"/>
                  <a:pt x="9" y="4361"/>
                </a:cubicBezTo>
                <a:cubicBezTo>
                  <a:pt x="19" y="4828"/>
                  <a:pt x="346" y="5244"/>
                  <a:pt x="752" y="5476"/>
                </a:cubicBezTo>
                <a:cubicBezTo>
                  <a:pt x="1157" y="5708"/>
                  <a:pt x="1632" y="5783"/>
                  <a:pt x="2096" y="5820"/>
                </a:cubicBezTo>
                <a:cubicBezTo>
                  <a:pt x="2369" y="5843"/>
                  <a:pt x="2643" y="5854"/>
                  <a:pt x="2917" y="5854"/>
                </a:cubicBezTo>
                <a:cubicBezTo>
                  <a:pt x="3935" y="5854"/>
                  <a:pt x="4952" y="5700"/>
                  <a:pt x="5924" y="5396"/>
                </a:cubicBezTo>
                <a:cubicBezTo>
                  <a:pt x="7546" y="4889"/>
                  <a:pt x="8044" y="3250"/>
                  <a:pt x="7513" y="1679"/>
                </a:cubicBezTo>
                <a:cubicBezTo>
                  <a:pt x="7143" y="589"/>
                  <a:pt x="5987" y="1"/>
                  <a:pt x="4873" y="1"/>
                </a:cubicBezTo>
                <a:close/>
              </a:path>
            </a:pathLst>
          </a:custGeom>
          <a:solidFill>
            <a:srgbClr val="CCCAB6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4230;p49"/>
          <p:cNvSpPr/>
          <p:nvPr/>
        </p:nvSpPr>
        <p:spPr>
          <a:xfrm rot="278708">
            <a:off x="3174269" y="1250548"/>
            <a:ext cx="2654913" cy="768083"/>
          </a:xfrm>
          <a:custGeom>
            <a:avLst/>
            <a:gdLst/>
            <a:ahLst/>
            <a:cxnLst/>
            <a:rect l="l" t="t" r="r" b="b"/>
            <a:pathLst>
              <a:path w="8045" h="5855" extrusionOk="0">
                <a:moveTo>
                  <a:pt x="4873" y="1"/>
                </a:moveTo>
                <a:cubicBezTo>
                  <a:pt x="4305" y="1"/>
                  <a:pt x="3748" y="154"/>
                  <a:pt x="3312" y="471"/>
                </a:cubicBezTo>
                <a:cubicBezTo>
                  <a:pt x="2264" y="1234"/>
                  <a:pt x="1325" y="2146"/>
                  <a:pt x="534" y="3173"/>
                </a:cubicBezTo>
                <a:cubicBezTo>
                  <a:pt x="264" y="3523"/>
                  <a:pt x="0" y="3919"/>
                  <a:pt x="9" y="4361"/>
                </a:cubicBezTo>
                <a:cubicBezTo>
                  <a:pt x="19" y="4828"/>
                  <a:pt x="346" y="5244"/>
                  <a:pt x="752" y="5476"/>
                </a:cubicBezTo>
                <a:cubicBezTo>
                  <a:pt x="1157" y="5708"/>
                  <a:pt x="1632" y="5783"/>
                  <a:pt x="2096" y="5820"/>
                </a:cubicBezTo>
                <a:cubicBezTo>
                  <a:pt x="2369" y="5843"/>
                  <a:pt x="2643" y="5854"/>
                  <a:pt x="2917" y="5854"/>
                </a:cubicBezTo>
                <a:cubicBezTo>
                  <a:pt x="3935" y="5854"/>
                  <a:pt x="4952" y="5700"/>
                  <a:pt x="5924" y="5396"/>
                </a:cubicBezTo>
                <a:cubicBezTo>
                  <a:pt x="7546" y="4889"/>
                  <a:pt x="8044" y="3250"/>
                  <a:pt x="7513" y="1679"/>
                </a:cubicBezTo>
                <a:cubicBezTo>
                  <a:pt x="7143" y="589"/>
                  <a:pt x="5987" y="1"/>
                  <a:pt x="4873" y="1"/>
                </a:cubicBezTo>
                <a:close/>
              </a:path>
            </a:pathLst>
          </a:custGeom>
          <a:solidFill>
            <a:srgbClr val="CCCAB6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4230;p49"/>
          <p:cNvSpPr/>
          <p:nvPr/>
        </p:nvSpPr>
        <p:spPr>
          <a:xfrm rot="278708">
            <a:off x="570156" y="3635089"/>
            <a:ext cx="2724108" cy="798743"/>
          </a:xfrm>
          <a:custGeom>
            <a:avLst/>
            <a:gdLst/>
            <a:ahLst/>
            <a:cxnLst/>
            <a:rect l="l" t="t" r="r" b="b"/>
            <a:pathLst>
              <a:path w="8045" h="5855" extrusionOk="0">
                <a:moveTo>
                  <a:pt x="4873" y="1"/>
                </a:moveTo>
                <a:cubicBezTo>
                  <a:pt x="4305" y="1"/>
                  <a:pt x="3748" y="154"/>
                  <a:pt x="3312" y="471"/>
                </a:cubicBezTo>
                <a:cubicBezTo>
                  <a:pt x="2264" y="1234"/>
                  <a:pt x="1325" y="2146"/>
                  <a:pt x="534" y="3173"/>
                </a:cubicBezTo>
                <a:cubicBezTo>
                  <a:pt x="264" y="3523"/>
                  <a:pt x="0" y="3919"/>
                  <a:pt x="9" y="4361"/>
                </a:cubicBezTo>
                <a:cubicBezTo>
                  <a:pt x="19" y="4828"/>
                  <a:pt x="346" y="5244"/>
                  <a:pt x="752" y="5476"/>
                </a:cubicBezTo>
                <a:cubicBezTo>
                  <a:pt x="1157" y="5708"/>
                  <a:pt x="1632" y="5783"/>
                  <a:pt x="2096" y="5820"/>
                </a:cubicBezTo>
                <a:cubicBezTo>
                  <a:pt x="2369" y="5843"/>
                  <a:pt x="2643" y="5854"/>
                  <a:pt x="2917" y="5854"/>
                </a:cubicBezTo>
                <a:cubicBezTo>
                  <a:pt x="3935" y="5854"/>
                  <a:pt x="4952" y="5700"/>
                  <a:pt x="5924" y="5396"/>
                </a:cubicBezTo>
                <a:cubicBezTo>
                  <a:pt x="7546" y="4889"/>
                  <a:pt x="8044" y="3250"/>
                  <a:pt x="7513" y="1679"/>
                </a:cubicBezTo>
                <a:cubicBezTo>
                  <a:pt x="7143" y="589"/>
                  <a:pt x="5987" y="1"/>
                  <a:pt x="4873" y="1"/>
                </a:cubicBezTo>
                <a:close/>
              </a:path>
            </a:pathLst>
          </a:custGeom>
          <a:solidFill>
            <a:srgbClr val="CCCAB6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4230;p49"/>
          <p:cNvSpPr/>
          <p:nvPr/>
        </p:nvSpPr>
        <p:spPr>
          <a:xfrm rot="374507">
            <a:off x="158352" y="1917022"/>
            <a:ext cx="2593364" cy="808542"/>
          </a:xfrm>
          <a:custGeom>
            <a:avLst/>
            <a:gdLst/>
            <a:ahLst/>
            <a:cxnLst/>
            <a:rect l="l" t="t" r="r" b="b"/>
            <a:pathLst>
              <a:path w="8045" h="5855" extrusionOk="0">
                <a:moveTo>
                  <a:pt x="4873" y="1"/>
                </a:moveTo>
                <a:cubicBezTo>
                  <a:pt x="4305" y="1"/>
                  <a:pt x="3748" y="154"/>
                  <a:pt x="3312" y="471"/>
                </a:cubicBezTo>
                <a:cubicBezTo>
                  <a:pt x="2264" y="1234"/>
                  <a:pt x="1325" y="2146"/>
                  <a:pt x="534" y="3173"/>
                </a:cubicBezTo>
                <a:cubicBezTo>
                  <a:pt x="264" y="3523"/>
                  <a:pt x="0" y="3919"/>
                  <a:pt x="9" y="4361"/>
                </a:cubicBezTo>
                <a:cubicBezTo>
                  <a:pt x="19" y="4828"/>
                  <a:pt x="346" y="5244"/>
                  <a:pt x="752" y="5476"/>
                </a:cubicBezTo>
                <a:cubicBezTo>
                  <a:pt x="1157" y="5708"/>
                  <a:pt x="1632" y="5783"/>
                  <a:pt x="2096" y="5820"/>
                </a:cubicBezTo>
                <a:cubicBezTo>
                  <a:pt x="2369" y="5843"/>
                  <a:pt x="2643" y="5854"/>
                  <a:pt x="2917" y="5854"/>
                </a:cubicBezTo>
                <a:cubicBezTo>
                  <a:pt x="3935" y="5854"/>
                  <a:pt x="4952" y="5700"/>
                  <a:pt x="5924" y="5396"/>
                </a:cubicBezTo>
                <a:cubicBezTo>
                  <a:pt x="7546" y="4889"/>
                  <a:pt x="8044" y="3250"/>
                  <a:pt x="7513" y="1679"/>
                </a:cubicBezTo>
                <a:cubicBezTo>
                  <a:pt x="7143" y="589"/>
                  <a:pt x="5987" y="1"/>
                  <a:pt x="4873" y="1"/>
                </a:cubicBezTo>
                <a:close/>
              </a:path>
            </a:pathLst>
          </a:custGeom>
          <a:solidFill>
            <a:srgbClr val="CCCAB6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0" name="Google Shape;4220;p49"/>
          <p:cNvSpPr txBox="1">
            <a:spLocks noGrp="1"/>
          </p:cNvSpPr>
          <p:nvPr>
            <p:ph type="title"/>
          </p:nvPr>
        </p:nvSpPr>
        <p:spPr>
          <a:xfrm>
            <a:off x="844755" y="48564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latin typeface="Candara Light" panose="020E0502030303020204" pitchFamily="34" charset="0"/>
              </a:rPr>
              <a:t>ЕМОЦІЙНІ СТАНИ</a:t>
            </a:r>
            <a:endParaRPr sz="3600" dirty="0">
              <a:latin typeface="Candara Light" panose="020E0502030303020204" pitchFamily="34" charset="0"/>
            </a:endParaRPr>
          </a:p>
        </p:txBody>
      </p:sp>
      <p:sp>
        <p:nvSpPr>
          <p:cNvPr id="4221" name="Google Shape;4221;p49"/>
          <p:cNvSpPr txBox="1">
            <a:spLocks noGrp="1"/>
          </p:cNvSpPr>
          <p:nvPr>
            <p:ph type="title" idx="2"/>
          </p:nvPr>
        </p:nvSpPr>
        <p:spPr>
          <a:xfrm>
            <a:off x="641336" y="2108483"/>
            <a:ext cx="189150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latin typeface="Candara Light" panose="020E0502030303020204" pitchFamily="34" charset="0"/>
              </a:rPr>
              <a:t>НАСТРІЙ</a:t>
            </a:r>
            <a:endParaRPr sz="3200" b="1" dirty="0">
              <a:latin typeface="Candara Light" panose="020E0502030303020204" pitchFamily="34" charset="0"/>
            </a:endParaRPr>
          </a:p>
        </p:txBody>
      </p:sp>
      <p:grpSp>
        <p:nvGrpSpPr>
          <p:cNvPr id="4240" name="Google Shape;4240;p49"/>
          <p:cNvGrpSpPr/>
          <p:nvPr/>
        </p:nvGrpSpPr>
        <p:grpSpPr>
          <a:xfrm>
            <a:off x="3714208" y="2388763"/>
            <a:ext cx="1771484" cy="2570201"/>
            <a:chOff x="3692100" y="1600065"/>
            <a:chExt cx="1771484" cy="2570201"/>
          </a:xfrm>
        </p:grpSpPr>
        <p:sp>
          <p:nvSpPr>
            <p:cNvPr id="4241" name="Google Shape;4241;p49"/>
            <p:cNvSpPr/>
            <p:nvPr/>
          </p:nvSpPr>
          <p:spPr>
            <a:xfrm>
              <a:off x="3879186" y="1600065"/>
              <a:ext cx="1410204" cy="1137332"/>
            </a:xfrm>
            <a:custGeom>
              <a:avLst/>
              <a:gdLst/>
              <a:ahLst/>
              <a:cxnLst/>
              <a:rect l="l" t="t" r="r" b="b"/>
              <a:pathLst>
                <a:path w="18377" h="14820" extrusionOk="0">
                  <a:moveTo>
                    <a:pt x="7296" y="1"/>
                  </a:moveTo>
                  <a:cubicBezTo>
                    <a:pt x="5639" y="1"/>
                    <a:pt x="3940" y="327"/>
                    <a:pt x="2479" y="709"/>
                  </a:cubicBezTo>
                  <a:cubicBezTo>
                    <a:pt x="1798" y="887"/>
                    <a:pt x="1083" y="1129"/>
                    <a:pt x="646" y="1683"/>
                  </a:cubicBezTo>
                  <a:cubicBezTo>
                    <a:pt x="281" y="2146"/>
                    <a:pt x="171" y="2760"/>
                    <a:pt x="126" y="3350"/>
                  </a:cubicBezTo>
                  <a:cubicBezTo>
                    <a:pt x="0" y="5014"/>
                    <a:pt x="305" y="6677"/>
                    <a:pt x="533" y="8330"/>
                  </a:cubicBezTo>
                  <a:cubicBezTo>
                    <a:pt x="707" y="9600"/>
                    <a:pt x="842" y="10896"/>
                    <a:pt x="1332" y="12080"/>
                  </a:cubicBezTo>
                  <a:cubicBezTo>
                    <a:pt x="1824" y="13265"/>
                    <a:pt x="2742" y="14346"/>
                    <a:pt x="3979" y="14685"/>
                  </a:cubicBezTo>
                  <a:cubicBezTo>
                    <a:pt x="4370" y="14791"/>
                    <a:pt x="4777" y="14820"/>
                    <a:pt x="5184" y="14820"/>
                  </a:cubicBezTo>
                  <a:cubicBezTo>
                    <a:pt x="5371" y="14820"/>
                    <a:pt x="5558" y="14814"/>
                    <a:pt x="5744" y="14806"/>
                  </a:cubicBezTo>
                  <a:cubicBezTo>
                    <a:pt x="7956" y="14716"/>
                    <a:pt x="10181" y="14451"/>
                    <a:pt x="12284" y="13753"/>
                  </a:cubicBezTo>
                  <a:cubicBezTo>
                    <a:pt x="14386" y="13056"/>
                    <a:pt x="16371" y="11905"/>
                    <a:pt x="17835" y="10242"/>
                  </a:cubicBezTo>
                  <a:cubicBezTo>
                    <a:pt x="18000" y="10054"/>
                    <a:pt x="18162" y="9855"/>
                    <a:pt x="18235" y="9618"/>
                  </a:cubicBezTo>
                  <a:cubicBezTo>
                    <a:pt x="18376" y="9165"/>
                    <a:pt x="18177" y="8680"/>
                    <a:pt x="17968" y="8255"/>
                  </a:cubicBezTo>
                  <a:cubicBezTo>
                    <a:pt x="16454" y="5163"/>
                    <a:pt x="14169" y="2340"/>
                    <a:pt x="11095" y="790"/>
                  </a:cubicBezTo>
                  <a:cubicBezTo>
                    <a:pt x="9958" y="216"/>
                    <a:pt x="8641" y="1"/>
                    <a:pt x="7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49"/>
            <p:cNvSpPr/>
            <p:nvPr/>
          </p:nvSpPr>
          <p:spPr>
            <a:xfrm>
              <a:off x="3808741" y="1918702"/>
              <a:ext cx="1654843" cy="1841986"/>
            </a:xfrm>
            <a:custGeom>
              <a:avLst/>
              <a:gdLst/>
              <a:ahLst/>
              <a:cxnLst/>
              <a:rect l="l" t="t" r="r" b="b"/>
              <a:pathLst>
                <a:path w="21565" h="24002" extrusionOk="0">
                  <a:moveTo>
                    <a:pt x="11687" y="1"/>
                  </a:moveTo>
                  <a:cubicBezTo>
                    <a:pt x="11576" y="1"/>
                    <a:pt x="11462" y="6"/>
                    <a:pt x="11346" y="18"/>
                  </a:cubicBezTo>
                  <a:cubicBezTo>
                    <a:pt x="6430" y="521"/>
                    <a:pt x="1914" y="4967"/>
                    <a:pt x="635" y="9580"/>
                  </a:cubicBezTo>
                  <a:cubicBezTo>
                    <a:pt x="70" y="11616"/>
                    <a:pt x="0" y="13754"/>
                    <a:pt x="44" y="15866"/>
                  </a:cubicBezTo>
                  <a:cubicBezTo>
                    <a:pt x="89" y="17939"/>
                    <a:pt x="254" y="20061"/>
                    <a:pt x="1123" y="21943"/>
                  </a:cubicBezTo>
                  <a:cubicBezTo>
                    <a:pt x="1441" y="22634"/>
                    <a:pt x="1878" y="23310"/>
                    <a:pt x="2543" y="23679"/>
                  </a:cubicBezTo>
                  <a:cubicBezTo>
                    <a:pt x="2963" y="23912"/>
                    <a:pt x="3424" y="24001"/>
                    <a:pt x="3899" y="24001"/>
                  </a:cubicBezTo>
                  <a:cubicBezTo>
                    <a:pt x="4585" y="24001"/>
                    <a:pt x="5301" y="23816"/>
                    <a:pt x="5964" y="23612"/>
                  </a:cubicBezTo>
                  <a:cubicBezTo>
                    <a:pt x="9564" y="22507"/>
                    <a:pt x="13029" y="21011"/>
                    <a:pt x="16487" y="19517"/>
                  </a:cubicBezTo>
                  <a:cubicBezTo>
                    <a:pt x="17662" y="19009"/>
                    <a:pt x="18856" y="18490"/>
                    <a:pt x="19836" y="17664"/>
                  </a:cubicBezTo>
                  <a:cubicBezTo>
                    <a:pt x="20816" y="16839"/>
                    <a:pt x="21565" y="15645"/>
                    <a:pt x="21553" y="14366"/>
                  </a:cubicBezTo>
                  <a:cubicBezTo>
                    <a:pt x="21545" y="13555"/>
                    <a:pt x="21240" y="12779"/>
                    <a:pt x="20916" y="12035"/>
                  </a:cubicBezTo>
                  <a:cubicBezTo>
                    <a:pt x="19698" y="9235"/>
                    <a:pt x="18165" y="6572"/>
                    <a:pt x="16357" y="4111"/>
                  </a:cubicBezTo>
                  <a:cubicBezTo>
                    <a:pt x="15082" y="2376"/>
                    <a:pt x="13934" y="1"/>
                    <a:pt x="11687" y="1"/>
                  </a:cubicBezTo>
                  <a:close/>
                </a:path>
              </a:pathLst>
            </a:custGeom>
            <a:solidFill>
              <a:srgbClr val="E9D2CA">
                <a:alpha val="63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49"/>
            <p:cNvSpPr/>
            <p:nvPr/>
          </p:nvSpPr>
          <p:spPr>
            <a:xfrm>
              <a:off x="4156515" y="1751403"/>
              <a:ext cx="695241" cy="648095"/>
            </a:xfrm>
            <a:custGeom>
              <a:avLst/>
              <a:gdLst/>
              <a:ahLst/>
              <a:cxnLst/>
              <a:rect l="l" t="t" r="r" b="b"/>
              <a:pathLst>
                <a:path w="9060" h="8445" extrusionOk="0">
                  <a:moveTo>
                    <a:pt x="4890" y="5618"/>
                  </a:moveTo>
                  <a:cubicBezTo>
                    <a:pt x="4892" y="5687"/>
                    <a:pt x="4894" y="5757"/>
                    <a:pt x="4897" y="5827"/>
                  </a:cubicBezTo>
                  <a:lnTo>
                    <a:pt x="4851" y="5717"/>
                  </a:lnTo>
                  <a:lnTo>
                    <a:pt x="4851" y="5717"/>
                  </a:lnTo>
                  <a:cubicBezTo>
                    <a:pt x="4865" y="5684"/>
                    <a:pt x="4878" y="5651"/>
                    <a:pt x="4890" y="5618"/>
                  </a:cubicBezTo>
                  <a:close/>
                  <a:moveTo>
                    <a:pt x="4283" y="1"/>
                  </a:moveTo>
                  <a:cubicBezTo>
                    <a:pt x="3635" y="1"/>
                    <a:pt x="2987" y="158"/>
                    <a:pt x="2412" y="456"/>
                  </a:cubicBezTo>
                  <a:cubicBezTo>
                    <a:pt x="2223" y="555"/>
                    <a:pt x="2037" y="672"/>
                    <a:pt x="1925" y="853"/>
                  </a:cubicBezTo>
                  <a:cubicBezTo>
                    <a:pt x="1723" y="1182"/>
                    <a:pt x="1829" y="1604"/>
                    <a:pt x="1950" y="1969"/>
                  </a:cubicBezTo>
                  <a:lnTo>
                    <a:pt x="1950" y="1969"/>
                  </a:lnTo>
                  <a:cubicBezTo>
                    <a:pt x="1793" y="1942"/>
                    <a:pt x="1628" y="1927"/>
                    <a:pt x="1464" y="1927"/>
                  </a:cubicBezTo>
                  <a:cubicBezTo>
                    <a:pt x="918" y="1927"/>
                    <a:pt x="374" y="2093"/>
                    <a:pt x="138" y="2560"/>
                  </a:cubicBezTo>
                  <a:cubicBezTo>
                    <a:pt x="0" y="2836"/>
                    <a:pt x="3" y="3159"/>
                    <a:pt x="13" y="3467"/>
                  </a:cubicBezTo>
                  <a:cubicBezTo>
                    <a:pt x="61" y="5048"/>
                    <a:pt x="204" y="6692"/>
                    <a:pt x="1007" y="8054"/>
                  </a:cubicBezTo>
                  <a:cubicBezTo>
                    <a:pt x="1077" y="8173"/>
                    <a:pt x="1156" y="8293"/>
                    <a:pt x="1275" y="8366"/>
                  </a:cubicBezTo>
                  <a:cubicBezTo>
                    <a:pt x="1362" y="8421"/>
                    <a:pt x="1457" y="8444"/>
                    <a:pt x="1555" y="8444"/>
                  </a:cubicBezTo>
                  <a:cubicBezTo>
                    <a:pt x="1787" y="8444"/>
                    <a:pt x="2037" y="8316"/>
                    <a:pt x="2247" y="8190"/>
                  </a:cubicBezTo>
                  <a:cubicBezTo>
                    <a:pt x="2963" y="7758"/>
                    <a:pt x="3706" y="7296"/>
                    <a:pt x="4250" y="6677"/>
                  </a:cubicBezTo>
                  <a:lnTo>
                    <a:pt x="4250" y="6677"/>
                  </a:lnTo>
                  <a:cubicBezTo>
                    <a:pt x="4270" y="6706"/>
                    <a:pt x="4289" y="6736"/>
                    <a:pt x="4309" y="6765"/>
                  </a:cubicBezTo>
                  <a:cubicBezTo>
                    <a:pt x="4370" y="6856"/>
                    <a:pt x="4435" y="6949"/>
                    <a:pt x="4530" y="7003"/>
                  </a:cubicBezTo>
                  <a:cubicBezTo>
                    <a:pt x="4593" y="7039"/>
                    <a:pt x="4662" y="7053"/>
                    <a:pt x="4732" y="7053"/>
                  </a:cubicBezTo>
                  <a:cubicBezTo>
                    <a:pt x="4885" y="7053"/>
                    <a:pt x="5047" y="6984"/>
                    <a:pt x="5190" y="6914"/>
                  </a:cubicBezTo>
                  <a:cubicBezTo>
                    <a:pt x="6338" y="6353"/>
                    <a:pt x="7511" y="5770"/>
                    <a:pt x="8383" y="4839"/>
                  </a:cubicBezTo>
                  <a:cubicBezTo>
                    <a:pt x="8718" y="4481"/>
                    <a:pt x="9013" y="4047"/>
                    <a:pt x="9038" y="3559"/>
                  </a:cubicBezTo>
                  <a:cubicBezTo>
                    <a:pt x="9060" y="3123"/>
                    <a:pt x="8864" y="2710"/>
                    <a:pt x="8672" y="2317"/>
                  </a:cubicBezTo>
                  <a:cubicBezTo>
                    <a:pt x="8391" y="1737"/>
                    <a:pt x="8108" y="1159"/>
                    <a:pt x="7826" y="579"/>
                  </a:cubicBezTo>
                  <a:cubicBezTo>
                    <a:pt x="7774" y="472"/>
                    <a:pt x="7718" y="361"/>
                    <a:pt x="7634" y="277"/>
                  </a:cubicBezTo>
                  <a:cubicBezTo>
                    <a:pt x="7489" y="132"/>
                    <a:pt x="7284" y="85"/>
                    <a:pt x="7073" y="85"/>
                  </a:cubicBezTo>
                  <a:cubicBezTo>
                    <a:pt x="6976" y="85"/>
                    <a:pt x="6877" y="95"/>
                    <a:pt x="6783" y="110"/>
                  </a:cubicBezTo>
                  <a:cubicBezTo>
                    <a:pt x="6110" y="216"/>
                    <a:pt x="5431" y="539"/>
                    <a:pt x="5086" y="1126"/>
                  </a:cubicBezTo>
                  <a:lnTo>
                    <a:pt x="5086" y="1126"/>
                  </a:lnTo>
                  <a:cubicBezTo>
                    <a:pt x="5056" y="861"/>
                    <a:pt x="5019" y="598"/>
                    <a:pt x="4976" y="335"/>
                  </a:cubicBezTo>
                  <a:cubicBezTo>
                    <a:pt x="4964" y="252"/>
                    <a:pt x="4946" y="163"/>
                    <a:pt x="4887" y="104"/>
                  </a:cubicBezTo>
                  <a:cubicBezTo>
                    <a:pt x="4823" y="38"/>
                    <a:pt x="4724" y="24"/>
                    <a:pt x="4632" y="16"/>
                  </a:cubicBezTo>
                  <a:cubicBezTo>
                    <a:pt x="4516" y="6"/>
                    <a:pt x="4399" y="1"/>
                    <a:pt x="4283" y="1"/>
                  </a:cubicBezTo>
                  <a:close/>
                </a:path>
              </a:pathLst>
            </a:custGeom>
            <a:solidFill>
              <a:srgbClr val="E7A77B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49"/>
            <p:cNvSpPr/>
            <p:nvPr/>
          </p:nvSpPr>
          <p:spPr>
            <a:xfrm>
              <a:off x="4340839" y="1878719"/>
              <a:ext cx="667616" cy="688692"/>
            </a:xfrm>
            <a:custGeom>
              <a:avLst/>
              <a:gdLst/>
              <a:ahLst/>
              <a:cxnLst/>
              <a:rect l="l" t="t" r="r" b="b"/>
              <a:pathLst>
                <a:path w="8700" h="8974" extrusionOk="0">
                  <a:moveTo>
                    <a:pt x="5749" y="1"/>
                  </a:moveTo>
                  <a:cubicBezTo>
                    <a:pt x="5260" y="1"/>
                    <a:pt x="4774" y="81"/>
                    <a:pt x="4353" y="321"/>
                  </a:cubicBezTo>
                  <a:cubicBezTo>
                    <a:pt x="3679" y="706"/>
                    <a:pt x="3277" y="1454"/>
                    <a:pt x="3130" y="2216"/>
                  </a:cubicBezTo>
                  <a:cubicBezTo>
                    <a:pt x="2682" y="2350"/>
                    <a:pt x="2239" y="2501"/>
                    <a:pt x="1804" y="2670"/>
                  </a:cubicBezTo>
                  <a:cubicBezTo>
                    <a:pt x="1002" y="2980"/>
                    <a:pt x="111" y="3498"/>
                    <a:pt x="33" y="4354"/>
                  </a:cubicBezTo>
                  <a:cubicBezTo>
                    <a:pt x="0" y="4718"/>
                    <a:pt x="127" y="5077"/>
                    <a:pt x="269" y="5413"/>
                  </a:cubicBezTo>
                  <a:cubicBezTo>
                    <a:pt x="535" y="6046"/>
                    <a:pt x="860" y="6654"/>
                    <a:pt x="1237" y="7226"/>
                  </a:cubicBezTo>
                  <a:cubicBezTo>
                    <a:pt x="1355" y="7404"/>
                    <a:pt x="1486" y="7588"/>
                    <a:pt x="1677" y="7684"/>
                  </a:cubicBezTo>
                  <a:cubicBezTo>
                    <a:pt x="1714" y="7702"/>
                    <a:pt x="1754" y="7717"/>
                    <a:pt x="1793" y="7728"/>
                  </a:cubicBezTo>
                  <a:cubicBezTo>
                    <a:pt x="1775" y="7902"/>
                    <a:pt x="1761" y="8077"/>
                    <a:pt x="1754" y="8252"/>
                  </a:cubicBezTo>
                  <a:cubicBezTo>
                    <a:pt x="1746" y="8393"/>
                    <a:pt x="1745" y="8542"/>
                    <a:pt x="1812" y="8665"/>
                  </a:cubicBezTo>
                  <a:cubicBezTo>
                    <a:pt x="1911" y="8846"/>
                    <a:pt x="2131" y="8924"/>
                    <a:pt x="2335" y="8953"/>
                  </a:cubicBezTo>
                  <a:cubicBezTo>
                    <a:pt x="2428" y="8967"/>
                    <a:pt x="2520" y="8973"/>
                    <a:pt x="2611" y="8973"/>
                  </a:cubicBezTo>
                  <a:cubicBezTo>
                    <a:pt x="3531" y="8973"/>
                    <a:pt x="4387" y="8327"/>
                    <a:pt x="4938" y="7565"/>
                  </a:cubicBezTo>
                  <a:cubicBezTo>
                    <a:pt x="5077" y="7373"/>
                    <a:pt x="5204" y="7168"/>
                    <a:pt x="5287" y="6947"/>
                  </a:cubicBezTo>
                  <a:cubicBezTo>
                    <a:pt x="5800" y="6648"/>
                    <a:pt x="6271" y="6272"/>
                    <a:pt x="6671" y="5832"/>
                  </a:cubicBezTo>
                  <a:cubicBezTo>
                    <a:pt x="6842" y="5647"/>
                    <a:pt x="7008" y="5423"/>
                    <a:pt x="6996" y="5171"/>
                  </a:cubicBezTo>
                  <a:cubicBezTo>
                    <a:pt x="6990" y="5036"/>
                    <a:pt x="6932" y="4910"/>
                    <a:pt x="6859" y="4795"/>
                  </a:cubicBezTo>
                  <a:cubicBezTo>
                    <a:pt x="7366" y="4674"/>
                    <a:pt x="7859" y="4492"/>
                    <a:pt x="8320" y="4248"/>
                  </a:cubicBezTo>
                  <a:cubicBezTo>
                    <a:pt x="8427" y="4191"/>
                    <a:pt x="8537" y="4127"/>
                    <a:pt x="8604" y="4026"/>
                  </a:cubicBezTo>
                  <a:cubicBezTo>
                    <a:pt x="8680" y="3909"/>
                    <a:pt x="8689" y="3764"/>
                    <a:pt x="8692" y="3624"/>
                  </a:cubicBezTo>
                  <a:cubicBezTo>
                    <a:pt x="8699" y="3184"/>
                    <a:pt x="8677" y="2742"/>
                    <a:pt x="8622" y="2303"/>
                  </a:cubicBezTo>
                  <a:cubicBezTo>
                    <a:pt x="8588" y="2036"/>
                    <a:pt x="8525" y="1743"/>
                    <a:pt x="8304" y="1591"/>
                  </a:cubicBezTo>
                  <a:cubicBezTo>
                    <a:pt x="8160" y="1493"/>
                    <a:pt x="7979" y="1476"/>
                    <a:pt x="7802" y="1476"/>
                  </a:cubicBezTo>
                  <a:cubicBezTo>
                    <a:pt x="7790" y="1476"/>
                    <a:pt x="7778" y="1476"/>
                    <a:pt x="7766" y="1476"/>
                  </a:cubicBezTo>
                  <a:lnTo>
                    <a:pt x="8432" y="558"/>
                  </a:lnTo>
                  <a:cubicBezTo>
                    <a:pt x="7750" y="283"/>
                    <a:pt x="7027" y="104"/>
                    <a:pt x="6294" y="30"/>
                  </a:cubicBezTo>
                  <a:cubicBezTo>
                    <a:pt x="6114" y="12"/>
                    <a:pt x="5932" y="1"/>
                    <a:pt x="5749" y="1"/>
                  </a:cubicBezTo>
                  <a:close/>
                </a:path>
              </a:pathLst>
            </a:custGeom>
            <a:solidFill>
              <a:srgbClr val="E7A77B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49"/>
            <p:cNvSpPr/>
            <p:nvPr/>
          </p:nvSpPr>
          <p:spPr>
            <a:xfrm>
              <a:off x="4160122" y="2513538"/>
              <a:ext cx="386373" cy="633897"/>
            </a:xfrm>
            <a:custGeom>
              <a:avLst/>
              <a:gdLst/>
              <a:ahLst/>
              <a:cxnLst/>
              <a:rect l="l" t="t" r="r" b="b"/>
              <a:pathLst>
                <a:path w="5035" h="8260" extrusionOk="0">
                  <a:moveTo>
                    <a:pt x="787" y="0"/>
                  </a:moveTo>
                  <a:cubicBezTo>
                    <a:pt x="607" y="0"/>
                    <a:pt x="428" y="23"/>
                    <a:pt x="252" y="75"/>
                  </a:cubicBezTo>
                  <a:cubicBezTo>
                    <a:pt x="179" y="96"/>
                    <a:pt x="103" y="126"/>
                    <a:pt x="61" y="188"/>
                  </a:cubicBezTo>
                  <a:cubicBezTo>
                    <a:pt x="0" y="275"/>
                    <a:pt x="26" y="394"/>
                    <a:pt x="58" y="498"/>
                  </a:cubicBezTo>
                  <a:cubicBezTo>
                    <a:pt x="328" y="1384"/>
                    <a:pt x="825" y="2181"/>
                    <a:pt x="1317" y="2966"/>
                  </a:cubicBezTo>
                  <a:cubicBezTo>
                    <a:pt x="1526" y="3303"/>
                    <a:pt x="1740" y="3642"/>
                    <a:pt x="2014" y="3930"/>
                  </a:cubicBezTo>
                  <a:cubicBezTo>
                    <a:pt x="2154" y="4076"/>
                    <a:pt x="2311" y="4209"/>
                    <a:pt x="2497" y="4289"/>
                  </a:cubicBezTo>
                  <a:cubicBezTo>
                    <a:pt x="2660" y="4360"/>
                    <a:pt x="2838" y="4385"/>
                    <a:pt x="3016" y="4407"/>
                  </a:cubicBezTo>
                  <a:cubicBezTo>
                    <a:pt x="3303" y="4442"/>
                    <a:pt x="3592" y="4467"/>
                    <a:pt x="3882" y="4483"/>
                  </a:cubicBezTo>
                  <a:lnTo>
                    <a:pt x="3882" y="4483"/>
                  </a:lnTo>
                  <a:cubicBezTo>
                    <a:pt x="3693" y="4547"/>
                    <a:pt x="3508" y="4632"/>
                    <a:pt x="3335" y="4721"/>
                  </a:cubicBezTo>
                  <a:cubicBezTo>
                    <a:pt x="2653" y="5072"/>
                    <a:pt x="1998" y="5487"/>
                    <a:pt x="1442" y="6017"/>
                  </a:cubicBezTo>
                  <a:cubicBezTo>
                    <a:pt x="887" y="6547"/>
                    <a:pt x="432" y="7195"/>
                    <a:pt x="199" y="7926"/>
                  </a:cubicBezTo>
                  <a:cubicBezTo>
                    <a:pt x="185" y="7971"/>
                    <a:pt x="171" y="8019"/>
                    <a:pt x="192" y="8061"/>
                  </a:cubicBezTo>
                  <a:cubicBezTo>
                    <a:pt x="210" y="8096"/>
                    <a:pt x="244" y="8115"/>
                    <a:pt x="280" y="8130"/>
                  </a:cubicBezTo>
                  <a:cubicBezTo>
                    <a:pt x="470" y="8220"/>
                    <a:pt x="680" y="8260"/>
                    <a:pt x="891" y="8260"/>
                  </a:cubicBezTo>
                  <a:cubicBezTo>
                    <a:pt x="1059" y="8260"/>
                    <a:pt x="1228" y="8235"/>
                    <a:pt x="1390" y="8190"/>
                  </a:cubicBezTo>
                  <a:cubicBezTo>
                    <a:pt x="1754" y="8088"/>
                    <a:pt x="2087" y="7897"/>
                    <a:pt x="2400" y="7684"/>
                  </a:cubicBezTo>
                  <a:cubicBezTo>
                    <a:pt x="3289" y="7081"/>
                    <a:pt x="4062" y="6306"/>
                    <a:pt x="4661" y="5414"/>
                  </a:cubicBezTo>
                  <a:cubicBezTo>
                    <a:pt x="4796" y="5213"/>
                    <a:pt x="4926" y="4994"/>
                    <a:pt x="4932" y="4752"/>
                  </a:cubicBezTo>
                  <a:cubicBezTo>
                    <a:pt x="4932" y="4730"/>
                    <a:pt x="4905" y="4717"/>
                    <a:pt x="4892" y="4717"/>
                  </a:cubicBezTo>
                  <a:cubicBezTo>
                    <a:pt x="4890" y="4717"/>
                    <a:pt x="4888" y="4717"/>
                    <a:pt x="4887" y="4718"/>
                  </a:cubicBezTo>
                  <a:lnTo>
                    <a:pt x="4887" y="4718"/>
                  </a:lnTo>
                  <a:lnTo>
                    <a:pt x="4817" y="4499"/>
                  </a:lnTo>
                  <a:lnTo>
                    <a:pt x="4817" y="4499"/>
                  </a:lnTo>
                  <a:cubicBezTo>
                    <a:pt x="4889" y="4497"/>
                    <a:pt x="4962" y="4495"/>
                    <a:pt x="5034" y="4492"/>
                  </a:cubicBezTo>
                  <a:cubicBezTo>
                    <a:pt x="4953" y="4449"/>
                    <a:pt x="4870" y="4419"/>
                    <a:pt x="4784" y="4398"/>
                  </a:cubicBezTo>
                  <a:lnTo>
                    <a:pt x="4784" y="4398"/>
                  </a:lnTo>
                  <a:lnTo>
                    <a:pt x="4772" y="4361"/>
                  </a:lnTo>
                  <a:cubicBezTo>
                    <a:pt x="4555" y="3476"/>
                    <a:pt x="4183" y="2636"/>
                    <a:pt x="3813" y="1802"/>
                  </a:cubicBezTo>
                  <a:cubicBezTo>
                    <a:pt x="3681" y="1503"/>
                    <a:pt x="3543" y="1195"/>
                    <a:pt x="3310" y="966"/>
                  </a:cubicBezTo>
                  <a:cubicBezTo>
                    <a:pt x="3093" y="751"/>
                    <a:pt x="2810" y="620"/>
                    <a:pt x="2531" y="494"/>
                  </a:cubicBezTo>
                  <a:cubicBezTo>
                    <a:pt x="1978" y="245"/>
                    <a:pt x="1378" y="0"/>
                    <a:pt x="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49"/>
            <p:cNvSpPr/>
            <p:nvPr/>
          </p:nvSpPr>
          <p:spPr>
            <a:xfrm>
              <a:off x="3772828" y="1986467"/>
              <a:ext cx="480376" cy="360002"/>
            </a:xfrm>
            <a:custGeom>
              <a:avLst/>
              <a:gdLst/>
              <a:ahLst/>
              <a:cxnLst/>
              <a:rect l="l" t="t" r="r" b="b"/>
              <a:pathLst>
                <a:path w="6260" h="4691" extrusionOk="0">
                  <a:moveTo>
                    <a:pt x="6026" y="1"/>
                  </a:moveTo>
                  <a:cubicBezTo>
                    <a:pt x="5827" y="1"/>
                    <a:pt x="5627" y="23"/>
                    <a:pt x="5428" y="40"/>
                  </a:cubicBezTo>
                  <a:lnTo>
                    <a:pt x="5428" y="40"/>
                  </a:lnTo>
                  <a:lnTo>
                    <a:pt x="6260" y="13"/>
                  </a:lnTo>
                  <a:cubicBezTo>
                    <a:pt x="6182" y="4"/>
                    <a:pt x="6104" y="1"/>
                    <a:pt x="6026" y="1"/>
                  </a:cubicBezTo>
                  <a:close/>
                  <a:moveTo>
                    <a:pt x="5183" y="175"/>
                  </a:moveTo>
                  <a:lnTo>
                    <a:pt x="5183" y="175"/>
                  </a:lnTo>
                  <a:cubicBezTo>
                    <a:pt x="5068" y="359"/>
                    <a:pt x="4969" y="552"/>
                    <a:pt x="4882" y="750"/>
                  </a:cubicBezTo>
                  <a:lnTo>
                    <a:pt x="4882" y="750"/>
                  </a:lnTo>
                  <a:cubicBezTo>
                    <a:pt x="4897" y="737"/>
                    <a:pt x="4913" y="723"/>
                    <a:pt x="4928" y="710"/>
                  </a:cubicBezTo>
                  <a:cubicBezTo>
                    <a:pt x="5077" y="571"/>
                    <a:pt x="5190" y="377"/>
                    <a:pt x="5183" y="175"/>
                  </a:cubicBezTo>
                  <a:close/>
                  <a:moveTo>
                    <a:pt x="3847" y="23"/>
                  </a:moveTo>
                  <a:cubicBezTo>
                    <a:pt x="2961" y="23"/>
                    <a:pt x="2074" y="138"/>
                    <a:pt x="1217" y="366"/>
                  </a:cubicBezTo>
                  <a:cubicBezTo>
                    <a:pt x="898" y="451"/>
                    <a:pt x="577" y="553"/>
                    <a:pt x="305" y="742"/>
                  </a:cubicBezTo>
                  <a:cubicBezTo>
                    <a:pt x="197" y="817"/>
                    <a:pt x="93" y="911"/>
                    <a:pt x="53" y="1037"/>
                  </a:cubicBezTo>
                  <a:cubicBezTo>
                    <a:pt x="1" y="1202"/>
                    <a:pt x="67" y="1377"/>
                    <a:pt x="133" y="1538"/>
                  </a:cubicBezTo>
                  <a:cubicBezTo>
                    <a:pt x="294" y="1927"/>
                    <a:pt x="502" y="2362"/>
                    <a:pt x="908" y="2482"/>
                  </a:cubicBezTo>
                  <a:cubicBezTo>
                    <a:pt x="980" y="2503"/>
                    <a:pt x="1053" y="2512"/>
                    <a:pt x="1126" y="2512"/>
                  </a:cubicBezTo>
                  <a:cubicBezTo>
                    <a:pt x="1394" y="2512"/>
                    <a:pt x="1663" y="2388"/>
                    <a:pt x="1910" y="2266"/>
                  </a:cubicBezTo>
                  <a:cubicBezTo>
                    <a:pt x="2390" y="2029"/>
                    <a:pt x="2870" y="1791"/>
                    <a:pt x="3350" y="1554"/>
                  </a:cubicBezTo>
                  <a:lnTo>
                    <a:pt x="3350" y="1554"/>
                  </a:lnTo>
                  <a:cubicBezTo>
                    <a:pt x="2803" y="2424"/>
                    <a:pt x="2500" y="3441"/>
                    <a:pt x="2643" y="4449"/>
                  </a:cubicBezTo>
                  <a:cubicBezTo>
                    <a:pt x="2652" y="4509"/>
                    <a:pt x="2663" y="4570"/>
                    <a:pt x="2699" y="4617"/>
                  </a:cubicBezTo>
                  <a:cubicBezTo>
                    <a:pt x="2739" y="4669"/>
                    <a:pt x="2794" y="4691"/>
                    <a:pt x="2855" y="4691"/>
                  </a:cubicBezTo>
                  <a:cubicBezTo>
                    <a:pt x="2972" y="4691"/>
                    <a:pt x="3109" y="4611"/>
                    <a:pt x="3200" y="4522"/>
                  </a:cubicBezTo>
                  <a:cubicBezTo>
                    <a:pt x="3775" y="3960"/>
                    <a:pt x="4078" y="3181"/>
                    <a:pt x="4317" y="2415"/>
                  </a:cubicBezTo>
                  <a:cubicBezTo>
                    <a:pt x="4492" y="1856"/>
                    <a:pt x="4646" y="1283"/>
                    <a:pt x="4882" y="750"/>
                  </a:cubicBezTo>
                  <a:lnTo>
                    <a:pt x="4882" y="750"/>
                  </a:lnTo>
                  <a:cubicBezTo>
                    <a:pt x="4741" y="866"/>
                    <a:pt x="4574" y="949"/>
                    <a:pt x="4410" y="1030"/>
                  </a:cubicBezTo>
                  <a:cubicBezTo>
                    <a:pt x="4057" y="1205"/>
                    <a:pt x="3703" y="1379"/>
                    <a:pt x="3350" y="1554"/>
                  </a:cubicBezTo>
                  <a:lnTo>
                    <a:pt x="3350" y="1554"/>
                  </a:lnTo>
                  <a:cubicBezTo>
                    <a:pt x="3558" y="1223"/>
                    <a:pt x="3802" y="913"/>
                    <a:pt x="4069" y="633"/>
                  </a:cubicBezTo>
                  <a:cubicBezTo>
                    <a:pt x="4227" y="469"/>
                    <a:pt x="4401" y="297"/>
                    <a:pt x="4442" y="72"/>
                  </a:cubicBezTo>
                  <a:lnTo>
                    <a:pt x="4875" y="58"/>
                  </a:lnTo>
                  <a:lnTo>
                    <a:pt x="4875" y="58"/>
                  </a:lnTo>
                  <a:cubicBezTo>
                    <a:pt x="4918" y="59"/>
                    <a:pt x="4961" y="60"/>
                    <a:pt x="5005" y="60"/>
                  </a:cubicBezTo>
                  <a:cubicBezTo>
                    <a:pt x="5068" y="60"/>
                    <a:pt x="5131" y="59"/>
                    <a:pt x="5194" y="56"/>
                  </a:cubicBezTo>
                  <a:cubicBezTo>
                    <a:pt x="5272" y="52"/>
                    <a:pt x="5350" y="47"/>
                    <a:pt x="5428" y="40"/>
                  </a:cubicBezTo>
                  <a:lnTo>
                    <a:pt x="5428" y="40"/>
                  </a:lnTo>
                  <a:lnTo>
                    <a:pt x="4875" y="58"/>
                  </a:lnTo>
                  <a:lnTo>
                    <a:pt x="4875" y="58"/>
                  </a:lnTo>
                  <a:cubicBezTo>
                    <a:pt x="4662" y="53"/>
                    <a:pt x="4449" y="38"/>
                    <a:pt x="4237" y="30"/>
                  </a:cubicBezTo>
                  <a:cubicBezTo>
                    <a:pt x="4107" y="25"/>
                    <a:pt x="3977" y="23"/>
                    <a:pt x="3847" y="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49"/>
            <p:cNvSpPr/>
            <p:nvPr/>
          </p:nvSpPr>
          <p:spPr>
            <a:xfrm>
              <a:off x="4725524" y="2238721"/>
              <a:ext cx="453979" cy="254173"/>
            </a:xfrm>
            <a:custGeom>
              <a:avLst/>
              <a:gdLst/>
              <a:ahLst/>
              <a:cxnLst/>
              <a:rect l="l" t="t" r="r" b="b"/>
              <a:pathLst>
                <a:path w="5916" h="3312" extrusionOk="0">
                  <a:moveTo>
                    <a:pt x="4832" y="1"/>
                  </a:moveTo>
                  <a:cubicBezTo>
                    <a:pt x="4756" y="1"/>
                    <a:pt x="4679" y="3"/>
                    <a:pt x="4604" y="5"/>
                  </a:cubicBezTo>
                  <a:cubicBezTo>
                    <a:pt x="3693" y="39"/>
                    <a:pt x="2770" y="156"/>
                    <a:pt x="1937" y="523"/>
                  </a:cubicBezTo>
                  <a:cubicBezTo>
                    <a:pt x="1104" y="891"/>
                    <a:pt x="363" y="1535"/>
                    <a:pt x="33" y="2384"/>
                  </a:cubicBezTo>
                  <a:lnTo>
                    <a:pt x="0" y="2748"/>
                  </a:lnTo>
                  <a:cubicBezTo>
                    <a:pt x="832" y="3119"/>
                    <a:pt x="1742" y="3312"/>
                    <a:pt x="2652" y="3312"/>
                  </a:cubicBezTo>
                  <a:cubicBezTo>
                    <a:pt x="2754" y="3312"/>
                    <a:pt x="2856" y="3309"/>
                    <a:pt x="2958" y="3305"/>
                  </a:cubicBezTo>
                  <a:cubicBezTo>
                    <a:pt x="3138" y="3295"/>
                    <a:pt x="3322" y="3278"/>
                    <a:pt x="3487" y="3206"/>
                  </a:cubicBezTo>
                  <a:cubicBezTo>
                    <a:pt x="3722" y="3103"/>
                    <a:pt x="3894" y="2900"/>
                    <a:pt x="4055" y="2702"/>
                  </a:cubicBezTo>
                  <a:cubicBezTo>
                    <a:pt x="4710" y="1912"/>
                    <a:pt x="5368" y="1118"/>
                    <a:pt x="5916" y="250"/>
                  </a:cubicBezTo>
                  <a:cubicBezTo>
                    <a:pt x="5601" y="44"/>
                    <a:pt x="5214" y="1"/>
                    <a:pt x="48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49"/>
            <p:cNvSpPr/>
            <p:nvPr/>
          </p:nvSpPr>
          <p:spPr>
            <a:xfrm>
              <a:off x="4422104" y="2789045"/>
              <a:ext cx="559032" cy="197383"/>
            </a:xfrm>
            <a:custGeom>
              <a:avLst/>
              <a:gdLst/>
              <a:ahLst/>
              <a:cxnLst/>
              <a:rect l="l" t="t" r="r" b="b"/>
              <a:pathLst>
                <a:path w="7285" h="2572" extrusionOk="0">
                  <a:moveTo>
                    <a:pt x="4693" y="1"/>
                  </a:moveTo>
                  <a:cubicBezTo>
                    <a:pt x="4274" y="1"/>
                    <a:pt x="3853" y="46"/>
                    <a:pt x="3442" y="116"/>
                  </a:cubicBezTo>
                  <a:cubicBezTo>
                    <a:pt x="2933" y="203"/>
                    <a:pt x="2430" y="325"/>
                    <a:pt x="1938" y="480"/>
                  </a:cubicBezTo>
                  <a:cubicBezTo>
                    <a:pt x="1563" y="599"/>
                    <a:pt x="797" y="749"/>
                    <a:pt x="529" y="1049"/>
                  </a:cubicBezTo>
                  <a:cubicBezTo>
                    <a:pt x="1" y="1639"/>
                    <a:pt x="2298" y="2240"/>
                    <a:pt x="2621" y="2324"/>
                  </a:cubicBezTo>
                  <a:cubicBezTo>
                    <a:pt x="3098" y="2447"/>
                    <a:pt x="3584" y="2571"/>
                    <a:pt x="4072" y="2571"/>
                  </a:cubicBezTo>
                  <a:cubicBezTo>
                    <a:pt x="4145" y="2571"/>
                    <a:pt x="4219" y="2569"/>
                    <a:pt x="4292" y="2563"/>
                  </a:cubicBezTo>
                  <a:cubicBezTo>
                    <a:pt x="4832" y="2520"/>
                    <a:pt x="5341" y="2306"/>
                    <a:pt x="5839" y="2096"/>
                  </a:cubicBezTo>
                  <a:cubicBezTo>
                    <a:pt x="6169" y="1956"/>
                    <a:pt x="6501" y="1817"/>
                    <a:pt x="6831" y="1677"/>
                  </a:cubicBezTo>
                  <a:cubicBezTo>
                    <a:pt x="7017" y="1598"/>
                    <a:pt x="7228" y="1489"/>
                    <a:pt x="7263" y="1291"/>
                  </a:cubicBezTo>
                  <a:cubicBezTo>
                    <a:pt x="7284" y="1176"/>
                    <a:pt x="7237" y="1061"/>
                    <a:pt x="7176" y="961"/>
                  </a:cubicBezTo>
                  <a:cubicBezTo>
                    <a:pt x="6976" y="630"/>
                    <a:pt x="6626" y="415"/>
                    <a:pt x="6266" y="274"/>
                  </a:cubicBezTo>
                  <a:cubicBezTo>
                    <a:pt x="5766" y="76"/>
                    <a:pt x="5232" y="1"/>
                    <a:pt x="4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49"/>
            <p:cNvSpPr/>
            <p:nvPr/>
          </p:nvSpPr>
          <p:spPr>
            <a:xfrm>
              <a:off x="3807130" y="1699448"/>
              <a:ext cx="1344977" cy="2470819"/>
            </a:xfrm>
            <a:custGeom>
              <a:avLst/>
              <a:gdLst/>
              <a:ahLst/>
              <a:cxnLst/>
              <a:rect l="l" t="t" r="r" b="b"/>
              <a:pathLst>
                <a:path w="17527" h="32196" extrusionOk="0">
                  <a:moveTo>
                    <a:pt x="12047" y="2687"/>
                  </a:moveTo>
                  <a:cubicBezTo>
                    <a:pt x="11880" y="2815"/>
                    <a:pt x="11703" y="2928"/>
                    <a:pt x="11519" y="3027"/>
                  </a:cubicBezTo>
                  <a:cubicBezTo>
                    <a:pt x="11350" y="3054"/>
                    <a:pt x="11187" y="3109"/>
                    <a:pt x="11041" y="3194"/>
                  </a:cubicBezTo>
                  <a:cubicBezTo>
                    <a:pt x="11185" y="3027"/>
                    <a:pt x="11381" y="2909"/>
                    <a:pt x="11588" y="2826"/>
                  </a:cubicBezTo>
                  <a:cubicBezTo>
                    <a:pt x="11736" y="2767"/>
                    <a:pt x="11890" y="2721"/>
                    <a:pt x="12047" y="2687"/>
                  </a:cubicBezTo>
                  <a:close/>
                  <a:moveTo>
                    <a:pt x="9375" y="74"/>
                  </a:moveTo>
                  <a:cubicBezTo>
                    <a:pt x="9404" y="74"/>
                    <a:pt x="9433" y="75"/>
                    <a:pt x="9461" y="76"/>
                  </a:cubicBezTo>
                  <a:cubicBezTo>
                    <a:pt x="10292" y="112"/>
                    <a:pt x="11006" y="599"/>
                    <a:pt x="11633" y="1102"/>
                  </a:cubicBezTo>
                  <a:cubicBezTo>
                    <a:pt x="12006" y="1402"/>
                    <a:pt x="12374" y="1708"/>
                    <a:pt x="12744" y="2012"/>
                  </a:cubicBezTo>
                  <a:cubicBezTo>
                    <a:pt x="12572" y="2223"/>
                    <a:pt x="12378" y="2417"/>
                    <a:pt x="12169" y="2590"/>
                  </a:cubicBezTo>
                  <a:cubicBezTo>
                    <a:pt x="12026" y="2614"/>
                    <a:pt x="11884" y="2649"/>
                    <a:pt x="11746" y="2692"/>
                  </a:cubicBezTo>
                  <a:cubicBezTo>
                    <a:pt x="11465" y="2781"/>
                    <a:pt x="11183" y="2917"/>
                    <a:pt x="10986" y="3144"/>
                  </a:cubicBezTo>
                  <a:cubicBezTo>
                    <a:pt x="10939" y="3198"/>
                    <a:pt x="10897" y="3257"/>
                    <a:pt x="10863" y="3320"/>
                  </a:cubicBezTo>
                  <a:lnTo>
                    <a:pt x="10863" y="3321"/>
                  </a:lnTo>
                  <a:cubicBezTo>
                    <a:pt x="10847" y="3334"/>
                    <a:pt x="10831" y="3348"/>
                    <a:pt x="10816" y="3363"/>
                  </a:cubicBezTo>
                  <a:cubicBezTo>
                    <a:pt x="10864" y="3167"/>
                    <a:pt x="10899" y="2969"/>
                    <a:pt x="10920" y="2768"/>
                  </a:cubicBezTo>
                  <a:cubicBezTo>
                    <a:pt x="10932" y="2664"/>
                    <a:pt x="10953" y="2545"/>
                    <a:pt x="10923" y="2441"/>
                  </a:cubicBezTo>
                  <a:cubicBezTo>
                    <a:pt x="10899" y="2351"/>
                    <a:pt x="10831" y="2292"/>
                    <a:pt x="10753" y="2245"/>
                  </a:cubicBezTo>
                  <a:cubicBezTo>
                    <a:pt x="10564" y="2138"/>
                    <a:pt x="10352" y="2058"/>
                    <a:pt x="10148" y="1992"/>
                  </a:cubicBezTo>
                  <a:cubicBezTo>
                    <a:pt x="9933" y="1922"/>
                    <a:pt x="9713" y="1870"/>
                    <a:pt x="9490" y="1837"/>
                  </a:cubicBezTo>
                  <a:cubicBezTo>
                    <a:pt x="9290" y="1808"/>
                    <a:pt x="9089" y="1793"/>
                    <a:pt x="8889" y="1793"/>
                  </a:cubicBezTo>
                  <a:cubicBezTo>
                    <a:pt x="8715" y="1793"/>
                    <a:pt x="8541" y="1804"/>
                    <a:pt x="8368" y="1826"/>
                  </a:cubicBezTo>
                  <a:cubicBezTo>
                    <a:pt x="8391" y="1433"/>
                    <a:pt x="8462" y="1041"/>
                    <a:pt x="8580" y="664"/>
                  </a:cubicBezTo>
                  <a:cubicBezTo>
                    <a:pt x="8610" y="566"/>
                    <a:pt x="8643" y="469"/>
                    <a:pt x="8683" y="374"/>
                  </a:cubicBezTo>
                  <a:cubicBezTo>
                    <a:pt x="8720" y="278"/>
                    <a:pt x="8772" y="191"/>
                    <a:pt x="8869" y="147"/>
                  </a:cubicBezTo>
                  <a:cubicBezTo>
                    <a:pt x="8957" y="107"/>
                    <a:pt x="9062" y="95"/>
                    <a:pt x="9157" y="85"/>
                  </a:cubicBezTo>
                  <a:cubicBezTo>
                    <a:pt x="9230" y="78"/>
                    <a:pt x="9303" y="74"/>
                    <a:pt x="9375" y="74"/>
                  </a:cubicBezTo>
                  <a:close/>
                  <a:moveTo>
                    <a:pt x="4816" y="3630"/>
                  </a:moveTo>
                  <a:cubicBezTo>
                    <a:pt x="4916" y="3630"/>
                    <a:pt x="5015" y="3636"/>
                    <a:pt x="5114" y="3650"/>
                  </a:cubicBezTo>
                  <a:cubicBezTo>
                    <a:pt x="5106" y="3651"/>
                    <a:pt x="5100" y="3653"/>
                    <a:pt x="5095" y="3655"/>
                  </a:cubicBezTo>
                  <a:cubicBezTo>
                    <a:pt x="4794" y="3699"/>
                    <a:pt x="4487" y="3702"/>
                    <a:pt x="4184" y="3717"/>
                  </a:cubicBezTo>
                  <a:cubicBezTo>
                    <a:pt x="4097" y="3721"/>
                    <a:pt x="4008" y="3726"/>
                    <a:pt x="3920" y="3733"/>
                  </a:cubicBezTo>
                  <a:cubicBezTo>
                    <a:pt x="4029" y="3713"/>
                    <a:pt x="4137" y="3695"/>
                    <a:pt x="4246" y="3679"/>
                  </a:cubicBezTo>
                  <a:cubicBezTo>
                    <a:pt x="4433" y="3652"/>
                    <a:pt x="4625" y="3630"/>
                    <a:pt x="4816" y="3630"/>
                  </a:cubicBezTo>
                  <a:close/>
                  <a:moveTo>
                    <a:pt x="7210" y="993"/>
                  </a:moveTo>
                  <a:cubicBezTo>
                    <a:pt x="7221" y="993"/>
                    <a:pt x="7233" y="994"/>
                    <a:pt x="7245" y="994"/>
                  </a:cubicBezTo>
                  <a:cubicBezTo>
                    <a:pt x="7726" y="1011"/>
                    <a:pt x="8161" y="1380"/>
                    <a:pt x="8274" y="1842"/>
                  </a:cubicBezTo>
                  <a:cubicBezTo>
                    <a:pt x="8238" y="1847"/>
                    <a:pt x="8203" y="1852"/>
                    <a:pt x="8169" y="1859"/>
                  </a:cubicBezTo>
                  <a:cubicBezTo>
                    <a:pt x="7982" y="1893"/>
                    <a:pt x="7771" y="1927"/>
                    <a:pt x="7617" y="2045"/>
                  </a:cubicBezTo>
                  <a:cubicBezTo>
                    <a:pt x="7447" y="2177"/>
                    <a:pt x="7429" y="2401"/>
                    <a:pt x="7419" y="2601"/>
                  </a:cubicBezTo>
                  <a:cubicBezTo>
                    <a:pt x="7398" y="3006"/>
                    <a:pt x="7475" y="3415"/>
                    <a:pt x="7641" y="3786"/>
                  </a:cubicBezTo>
                  <a:cubicBezTo>
                    <a:pt x="7568" y="3709"/>
                    <a:pt x="7492" y="3634"/>
                    <a:pt x="7413" y="3564"/>
                  </a:cubicBezTo>
                  <a:cubicBezTo>
                    <a:pt x="7276" y="3441"/>
                    <a:pt x="7129" y="3318"/>
                    <a:pt x="6968" y="3226"/>
                  </a:cubicBezTo>
                  <a:cubicBezTo>
                    <a:pt x="6893" y="3185"/>
                    <a:pt x="6810" y="3153"/>
                    <a:pt x="6724" y="3151"/>
                  </a:cubicBezTo>
                  <a:cubicBezTo>
                    <a:pt x="6720" y="3151"/>
                    <a:pt x="6716" y="3151"/>
                    <a:pt x="6712" y="3151"/>
                  </a:cubicBezTo>
                  <a:cubicBezTo>
                    <a:pt x="6622" y="3151"/>
                    <a:pt x="6538" y="3186"/>
                    <a:pt x="6456" y="3220"/>
                  </a:cubicBezTo>
                  <a:cubicBezTo>
                    <a:pt x="6308" y="3282"/>
                    <a:pt x="6161" y="3351"/>
                    <a:pt x="6022" y="3431"/>
                  </a:cubicBezTo>
                  <a:cubicBezTo>
                    <a:pt x="5902" y="3500"/>
                    <a:pt x="5784" y="3579"/>
                    <a:pt x="5677" y="3669"/>
                  </a:cubicBezTo>
                  <a:cubicBezTo>
                    <a:pt x="5541" y="3626"/>
                    <a:pt x="5406" y="3587"/>
                    <a:pt x="5270" y="3549"/>
                  </a:cubicBezTo>
                  <a:cubicBezTo>
                    <a:pt x="5133" y="3512"/>
                    <a:pt x="4994" y="3481"/>
                    <a:pt x="4860" y="3440"/>
                  </a:cubicBezTo>
                  <a:cubicBezTo>
                    <a:pt x="4734" y="3402"/>
                    <a:pt x="4635" y="3326"/>
                    <a:pt x="4600" y="3195"/>
                  </a:cubicBezTo>
                  <a:cubicBezTo>
                    <a:pt x="4569" y="3079"/>
                    <a:pt x="4588" y="2954"/>
                    <a:pt x="4640" y="2847"/>
                  </a:cubicBezTo>
                  <a:cubicBezTo>
                    <a:pt x="4698" y="2725"/>
                    <a:pt x="4787" y="2623"/>
                    <a:pt x="4876" y="2524"/>
                  </a:cubicBezTo>
                  <a:cubicBezTo>
                    <a:pt x="4970" y="2420"/>
                    <a:pt x="5069" y="2320"/>
                    <a:pt x="5169" y="2221"/>
                  </a:cubicBezTo>
                  <a:cubicBezTo>
                    <a:pt x="5366" y="2031"/>
                    <a:pt x="5575" y="1848"/>
                    <a:pt x="5792" y="1681"/>
                  </a:cubicBezTo>
                  <a:cubicBezTo>
                    <a:pt x="6010" y="1513"/>
                    <a:pt x="6236" y="1350"/>
                    <a:pt x="6476" y="1217"/>
                  </a:cubicBezTo>
                  <a:cubicBezTo>
                    <a:pt x="6700" y="1093"/>
                    <a:pt x="6950" y="993"/>
                    <a:pt x="7210" y="993"/>
                  </a:cubicBezTo>
                  <a:close/>
                  <a:moveTo>
                    <a:pt x="5479" y="3716"/>
                  </a:moveTo>
                  <a:cubicBezTo>
                    <a:pt x="5516" y="3724"/>
                    <a:pt x="5554" y="3733"/>
                    <a:pt x="5591" y="3742"/>
                  </a:cubicBezTo>
                  <a:cubicBezTo>
                    <a:pt x="5572" y="3759"/>
                    <a:pt x="5552" y="3776"/>
                    <a:pt x="5535" y="3795"/>
                  </a:cubicBezTo>
                  <a:cubicBezTo>
                    <a:pt x="5502" y="3791"/>
                    <a:pt x="5467" y="3790"/>
                    <a:pt x="5433" y="3789"/>
                  </a:cubicBezTo>
                  <a:cubicBezTo>
                    <a:pt x="5430" y="3787"/>
                    <a:pt x="5428" y="3786"/>
                    <a:pt x="5425" y="3786"/>
                  </a:cubicBezTo>
                  <a:cubicBezTo>
                    <a:pt x="5400" y="3783"/>
                    <a:pt x="5382" y="3768"/>
                    <a:pt x="5371" y="3747"/>
                  </a:cubicBezTo>
                  <a:cubicBezTo>
                    <a:pt x="5399" y="3742"/>
                    <a:pt x="5427" y="3737"/>
                    <a:pt x="5457" y="3733"/>
                  </a:cubicBezTo>
                  <a:cubicBezTo>
                    <a:pt x="5468" y="3731"/>
                    <a:pt x="5475" y="3724"/>
                    <a:pt x="5479" y="3716"/>
                  </a:cubicBezTo>
                  <a:close/>
                  <a:moveTo>
                    <a:pt x="5295" y="3759"/>
                  </a:moveTo>
                  <a:cubicBezTo>
                    <a:pt x="5300" y="3769"/>
                    <a:pt x="5306" y="3779"/>
                    <a:pt x="5311" y="3787"/>
                  </a:cubicBezTo>
                  <a:cubicBezTo>
                    <a:pt x="5230" y="3790"/>
                    <a:pt x="5147" y="3798"/>
                    <a:pt x="5068" y="3811"/>
                  </a:cubicBezTo>
                  <a:cubicBezTo>
                    <a:pt x="5143" y="3791"/>
                    <a:pt x="5220" y="3774"/>
                    <a:pt x="5295" y="3759"/>
                  </a:cubicBezTo>
                  <a:close/>
                  <a:moveTo>
                    <a:pt x="8887" y="1860"/>
                  </a:moveTo>
                  <a:cubicBezTo>
                    <a:pt x="9450" y="1860"/>
                    <a:pt x="10013" y="1978"/>
                    <a:pt x="10525" y="2209"/>
                  </a:cubicBezTo>
                  <a:cubicBezTo>
                    <a:pt x="10618" y="2251"/>
                    <a:pt x="10728" y="2292"/>
                    <a:pt x="10802" y="2363"/>
                  </a:cubicBezTo>
                  <a:cubicBezTo>
                    <a:pt x="10891" y="2452"/>
                    <a:pt x="10870" y="2583"/>
                    <a:pt x="10859" y="2696"/>
                  </a:cubicBezTo>
                  <a:cubicBezTo>
                    <a:pt x="10836" y="2953"/>
                    <a:pt x="10790" y="3206"/>
                    <a:pt x="10724" y="3455"/>
                  </a:cubicBezTo>
                  <a:cubicBezTo>
                    <a:pt x="10713" y="3456"/>
                    <a:pt x="10700" y="3456"/>
                    <a:pt x="10688" y="3457"/>
                  </a:cubicBezTo>
                  <a:cubicBezTo>
                    <a:pt x="10650" y="3461"/>
                    <a:pt x="10612" y="3466"/>
                    <a:pt x="10575" y="3472"/>
                  </a:cubicBezTo>
                  <a:cubicBezTo>
                    <a:pt x="10493" y="3326"/>
                    <a:pt x="10382" y="3198"/>
                    <a:pt x="10239" y="3109"/>
                  </a:cubicBezTo>
                  <a:cubicBezTo>
                    <a:pt x="10076" y="3006"/>
                    <a:pt x="9888" y="2966"/>
                    <a:pt x="9698" y="2966"/>
                  </a:cubicBezTo>
                  <a:cubicBezTo>
                    <a:pt x="9615" y="2966"/>
                    <a:pt x="9532" y="2974"/>
                    <a:pt x="9450" y="2988"/>
                  </a:cubicBezTo>
                  <a:cubicBezTo>
                    <a:pt x="9172" y="3035"/>
                    <a:pt x="8908" y="3147"/>
                    <a:pt x="8658" y="3276"/>
                  </a:cubicBezTo>
                  <a:cubicBezTo>
                    <a:pt x="8412" y="3404"/>
                    <a:pt x="8177" y="3555"/>
                    <a:pt x="7959" y="3725"/>
                  </a:cubicBezTo>
                  <a:cubicBezTo>
                    <a:pt x="7893" y="3778"/>
                    <a:pt x="7829" y="3832"/>
                    <a:pt x="7767" y="3887"/>
                  </a:cubicBezTo>
                  <a:cubicBezTo>
                    <a:pt x="7594" y="3551"/>
                    <a:pt x="7496" y="3179"/>
                    <a:pt x="7485" y="2802"/>
                  </a:cubicBezTo>
                  <a:cubicBezTo>
                    <a:pt x="7482" y="2700"/>
                    <a:pt x="7485" y="2598"/>
                    <a:pt x="7494" y="2496"/>
                  </a:cubicBezTo>
                  <a:cubicBezTo>
                    <a:pt x="7503" y="2391"/>
                    <a:pt x="7515" y="2276"/>
                    <a:pt x="7574" y="2185"/>
                  </a:cubicBezTo>
                  <a:cubicBezTo>
                    <a:pt x="7677" y="2024"/>
                    <a:pt x="7893" y="1980"/>
                    <a:pt x="8067" y="1944"/>
                  </a:cubicBezTo>
                  <a:cubicBezTo>
                    <a:pt x="8141" y="1928"/>
                    <a:pt x="8214" y="1915"/>
                    <a:pt x="8287" y="1905"/>
                  </a:cubicBezTo>
                  <a:cubicBezTo>
                    <a:pt x="8287" y="1913"/>
                    <a:pt x="8291" y="1920"/>
                    <a:pt x="8292" y="1926"/>
                  </a:cubicBezTo>
                  <a:cubicBezTo>
                    <a:pt x="8294" y="1944"/>
                    <a:pt x="8308" y="1952"/>
                    <a:pt x="8322" y="1952"/>
                  </a:cubicBezTo>
                  <a:cubicBezTo>
                    <a:pt x="8341" y="1952"/>
                    <a:pt x="8362" y="1938"/>
                    <a:pt x="8363" y="1916"/>
                  </a:cubicBezTo>
                  <a:cubicBezTo>
                    <a:pt x="8363" y="1909"/>
                    <a:pt x="8364" y="1903"/>
                    <a:pt x="8364" y="1894"/>
                  </a:cubicBezTo>
                  <a:cubicBezTo>
                    <a:pt x="8537" y="1871"/>
                    <a:pt x="8712" y="1860"/>
                    <a:pt x="8887" y="1860"/>
                  </a:cubicBezTo>
                  <a:close/>
                  <a:moveTo>
                    <a:pt x="5670" y="3760"/>
                  </a:moveTo>
                  <a:cubicBezTo>
                    <a:pt x="5685" y="3764"/>
                    <a:pt x="5698" y="3766"/>
                    <a:pt x="5712" y="3770"/>
                  </a:cubicBezTo>
                  <a:cubicBezTo>
                    <a:pt x="5758" y="3785"/>
                    <a:pt x="5807" y="3800"/>
                    <a:pt x="5855" y="3813"/>
                  </a:cubicBezTo>
                  <a:cubicBezTo>
                    <a:pt x="5857" y="3814"/>
                    <a:pt x="5860" y="3814"/>
                    <a:pt x="5862" y="3814"/>
                  </a:cubicBezTo>
                  <a:cubicBezTo>
                    <a:pt x="5869" y="3814"/>
                    <a:pt x="5875" y="3811"/>
                    <a:pt x="5879" y="3806"/>
                  </a:cubicBezTo>
                  <a:cubicBezTo>
                    <a:pt x="6179" y="3903"/>
                    <a:pt x="6476" y="4010"/>
                    <a:pt x="6768" y="4127"/>
                  </a:cubicBezTo>
                  <a:cubicBezTo>
                    <a:pt x="6455" y="4019"/>
                    <a:pt x="6147" y="3897"/>
                    <a:pt x="5822" y="3832"/>
                  </a:cubicBezTo>
                  <a:cubicBezTo>
                    <a:pt x="5756" y="3819"/>
                    <a:pt x="5691" y="3808"/>
                    <a:pt x="5624" y="3801"/>
                  </a:cubicBezTo>
                  <a:cubicBezTo>
                    <a:pt x="5639" y="3786"/>
                    <a:pt x="5655" y="3774"/>
                    <a:pt x="5670" y="3760"/>
                  </a:cubicBezTo>
                  <a:close/>
                  <a:moveTo>
                    <a:pt x="6713" y="3218"/>
                  </a:moveTo>
                  <a:cubicBezTo>
                    <a:pt x="6893" y="3218"/>
                    <a:pt x="7058" y="3360"/>
                    <a:pt x="7191" y="3465"/>
                  </a:cubicBezTo>
                  <a:cubicBezTo>
                    <a:pt x="7332" y="3575"/>
                    <a:pt x="7464" y="3697"/>
                    <a:pt x="7587" y="3827"/>
                  </a:cubicBezTo>
                  <a:cubicBezTo>
                    <a:pt x="7625" y="3868"/>
                    <a:pt x="7662" y="3908"/>
                    <a:pt x="7697" y="3950"/>
                  </a:cubicBezTo>
                  <a:cubicBezTo>
                    <a:pt x="7577" y="4062"/>
                    <a:pt x="7462" y="4177"/>
                    <a:pt x="7354" y="4300"/>
                  </a:cubicBezTo>
                  <a:lnTo>
                    <a:pt x="7349" y="4304"/>
                  </a:lnTo>
                  <a:cubicBezTo>
                    <a:pt x="7347" y="4299"/>
                    <a:pt x="7343" y="4294"/>
                    <a:pt x="7337" y="4292"/>
                  </a:cubicBezTo>
                  <a:cubicBezTo>
                    <a:pt x="6820" y="4062"/>
                    <a:pt x="6291" y="3861"/>
                    <a:pt x="5753" y="3691"/>
                  </a:cubicBezTo>
                  <a:cubicBezTo>
                    <a:pt x="5781" y="3667"/>
                    <a:pt x="5812" y="3646"/>
                    <a:pt x="5842" y="3624"/>
                  </a:cubicBezTo>
                  <a:cubicBezTo>
                    <a:pt x="5965" y="3538"/>
                    <a:pt x="6096" y="3461"/>
                    <a:pt x="6231" y="3394"/>
                  </a:cubicBezTo>
                  <a:cubicBezTo>
                    <a:pt x="6299" y="3361"/>
                    <a:pt x="6368" y="3329"/>
                    <a:pt x="6438" y="3299"/>
                  </a:cubicBezTo>
                  <a:cubicBezTo>
                    <a:pt x="6521" y="3262"/>
                    <a:pt x="6610" y="3220"/>
                    <a:pt x="6704" y="3218"/>
                  </a:cubicBezTo>
                  <a:cubicBezTo>
                    <a:pt x="6707" y="3218"/>
                    <a:pt x="6710" y="3218"/>
                    <a:pt x="6713" y="3218"/>
                  </a:cubicBezTo>
                  <a:close/>
                  <a:moveTo>
                    <a:pt x="10536" y="3549"/>
                  </a:moveTo>
                  <a:cubicBezTo>
                    <a:pt x="10567" y="3602"/>
                    <a:pt x="10592" y="3656"/>
                    <a:pt x="10612" y="3713"/>
                  </a:cubicBezTo>
                  <a:cubicBezTo>
                    <a:pt x="10653" y="3823"/>
                    <a:pt x="10685" y="3942"/>
                    <a:pt x="10695" y="4059"/>
                  </a:cubicBezTo>
                  <a:cubicBezTo>
                    <a:pt x="10702" y="4157"/>
                    <a:pt x="10696" y="4266"/>
                    <a:pt x="10649" y="4355"/>
                  </a:cubicBezTo>
                  <a:cubicBezTo>
                    <a:pt x="10633" y="4385"/>
                    <a:pt x="10611" y="4413"/>
                    <a:pt x="10583" y="4434"/>
                  </a:cubicBezTo>
                  <a:cubicBezTo>
                    <a:pt x="10546" y="4418"/>
                    <a:pt x="10506" y="4408"/>
                    <a:pt x="10465" y="4402"/>
                  </a:cubicBezTo>
                  <a:cubicBezTo>
                    <a:pt x="10431" y="4398"/>
                    <a:pt x="10397" y="4396"/>
                    <a:pt x="10363" y="4396"/>
                  </a:cubicBezTo>
                  <a:cubicBezTo>
                    <a:pt x="10271" y="4396"/>
                    <a:pt x="10179" y="4410"/>
                    <a:pt x="10088" y="4426"/>
                  </a:cubicBezTo>
                  <a:lnTo>
                    <a:pt x="9994" y="4441"/>
                  </a:lnTo>
                  <a:lnTo>
                    <a:pt x="9396" y="4394"/>
                  </a:lnTo>
                  <a:cubicBezTo>
                    <a:pt x="9237" y="4381"/>
                    <a:pt x="9078" y="4369"/>
                    <a:pt x="8918" y="4356"/>
                  </a:cubicBezTo>
                  <a:cubicBezTo>
                    <a:pt x="8780" y="4346"/>
                    <a:pt x="8639" y="4341"/>
                    <a:pt x="8502" y="4313"/>
                  </a:cubicBezTo>
                  <a:cubicBezTo>
                    <a:pt x="8400" y="4292"/>
                    <a:pt x="8298" y="4254"/>
                    <a:pt x="8221" y="4180"/>
                  </a:cubicBezTo>
                  <a:cubicBezTo>
                    <a:pt x="8363" y="4010"/>
                    <a:pt x="8583" y="3926"/>
                    <a:pt x="8795" y="3887"/>
                  </a:cubicBezTo>
                  <a:cubicBezTo>
                    <a:pt x="9073" y="3836"/>
                    <a:pt x="9362" y="3852"/>
                    <a:pt x="9639" y="3792"/>
                  </a:cubicBezTo>
                  <a:cubicBezTo>
                    <a:pt x="9915" y="3734"/>
                    <a:pt x="10176" y="3622"/>
                    <a:pt x="10452" y="3565"/>
                  </a:cubicBezTo>
                  <a:cubicBezTo>
                    <a:pt x="10480" y="3560"/>
                    <a:pt x="10508" y="3555"/>
                    <a:pt x="10536" y="3549"/>
                  </a:cubicBezTo>
                  <a:close/>
                  <a:moveTo>
                    <a:pt x="10363" y="4459"/>
                  </a:moveTo>
                  <a:cubicBezTo>
                    <a:pt x="10371" y="4459"/>
                    <a:pt x="10380" y="4460"/>
                    <a:pt x="10389" y="4460"/>
                  </a:cubicBezTo>
                  <a:cubicBezTo>
                    <a:pt x="10424" y="4461"/>
                    <a:pt x="10460" y="4465"/>
                    <a:pt x="10494" y="4472"/>
                  </a:cubicBezTo>
                  <a:cubicBezTo>
                    <a:pt x="10478" y="4474"/>
                    <a:pt x="10462" y="4475"/>
                    <a:pt x="10445" y="4475"/>
                  </a:cubicBezTo>
                  <a:cubicBezTo>
                    <a:pt x="10419" y="4475"/>
                    <a:pt x="10391" y="4473"/>
                    <a:pt x="10365" y="4471"/>
                  </a:cubicBezTo>
                  <a:cubicBezTo>
                    <a:pt x="10335" y="4467"/>
                    <a:pt x="10305" y="4466"/>
                    <a:pt x="10276" y="4463"/>
                  </a:cubicBezTo>
                  <a:cubicBezTo>
                    <a:pt x="10305" y="4462"/>
                    <a:pt x="10334" y="4459"/>
                    <a:pt x="10363" y="4459"/>
                  </a:cubicBezTo>
                  <a:close/>
                  <a:moveTo>
                    <a:pt x="4058" y="3560"/>
                  </a:moveTo>
                  <a:cubicBezTo>
                    <a:pt x="4205" y="3560"/>
                    <a:pt x="4352" y="3565"/>
                    <a:pt x="4499" y="3574"/>
                  </a:cubicBezTo>
                  <a:cubicBezTo>
                    <a:pt x="4506" y="3574"/>
                    <a:pt x="4512" y="3575"/>
                    <a:pt x="4517" y="3575"/>
                  </a:cubicBezTo>
                  <a:cubicBezTo>
                    <a:pt x="4477" y="3580"/>
                    <a:pt x="4437" y="3583"/>
                    <a:pt x="4398" y="3588"/>
                  </a:cubicBezTo>
                  <a:cubicBezTo>
                    <a:pt x="4036" y="3632"/>
                    <a:pt x="3677" y="3701"/>
                    <a:pt x="3324" y="3784"/>
                  </a:cubicBezTo>
                  <a:cubicBezTo>
                    <a:pt x="3310" y="3786"/>
                    <a:pt x="3298" y="3790"/>
                    <a:pt x="3287" y="3792"/>
                  </a:cubicBezTo>
                  <a:cubicBezTo>
                    <a:pt x="3231" y="3800"/>
                    <a:pt x="3177" y="3806"/>
                    <a:pt x="3121" y="3813"/>
                  </a:cubicBezTo>
                  <a:cubicBezTo>
                    <a:pt x="2419" y="3910"/>
                    <a:pt x="1726" y="4065"/>
                    <a:pt x="1051" y="4283"/>
                  </a:cubicBezTo>
                  <a:cubicBezTo>
                    <a:pt x="862" y="4345"/>
                    <a:pt x="673" y="4410"/>
                    <a:pt x="485" y="4481"/>
                  </a:cubicBezTo>
                  <a:cubicBezTo>
                    <a:pt x="431" y="4502"/>
                    <a:pt x="375" y="4523"/>
                    <a:pt x="321" y="4545"/>
                  </a:cubicBezTo>
                  <a:cubicBezTo>
                    <a:pt x="525" y="4393"/>
                    <a:pt x="746" y="4269"/>
                    <a:pt x="979" y="4168"/>
                  </a:cubicBezTo>
                  <a:cubicBezTo>
                    <a:pt x="1326" y="4014"/>
                    <a:pt x="1694" y="3907"/>
                    <a:pt x="2062" y="3817"/>
                  </a:cubicBezTo>
                  <a:cubicBezTo>
                    <a:pt x="2462" y="3718"/>
                    <a:pt x="2867" y="3645"/>
                    <a:pt x="3275" y="3602"/>
                  </a:cubicBezTo>
                  <a:cubicBezTo>
                    <a:pt x="3535" y="3575"/>
                    <a:pt x="3797" y="3560"/>
                    <a:pt x="4058" y="3560"/>
                  </a:cubicBezTo>
                  <a:close/>
                  <a:moveTo>
                    <a:pt x="2806" y="3918"/>
                  </a:moveTo>
                  <a:cubicBezTo>
                    <a:pt x="2625" y="3971"/>
                    <a:pt x="2443" y="4027"/>
                    <a:pt x="2265" y="4089"/>
                  </a:cubicBezTo>
                  <a:cubicBezTo>
                    <a:pt x="1919" y="4206"/>
                    <a:pt x="1584" y="4347"/>
                    <a:pt x="1248" y="4493"/>
                  </a:cubicBezTo>
                  <a:cubicBezTo>
                    <a:pt x="959" y="4619"/>
                    <a:pt x="648" y="4745"/>
                    <a:pt x="327" y="4745"/>
                  </a:cubicBezTo>
                  <a:cubicBezTo>
                    <a:pt x="288" y="4745"/>
                    <a:pt x="249" y="4743"/>
                    <a:pt x="210" y="4739"/>
                  </a:cubicBezTo>
                  <a:cubicBezTo>
                    <a:pt x="183" y="4736"/>
                    <a:pt x="154" y="4733"/>
                    <a:pt x="127" y="4727"/>
                  </a:cubicBezTo>
                  <a:cubicBezTo>
                    <a:pt x="164" y="4686"/>
                    <a:pt x="215" y="4661"/>
                    <a:pt x="266" y="4639"/>
                  </a:cubicBezTo>
                  <a:cubicBezTo>
                    <a:pt x="345" y="4607"/>
                    <a:pt x="425" y="4575"/>
                    <a:pt x="504" y="4545"/>
                  </a:cubicBezTo>
                  <a:cubicBezTo>
                    <a:pt x="667" y="4482"/>
                    <a:pt x="832" y="4423"/>
                    <a:pt x="997" y="4368"/>
                  </a:cubicBezTo>
                  <a:cubicBezTo>
                    <a:pt x="1327" y="4258"/>
                    <a:pt x="1663" y="4162"/>
                    <a:pt x="2003" y="4081"/>
                  </a:cubicBezTo>
                  <a:cubicBezTo>
                    <a:pt x="2269" y="4018"/>
                    <a:pt x="2537" y="3964"/>
                    <a:pt x="2806" y="3918"/>
                  </a:cubicBezTo>
                  <a:close/>
                  <a:moveTo>
                    <a:pt x="9700" y="3032"/>
                  </a:moveTo>
                  <a:cubicBezTo>
                    <a:pt x="9731" y="3032"/>
                    <a:pt x="9763" y="3033"/>
                    <a:pt x="9795" y="3036"/>
                  </a:cubicBezTo>
                  <a:cubicBezTo>
                    <a:pt x="10052" y="3056"/>
                    <a:pt x="10283" y="3179"/>
                    <a:pt x="10439" y="3387"/>
                  </a:cubicBezTo>
                  <a:cubicBezTo>
                    <a:pt x="10462" y="3418"/>
                    <a:pt x="10483" y="3451"/>
                    <a:pt x="10504" y="3485"/>
                  </a:cubicBezTo>
                  <a:cubicBezTo>
                    <a:pt x="10419" y="3499"/>
                    <a:pt x="10335" y="3518"/>
                    <a:pt x="10253" y="3541"/>
                  </a:cubicBezTo>
                  <a:cubicBezTo>
                    <a:pt x="10114" y="3579"/>
                    <a:pt x="9978" y="3628"/>
                    <a:pt x="9841" y="3669"/>
                  </a:cubicBezTo>
                  <a:cubicBezTo>
                    <a:pt x="9696" y="3712"/>
                    <a:pt x="9552" y="3743"/>
                    <a:pt x="9403" y="3759"/>
                  </a:cubicBezTo>
                  <a:cubicBezTo>
                    <a:pt x="9255" y="3775"/>
                    <a:pt x="9104" y="3780"/>
                    <a:pt x="8956" y="3796"/>
                  </a:cubicBezTo>
                  <a:cubicBezTo>
                    <a:pt x="8712" y="3822"/>
                    <a:pt x="8460" y="3880"/>
                    <a:pt x="8269" y="4039"/>
                  </a:cubicBezTo>
                  <a:cubicBezTo>
                    <a:pt x="8222" y="4075"/>
                    <a:pt x="8183" y="4118"/>
                    <a:pt x="8148" y="4165"/>
                  </a:cubicBezTo>
                  <a:cubicBezTo>
                    <a:pt x="8139" y="4178"/>
                    <a:pt x="8144" y="4196"/>
                    <a:pt x="8153" y="4206"/>
                  </a:cubicBezTo>
                  <a:cubicBezTo>
                    <a:pt x="8340" y="4411"/>
                    <a:pt x="8656" y="4405"/>
                    <a:pt x="8910" y="4424"/>
                  </a:cubicBezTo>
                  <a:lnTo>
                    <a:pt x="9708" y="4487"/>
                  </a:lnTo>
                  <a:cubicBezTo>
                    <a:pt x="9670" y="4494"/>
                    <a:pt x="9632" y="4499"/>
                    <a:pt x="9592" y="4505"/>
                  </a:cubicBezTo>
                  <a:cubicBezTo>
                    <a:pt x="8922" y="4614"/>
                    <a:pt x="8251" y="4718"/>
                    <a:pt x="7582" y="4833"/>
                  </a:cubicBezTo>
                  <a:lnTo>
                    <a:pt x="7196" y="4900"/>
                  </a:lnTo>
                  <a:cubicBezTo>
                    <a:pt x="7184" y="4880"/>
                    <a:pt x="7169" y="4860"/>
                    <a:pt x="7155" y="4840"/>
                  </a:cubicBezTo>
                  <a:cubicBezTo>
                    <a:pt x="7140" y="4814"/>
                    <a:pt x="7123" y="4786"/>
                    <a:pt x="7122" y="4756"/>
                  </a:cubicBezTo>
                  <a:cubicBezTo>
                    <a:pt x="7122" y="4719"/>
                    <a:pt x="7144" y="4686"/>
                    <a:pt x="7164" y="4657"/>
                  </a:cubicBezTo>
                  <a:cubicBezTo>
                    <a:pt x="7314" y="4441"/>
                    <a:pt x="7493" y="4241"/>
                    <a:pt x="7681" y="4059"/>
                  </a:cubicBezTo>
                  <a:cubicBezTo>
                    <a:pt x="7700" y="4040"/>
                    <a:pt x="7721" y="4022"/>
                    <a:pt x="7741" y="4003"/>
                  </a:cubicBezTo>
                  <a:cubicBezTo>
                    <a:pt x="7750" y="4013"/>
                    <a:pt x="7758" y="4023"/>
                    <a:pt x="7767" y="4032"/>
                  </a:cubicBezTo>
                  <a:cubicBezTo>
                    <a:pt x="7773" y="4041"/>
                    <a:pt x="7781" y="4044"/>
                    <a:pt x="7789" y="4044"/>
                  </a:cubicBezTo>
                  <a:cubicBezTo>
                    <a:pt x="7812" y="4044"/>
                    <a:pt x="7834" y="4016"/>
                    <a:pt x="7820" y="3992"/>
                  </a:cubicBezTo>
                  <a:cubicBezTo>
                    <a:pt x="7813" y="3979"/>
                    <a:pt x="7805" y="3965"/>
                    <a:pt x="7799" y="3953"/>
                  </a:cubicBezTo>
                  <a:cubicBezTo>
                    <a:pt x="8155" y="3633"/>
                    <a:pt x="8567" y="3367"/>
                    <a:pt x="9009" y="3188"/>
                  </a:cubicBezTo>
                  <a:cubicBezTo>
                    <a:pt x="9227" y="3099"/>
                    <a:pt x="9462" y="3032"/>
                    <a:pt x="9700" y="3032"/>
                  </a:cubicBezTo>
                  <a:close/>
                  <a:moveTo>
                    <a:pt x="4848" y="3738"/>
                  </a:moveTo>
                  <a:lnTo>
                    <a:pt x="4848" y="3738"/>
                  </a:lnTo>
                  <a:cubicBezTo>
                    <a:pt x="4676" y="3805"/>
                    <a:pt x="4514" y="3896"/>
                    <a:pt x="4357" y="3994"/>
                  </a:cubicBezTo>
                  <a:cubicBezTo>
                    <a:pt x="4052" y="4128"/>
                    <a:pt x="3758" y="4287"/>
                    <a:pt x="3463" y="4445"/>
                  </a:cubicBezTo>
                  <a:cubicBezTo>
                    <a:pt x="3144" y="4615"/>
                    <a:pt x="2827" y="4788"/>
                    <a:pt x="2499" y="4935"/>
                  </a:cubicBezTo>
                  <a:cubicBezTo>
                    <a:pt x="2208" y="5064"/>
                    <a:pt x="1894" y="5192"/>
                    <a:pt x="1573" y="5192"/>
                  </a:cubicBezTo>
                  <a:cubicBezTo>
                    <a:pt x="1503" y="5192"/>
                    <a:pt x="1434" y="5186"/>
                    <a:pt x="1364" y="5173"/>
                  </a:cubicBezTo>
                  <a:cubicBezTo>
                    <a:pt x="1164" y="5134"/>
                    <a:pt x="970" y="5061"/>
                    <a:pt x="778" y="4993"/>
                  </a:cubicBezTo>
                  <a:cubicBezTo>
                    <a:pt x="615" y="4935"/>
                    <a:pt x="453" y="4875"/>
                    <a:pt x="292" y="4812"/>
                  </a:cubicBezTo>
                  <a:lnTo>
                    <a:pt x="292" y="4812"/>
                  </a:lnTo>
                  <a:cubicBezTo>
                    <a:pt x="303" y="4813"/>
                    <a:pt x="314" y="4813"/>
                    <a:pt x="325" y="4813"/>
                  </a:cubicBezTo>
                  <a:cubicBezTo>
                    <a:pt x="590" y="4813"/>
                    <a:pt x="854" y="4729"/>
                    <a:pt x="1101" y="4630"/>
                  </a:cubicBezTo>
                  <a:cubicBezTo>
                    <a:pt x="1269" y="4562"/>
                    <a:pt x="1434" y="4484"/>
                    <a:pt x="1602" y="4415"/>
                  </a:cubicBezTo>
                  <a:cubicBezTo>
                    <a:pt x="1771" y="4345"/>
                    <a:pt x="1941" y="4278"/>
                    <a:pt x="2114" y="4216"/>
                  </a:cubicBezTo>
                  <a:cubicBezTo>
                    <a:pt x="2460" y="4091"/>
                    <a:pt x="2813" y="3984"/>
                    <a:pt x="3171" y="3894"/>
                  </a:cubicBezTo>
                  <a:cubicBezTo>
                    <a:pt x="3251" y="3874"/>
                    <a:pt x="3332" y="3854"/>
                    <a:pt x="3413" y="3836"/>
                  </a:cubicBezTo>
                  <a:cubicBezTo>
                    <a:pt x="3637" y="3811"/>
                    <a:pt x="3861" y="3791"/>
                    <a:pt x="4087" y="3779"/>
                  </a:cubicBezTo>
                  <a:cubicBezTo>
                    <a:pt x="4339" y="3764"/>
                    <a:pt x="4595" y="3760"/>
                    <a:pt x="4848" y="3738"/>
                  </a:cubicBezTo>
                  <a:close/>
                  <a:moveTo>
                    <a:pt x="12236" y="5904"/>
                  </a:moveTo>
                  <a:cubicBezTo>
                    <a:pt x="12420" y="5930"/>
                    <a:pt x="12589" y="6039"/>
                    <a:pt x="12744" y="6140"/>
                  </a:cubicBezTo>
                  <a:cubicBezTo>
                    <a:pt x="12752" y="6148"/>
                    <a:pt x="12762" y="6154"/>
                    <a:pt x="12771" y="6159"/>
                  </a:cubicBezTo>
                  <a:cubicBezTo>
                    <a:pt x="12728" y="6139"/>
                    <a:pt x="12684" y="6121"/>
                    <a:pt x="12641" y="6101"/>
                  </a:cubicBezTo>
                  <a:cubicBezTo>
                    <a:pt x="12552" y="6020"/>
                    <a:pt x="12426" y="5971"/>
                    <a:pt x="12302" y="5939"/>
                  </a:cubicBezTo>
                  <a:cubicBezTo>
                    <a:pt x="12281" y="5928"/>
                    <a:pt x="12259" y="5917"/>
                    <a:pt x="12236" y="5904"/>
                  </a:cubicBezTo>
                  <a:close/>
                  <a:moveTo>
                    <a:pt x="12787" y="2609"/>
                  </a:moveTo>
                  <a:cubicBezTo>
                    <a:pt x="13343" y="2609"/>
                    <a:pt x="13914" y="2748"/>
                    <a:pt x="14363" y="3082"/>
                  </a:cubicBezTo>
                  <a:cubicBezTo>
                    <a:pt x="14616" y="3271"/>
                    <a:pt x="14806" y="3523"/>
                    <a:pt x="14879" y="3832"/>
                  </a:cubicBezTo>
                  <a:cubicBezTo>
                    <a:pt x="14921" y="4005"/>
                    <a:pt x="14934" y="4185"/>
                    <a:pt x="14943" y="4363"/>
                  </a:cubicBezTo>
                  <a:cubicBezTo>
                    <a:pt x="14953" y="4547"/>
                    <a:pt x="14956" y="4733"/>
                    <a:pt x="14949" y="4917"/>
                  </a:cubicBezTo>
                  <a:cubicBezTo>
                    <a:pt x="14939" y="5267"/>
                    <a:pt x="14909" y="5629"/>
                    <a:pt x="14823" y="5969"/>
                  </a:cubicBezTo>
                  <a:cubicBezTo>
                    <a:pt x="14785" y="6124"/>
                    <a:pt x="14722" y="6275"/>
                    <a:pt x="14622" y="6390"/>
                  </a:cubicBezTo>
                  <a:cubicBezTo>
                    <a:pt x="14574" y="6396"/>
                    <a:pt x="14526" y="6402"/>
                    <a:pt x="14477" y="6411"/>
                  </a:cubicBezTo>
                  <a:cubicBezTo>
                    <a:pt x="14261" y="6446"/>
                    <a:pt x="14045" y="6493"/>
                    <a:pt x="13832" y="6553"/>
                  </a:cubicBezTo>
                  <a:cubicBezTo>
                    <a:pt x="13664" y="6512"/>
                    <a:pt x="13500" y="6447"/>
                    <a:pt x="13344" y="6391"/>
                  </a:cubicBezTo>
                  <a:cubicBezTo>
                    <a:pt x="13255" y="6358"/>
                    <a:pt x="13167" y="6324"/>
                    <a:pt x="13080" y="6289"/>
                  </a:cubicBezTo>
                  <a:cubicBezTo>
                    <a:pt x="13070" y="6281"/>
                    <a:pt x="13060" y="6274"/>
                    <a:pt x="13050" y="6266"/>
                  </a:cubicBezTo>
                  <a:cubicBezTo>
                    <a:pt x="12853" y="6124"/>
                    <a:pt x="12651" y="5969"/>
                    <a:pt x="12423" y="5880"/>
                  </a:cubicBezTo>
                  <a:cubicBezTo>
                    <a:pt x="12420" y="5878"/>
                    <a:pt x="12417" y="5877"/>
                    <a:pt x="12413" y="5876"/>
                  </a:cubicBezTo>
                  <a:cubicBezTo>
                    <a:pt x="12478" y="5871"/>
                    <a:pt x="12542" y="5862"/>
                    <a:pt x="12605" y="5851"/>
                  </a:cubicBezTo>
                  <a:cubicBezTo>
                    <a:pt x="12804" y="5814"/>
                    <a:pt x="13048" y="5734"/>
                    <a:pt x="13157" y="5550"/>
                  </a:cubicBezTo>
                  <a:cubicBezTo>
                    <a:pt x="13218" y="5451"/>
                    <a:pt x="13225" y="5330"/>
                    <a:pt x="13234" y="5216"/>
                  </a:cubicBezTo>
                  <a:cubicBezTo>
                    <a:pt x="13245" y="5075"/>
                    <a:pt x="13251" y="4935"/>
                    <a:pt x="13251" y="4793"/>
                  </a:cubicBezTo>
                  <a:cubicBezTo>
                    <a:pt x="13253" y="4528"/>
                    <a:pt x="13239" y="4259"/>
                    <a:pt x="13202" y="3996"/>
                  </a:cubicBezTo>
                  <a:cubicBezTo>
                    <a:pt x="13186" y="3884"/>
                    <a:pt x="13161" y="3769"/>
                    <a:pt x="13110" y="3666"/>
                  </a:cubicBezTo>
                  <a:cubicBezTo>
                    <a:pt x="13059" y="3562"/>
                    <a:pt x="12981" y="3475"/>
                    <a:pt x="12892" y="3402"/>
                  </a:cubicBezTo>
                  <a:cubicBezTo>
                    <a:pt x="12595" y="3157"/>
                    <a:pt x="12208" y="3021"/>
                    <a:pt x="11826" y="3006"/>
                  </a:cubicBezTo>
                  <a:cubicBezTo>
                    <a:pt x="11809" y="3006"/>
                    <a:pt x="11793" y="3006"/>
                    <a:pt x="11776" y="3006"/>
                  </a:cubicBezTo>
                  <a:cubicBezTo>
                    <a:pt x="11748" y="3006"/>
                    <a:pt x="11719" y="3006"/>
                    <a:pt x="11690" y="3008"/>
                  </a:cubicBezTo>
                  <a:cubicBezTo>
                    <a:pt x="11867" y="2904"/>
                    <a:pt x="12035" y="2785"/>
                    <a:pt x="12196" y="2655"/>
                  </a:cubicBezTo>
                  <a:cubicBezTo>
                    <a:pt x="12302" y="2642"/>
                    <a:pt x="12405" y="2628"/>
                    <a:pt x="12509" y="2621"/>
                  </a:cubicBezTo>
                  <a:cubicBezTo>
                    <a:pt x="12601" y="2613"/>
                    <a:pt x="12694" y="2609"/>
                    <a:pt x="12787" y="2609"/>
                  </a:cubicBezTo>
                  <a:close/>
                  <a:moveTo>
                    <a:pt x="14527" y="6479"/>
                  </a:moveTo>
                  <a:lnTo>
                    <a:pt x="14527" y="6479"/>
                  </a:lnTo>
                  <a:cubicBezTo>
                    <a:pt x="14458" y="6530"/>
                    <a:pt x="14377" y="6565"/>
                    <a:pt x="14281" y="6582"/>
                  </a:cubicBezTo>
                  <a:cubicBezTo>
                    <a:pt x="14235" y="6590"/>
                    <a:pt x="14188" y="6594"/>
                    <a:pt x="14141" y="6594"/>
                  </a:cubicBezTo>
                  <a:cubicBezTo>
                    <a:pt x="14094" y="6594"/>
                    <a:pt x="14047" y="6590"/>
                    <a:pt x="14000" y="6585"/>
                  </a:cubicBezTo>
                  <a:cubicBezTo>
                    <a:pt x="14175" y="6541"/>
                    <a:pt x="14350" y="6506"/>
                    <a:pt x="14527" y="6479"/>
                  </a:cubicBezTo>
                  <a:close/>
                  <a:moveTo>
                    <a:pt x="10971" y="3513"/>
                  </a:moveTo>
                  <a:cubicBezTo>
                    <a:pt x="11081" y="3513"/>
                    <a:pt x="11191" y="3520"/>
                    <a:pt x="11300" y="3535"/>
                  </a:cubicBezTo>
                  <a:cubicBezTo>
                    <a:pt x="11371" y="3544"/>
                    <a:pt x="11440" y="3556"/>
                    <a:pt x="11509" y="3571"/>
                  </a:cubicBezTo>
                  <a:cubicBezTo>
                    <a:pt x="11563" y="3583"/>
                    <a:pt x="11634" y="3591"/>
                    <a:pt x="11671" y="3637"/>
                  </a:cubicBezTo>
                  <a:cubicBezTo>
                    <a:pt x="11707" y="3681"/>
                    <a:pt x="11713" y="3755"/>
                    <a:pt x="11724" y="3810"/>
                  </a:cubicBezTo>
                  <a:cubicBezTo>
                    <a:pt x="11736" y="3870"/>
                    <a:pt x="11745" y="3931"/>
                    <a:pt x="11751" y="3992"/>
                  </a:cubicBezTo>
                  <a:cubicBezTo>
                    <a:pt x="11778" y="4237"/>
                    <a:pt x="11767" y="4484"/>
                    <a:pt x="11719" y="4727"/>
                  </a:cubicBezTo>
                  <a:cubicBezTo>
                    <a:pt x="11623" y="5202"/>
                    <a:pt x="11388" y="5642"/>
                    <a:pt x="11037" y="5978"/>
                  </a:cubicBezTo>
                  <a:cubicBezTo>
                    <a:pt x="10703" y="6295"/>
                    <a:pt x="10281" y="6514"/>
                    <a:pt x="9830" y="6601"/>
                  </a:cubicBezTo>
                  <a:cubicBezTo>
                    <a:pt x="9838" y="6593"/>
                    <a:pt x="9844" y="6585"/>
                    <a:pt x="9852" y="6577"/>
                  </a:cubicBezTo>
                  <a:cubicBezTo>
                    <a:pt x="9868" y="6559"/>
                    <a:pt x="9856" y="6538"/>
                    <a:pt x="9839" y="6533"/>
                  </a:cubicBezTo>
                  <a:cubicBezTo>
                    <a:pt x="9856" y="6505"/>
                    <a:pt x="9872" y="6475"/>
                    <a:pt x="9889" y="6444"/>
                  </a:cubicBezTo>
                  <a:cubicBezTo>
                    <a:pt x="9930" y="6374"/>
                    <a:pt x="9972" y="6303"/>
                    <a:pt x="10012" y="6232"/>
                  </a:cubicBezTo>
                  <a:cubicBezTo>
                    <a:pt x="10097" y="6085"/>
                    <a:pt x="10183" y="5938"/>
                    <a:pt x="10268" y="5789"/>
                  </a:cubicBezTo>
                  <a:lnTo>
                    <a:pt x="10520" y="5356"/>
                  </a:lnTo>
                  <a:cubicBezTo>
                    <a:pt x="10597" y="5222"/>
                    <a:pt x="10684" y="5091"/>
                    <a:pt x="10740" y="4947"/>
                  </a:cubicBezTo>
                  <a:cubicBezTo>
                    <a:pt x="10786" y="4828"/>
                    <a:pt x="10810" y="4689"/>
                    <a:pt x="10743" y="4572"/>
                  </a:cubicBezTo>
                  <a:cubicBezTo>
                    <a:pt x="10718" y="4529"/>
                    <a:pt x="10685" y="4497"/>
                    <a:pt x="10646" y="4471"/>
                  </a:cubicBezTo>
                  <a:cubicBezTo>
                    <a:pt x="10669" y="4450"/>
                    <a:pt x="10690" y="4424"/>
                    <a:pt x="10705" y="4394"/>
                  </a:cubicBezTo>
                  <a:cubicBezTo>
                    <a:pt x="10816" y="4190"/>
                    <a:pt x="10755" y="3923"/>
                    <a:pt x="10682" y="3717"/>
                  </a:cubicBezTo>
                  <a:cubicBezTo>
                    <a:pt x="10661" y="3656"/>
                    <a:pt x="10637" y="3596"/>
                    <a:pt x="10608" y="3539"/>
                  </a:cubicBezTo>
                  <a:cubicBezTo>
                    <a:pt x="10729" y="3522"/>
                    <a:pt x="10850" y="3513"/>
                    <a:pt x="10971" y="3513"/>
                  </a:cubicBezTo>
                  <a:close/>
                  <a:moveTo>
                    <a:pt x="10591" y="4508"/>
                  </a:moveTo>
                  <a:cubicBezTo>
                    <a:pt x="10622" y="4525"/>
                    <a:pt x="10648" y="4546"/>
                    <a:pt x="10670" y="4575"/>
                  </a:cubicBezTo>
                  <a:cubicBezTo>
                    <a:pt x="10749" y="4681"/>
                    <a:pt x="10722" y="4820"/>
                    <a:pt x="10676" y="4934"/>
                  </a:cubicBezTo>
                  <a:cubicBezTo>
                    <a:pt x="10623" y="5070"/>
                    <a:pt x="10537" y="5196"/>
                    <a:pt x="10464" y="5323"/>
                  </a:cubicBezTo>
                  <a:lnTo>
                    <a:pt x="9977" y="6160"/>
                  </a:lnTo>
                  <a:cubicBezTo>
                    <a:pt x="9899" y="6292"/>
                    <a:pt x="9826" y="6428"/>
                    <a:pt x="9742" y="6557"/>
                  </a:cubicBezTo>
                  <a:cubicBezTo>
                    <a:pt x="9727" y="6579"/>
                    <a:pt x="9711" y="6603"/>
                    <a:pt x="9691" y="6622"/>
                  </a:cubicBezTo>
                  <a:cubicBezTo>
                    <a:pt x="9676" y="6622"/>
                    <a:pt x="9663" y="6625"/>
                    <a:pt x="9647" y="6627"/>
                  </a:cubicBezTo>
                  <a:cubicBezTo>
                    <a:pt x="9621" y="6630"/>
                    <a:pt x="9610" y="6654"/>
                    <a:pt x="9613" y="6674"/>
                  </a:cubicBezTo>
                  <a:cubicBezTo>
                    <a:pt x="9611" y="6675"/>
                    <a:pt x="9610" y="6675"/>
                    <a:pt x="9607" y="6677"/>
                  </a:cubicBezTo>
                  <a:cubicBezTo>
                    <a:pt x="9588" y="6682"/>
                    <a:pt x="9569" y="6685"/>
                    <a:pt x="9550" y="6685"/>
                  </a:cubicBezTo>
                  <a:cubicBezTo>
                    <a:pt x="9497" y="6685"/>
                    <a:pt x="9444" y="6667"/>
                    <a:pt x="9396" y="6649"/>
                  </a:cubicBezTo>
                  <a:cubicBezTo>
                    <a:pt x="9152" y="6557"/>
                    <a:pt x="8918" y="6437"/>
                    <a:pt x="8695" y="6305"/>
                  </a:cubicBezTo>
                  <a:cubicBezTo>
                    <a:pt x="8249" y="6039"/>
                    <a:pt x="7846" y="5699"/>
                    <a:pt x="7507" y="5306"/>
                  </a:cubicBezTo>
                  <a:cubicBezTo>
                    <a:pt x="7423" y="5209"/>
                    <a:pt x="7343" y="5108"/>
                    <a:pt x="7269" y="5005"/>
                  </a:cubicBezTo>
                  <a:cubicBezTo>
                    <a:pt x="7253" y="4984"/>
                    <a:pt x="7237" y="4961"/>
                    <a:pt x="7223" y="4939"/>
                  </a:cubicBezTo>
                  <a:cubicBezTo>
                    <a:pt x="7826" y="4848"/>
                    <a:pt x="8431" y="4755"/>
                    <a:pt x="9034" y="4657"/>
                  </a:cubicBezTo>
                  <a:lnTo>
                    <a:pt x="9966" y="4509"/>
                  </a:lnTo>
                  <a:cubicBezTo>
                    <a:pt x="10118" y="4523"/>
                    <a:pt x="10270" y="4539"/>
                    <a:pt x="10423" y="4544"/>
                  </a:cubicBezTo>
                  <a:cubicBezTo>
                    <a:pt x="10428" y="4544"/>
                    <a:pt x="10433" y="4544"/>
                    <a:pt x="10437" y="4544"/>
                  </a:cubicBezTo>
                  <a:cubicBezTo>
                    <a:pt x="10493" y="4544"/>
                    <a:pt x="10547" y="4532"/>
                    <a:pt x="10591" y="4508"/>
                  </a:cubicBezTo>
                  <a:close/>
                  <a:moveTo>
                    <a:pt x="9668" y="6777"/>
                  </a:moveTo>
                  <a:cubicBezTo>
                    <a:pt x="9653" y="6819"/>
                    <a:pt x="9644" y="6862"/>
                    <a:pt x="9637" y="6905"/>
                  </a:cubicBezTo>
                  <a:cubicBezTo>
                    <a:pt x="9523" y="7042"/>
                    <a:pt x="9374" y="7148"/>
                    <a:pt x="9218" y="7239"/>
                  </a:cubicBezTo>
                  <a:cubicBezTo>
                    <a:pt x="9256" y="7161"/>
                    <a:pt x="9293" y="7086"/>
                    <a:pt x="9329" y="7008"/>
                  </a:cubicBezTo>
                  <a:cubicBezTo>
                    <a:pt x="9338" y="6992"/>
                    <a:pt x="9332" y="6977"/>
                    <a:pt x="9323" y="6966"/>
                  </a:cubicBezTo>
                  <a:cubicBezTo>
                    <a:pt x="9390" y="6924"/>
                    <a:pt x="9456" y="6884"/>
                    <a:pt x="9526" y="6848"/>
                  </a:cubicBezTo>
                  <a:cubicBezTo>
                    <a:pt x="9573" y="6824"/>
                    <a:pt x="9621" y="6799"/>
                    <a:pt x="9668" y="6777"/>
                  </a:cubicBezTo>
                  <a:close/>
                  <a:moveTo>
                    <a:pt x="9240" y="7018"/>
                  </a:moveTo>
                  <a:lnTo>
                    <a:pt x="9079" y="7313"/>
                  </a:lnTo>
                  <a:cubicBezTo>
                    <a:pt x="8946" y="7382"/>
                    <a:pt x="8810" y="7447"/>
                    <a:pt x="8673" y="7508"/>
                  </a:cubicBezTo>
                  <a:cubicBezTo>
                    <a:pt x="8689" y="7491"/>
                    <a:pt x="8705" y="7475"/>
                    <a:pt x="8720" y="7459"/>
                  </a:cubicBezTo>
                  <a:cubicBezTo>
                    <a:pt x="8799" y="7376"/>
                    <a:pt x="8882" y="7297"/>
                    <a:pt x="8969" y="7224"/>
                  </a:cubicBezTo>
                  <a:cubicBezTo>
                    <a:pt x="9056" y="7151"/>
                    <a:pt x="9146" y="7082"/>
                    <a:pt x="9240" y="7018"/>
                  </a:cubicBezTo>
                  <a:close/>
                  <a:moveTo>
                    <a:pt x="3892" y="4363"/>
                  </a:moveTo>
                  <a:lnTo>
                    <a:pt x="3885" y="4369"/>
                  </a:lnTo>
                  <a:cubicBezTo>
                    <a:pt x="3752" y="4479"/>
                    <a:pt x="3621" y="4592"/>
                    <a:pt x="3494" y="4710"/>
                  </a:cubicBezTo>
                  <a:cubicBezTo>
                    <a:pt x="3259" y="4929"/>
                    <a:pt x="3036" y="5167"/>
                    <a:pt x="2856" y="5433"/>
                  </a:cubicBezTo>
                  <a:cubicBezTo>
                    <a:pt x="2664" y="5714"/>
                    <a:pt x="2528" y="6024"/>
                    <a:pt x="2441" y="6352"/>
                  </a:cubicBezTo>
                  <a:cubicBezTo>
                    <a:pt x="2352" y="6687"/>
                    <a:pt x="2311" y="7035"/>
                    <a:pt x="2291" y="7382"/>
                  </a:cubicBezTo>
                  <a:cubicBezTo>
                    <a:pt x="2286" y="7470"/>
                    <a:pt x="2284" y="7559"/>
                    <a:pt x="2281" y="7647"/>
                  </a:cubicBezTo>
                  <a:cubicBezTo>
                    <a:pt x="2279" y="7717"/>
                    <a:pt x="2276" y="7786"/>
                    <a:pt x="2281" y="7854"/>
                  </a:cubicBezTo>
                  <a:cubicBezTo>
                    <a:pt x="2176" y="7668"/>
                    <a:pt x="2108" y="7463"/>
                    <a:pt x="2076" y="7250"/>
                  </a:cubicBezTo>
                  <a:cubicBezTo>
                    <a:pt x="2019" y="6863"/>
                    <a:pt x="2086" y="6470"/>
                    <a:pt x="2239" y="6114"/>
                  </a:cubicBezTo>
                  <a:cubicBezTo>
                    <a:pt x="2400" y="5741"/>
                    <a:pt x="2647" y="5409"/>
                    <a:pt x="2934" y="5122"/>
                  </a:cubicBezTo>
                  <a:cubicBezTo>
                    <a:pt x="3223" y="4833"/>
                    <a:pt x="3553" y="4589"/>
                    <a:pt x="3892" y="4363"/>
                  </a:cubicBezTo>
                  <a:close/>
                  <a:moveTo>
                    <a:pt x="5559" y="3866"/>
                  </a:moveTo>
                  <a:cubicBezTo>
                    <a:pt x="5612" y="3871"/>
                    <a:pt x="5664" y="3878"/>
                    <a:pt x="5714" y="3886"/>
                  </a:cubicBezTo>
                  <a:cubicBezTo>
                    <a:pt x="6264" y="3975"/>
                    <a:pt x="6762" y="4243"/>
                    <a:pt x="7306" y="4356"/>
                  </a:cubicBezTo>
                  <a:cubicBezTo>
                    <a:pt x="7233" y="4442"/>
                    <a:pt x="7161" y="4531"/>
                    <a:pt x="7097" y="4625"/>
                  </a:cubicBezTo>
                  <a:cubicBezTo>
                    <a:pt x="7054" y="4688"/>
                    <a:pt x="7032" y="4757"/>
                    <a:pt x="7064" y="4830"/>
                  </a:cubicBezTo>
                  <a:cubicBezTo>
                    <a:pt x="7077" y="4860"/>
                    <a:pt x="7095" y="4888"/>
                    <a:pt x="7114" y="4917"/>
                  </a:cubicBezTo>
                  <a:cubicBezTo>
                    <a:pt x="7108" y="4918"/>
                    <a:pt x="7103" y="4918"/>
                    <a:pt x="7098" y="4919"/>
                  </a:cubicBezTo>
                  <a:cubicBezTo>
                    <a:pt x="7075" y="4923"/>
                    <a:pt x="7083" y="4958"/>
                    <a:pt x="7105" y="4958"/>
                  </a:cubicBezTo>
                  <a:cubicBezTo>
                    <a:pt x="7106" y="4958"/>
                    <a:pt x="7107" y="4958"/>
                    <a:pt x="7108" y="4958"/>
                  </a:cubicBezTo>
                  <a:cubicBezTo>
                    <a:pt x="7119" y="4956"/>
                    <a:pt x="7129" y="4955"/>
                    <a:pt x="7139" y="4953"/>
                  </a:cubicBezTo>
                  <a:cubicBezTo>
                    <a:pt x="7152" y="4971"/>
                    <a:pt x="7165" y="4989"/>
                    <a:pt x="7179" y="5006"/>
                  </a:cubicBezTo>
                  <a:cubicBezTo>
                    <a:pt x="7493" y="5447"/>
                    <a:pt x="7881" y="5834"/>
                    <a:pt x="8322" y="6149"/>
                  </a:cubicBezTo>
                  <a:cubicBezTo>
                    <a:pt x="8543" y="6307"/>
                    <a:pt x="8778" y="6446"/>
                    <a:pt x="9023" y="6565"/>
                  </a:cubicBezTo>
                  <a:cubicBezTo>
                    <a:pt x="9146" y="6625"/>
                    <a:pt x="9273" y="6684"/>
                    <a:pt x="9403" y="6729"/>
                  </a:cubicBezTo>
                  <a:cubicBezTo>
                    <a:pt x="9451" y="6746"/>
                    <a:pt x="9505" y="6758"/>
                    <a:pt x="9556" y="6758"/>
                  </a:cubicBezTo>
                  <a:cubicBezTo>
                    <a:pt x="9222" y="6926"/>
                    <a:pt x="8916" y="7151"/>
                    <a:pt x="8659" y="7424"/>
                  </a:cubicBezTo>
                  <a:cubicBezTo>
                    <a:pt x="8615" y="7471"/>
                    <a:pt x="8570" y="7521"/>
                    <a:pt x="8532" y="7573"/>
                  </a:cubicBezTo>
                  <a:cubicBezTo>
                    <a:pt x="8382" y="7637"/>
                    <a:pt x="8233" y="7700"/>
                    <a:pt x="8083" y="7762"/>
                  </a:cubicBezTo>
                  <a:cubicBezTo>
                    <a:pt x="7903" y="7837"/>
                    <a:pt x="7720" y="7916"/>
                    <a:pt x="7535" y="7978"/>
                  </a:cubicBezTo>
                  <a:cubicBezTo>
                    <a:pt x="7417" y="8016"/>
                    <a:pt x="7292" y="8047"/>
                    <a:pt x="7167" y="8047"/>
                  </a:cubicBezTo>
                  <a:cubicBezTo>
                    <a:pt x="7105" y="8047"/>
                    <a:pt x="7043" y="8040"/>
                    <a:pt x="6983" y="8022"/>
                  </a:cubicBezTo>
                  <a:cubicBezTo>
                    <a:pt x="6813" y="7972"/>
                    <a:pt x="6683" y="7843"/>
                    <a:pt x="6569" y="7714"/>
                  </a:cubicBezTo>
                  <a:cubicBezTo>
                    <a:pt x="6451" y="7579"/>
                    <a:pt x="6340" y="7439"/>
                    <a:pt x="6236" y="7293"/>
                  </a:cubicBezTo>
                  <a:cubicBezTo>
                    <a:pt x="5828" y="6724"/>
                    <a:pt x="5524" y="6079"/>
                    <a:pt x="5344" y="5399"/>
                  </a:cubicBezTo>
                  <a:cubicBezTo>
                    <a:pt x="5251" y="5047"/>
                    <a:pt x="5161" y="4660"/>
                    <a:pt x="5284" y="4304"/>
                  </a:cubicBezTo>
                  <a:cubicBezTo>
                    <a:pt x="5341" y="4137"/>
                    <a:pt x="5440" y="3992"/>
                    <a:pt x="5559" y="3866"/>
                  </a:cubicBezTo>
                  <a:close/>
                  <a:moveTo>
                    <a:pt x="3638" y="4670"/>
                  </a:moveTo>
                  <a:lnTo>
                    <a:pt x="3638" y="4670"/>
                  </a:lnTo>
                  <a:cubicBezTo>
                    <a:pt x="3615" y="4703"/>
                    <a:pt x="3591" y="4736"/>
                    <a:pt x="3569" y="4770"/>
                  </a:cubicBezTo>
                  <a:cubicBezTo>
                    <a:pt x="3471" y="4918"/>
                    <a:pt x="3383" y="5073"/>
                    <a:pt x="3301" y="5228"/>
                  </a:cubicBezTo>
                  <a:cubicBezTo>
                    <a:pt x="3206" y="5401"/>
                    <a:pt x="3112" y="5576"/>
                    <a:pt x="3023" y="5752"/>
                  </a:cubicBezTo>
                  <a:cubicBezTo>
                    <a:pt x="2844" y="6109"/>
                    <a:pt x="2695" y="6478"/>
                    <a:pt x="2604" y="6865"/>
                  </a:cubicBezTo>
                  <a:cubicBezTo>
                    <a:pt x="2511" y="7249"/>
                    <a:pt x="2468" y="7644"/>
                    <a:pt x="2479" y="8036"/>
                  </a:cubicBezTo>
                  <a:cubicBezTo>
                    <a:pt x="2480" y="8069"/>
                    <a:pt x="2481" y="8100"/>
                    <a:pt x="2483" y="8134"/>
                  </a:cubicBezTo>
                  <a:cubicBezTo>
                    <a:pt x="2443" y="8090"/>
                    <a:pt x="2406" y="8045"/>
                    <a:pt x="2371" y="7995"/>
                  </a:cubicBezTo>
                  <a:cubicBezTo>
                    <a:pt x="2360" y="7962"/>
                    <a:pt x="2353" y="7927"/>
                    <a:pt x="2349" y="7894"/>
                  </a:cubicBezTo>
                  <a:cubicBezTo>
                    <a:pt x="2339" y="7827"/>
                    <a:pt x="2343" y="7758"/>
                    <a:pt x="2344" y="7691"/>
                  </a:cubicBezTo>
                  <a:cubicBezTo>
                    <a:pt x="2347" y="7605"/>
                    <a:pt x="2349" y="7518"/>
                    <a:pt x="2353" y="7432"/>
                  </a:cubicBezTo>
                  <a:cubicBezTo>
                    <a:pt x="2370" y="7094"/>
                    <a:pt x="2407" y="6755"/>
                    <a:pt x="2488" y="6426"/>
                  </a:cubicBezTo>
                  <a:cubicBezTo>
                    <a:pt x="2568" y="6107"/>
                    <a:pt x="2694" y="5802"/>
                    <a:pt x="2873" y="5524"/>
                  </a:cubicBezTo>
                  <a:cubicBezTo>
                    <a:pt x="3044" y="5260"/>
                    <a:pt x="3254" y="5027"/>
                    <a:pt x="3482" y="4811"/>
                  </a:cubicBezTo>
                  <a:cubicBezTo>
                    <a:pt x="3533" y="4762"/>
                    <a:pt x="3586" y="4715"/>
                    <a:pt x="3638" y="4670"/>
                  </a:cubicBezTo>
                  <a:close/>
                  <a:moveTo>
                    <a:pt x="11766" y="3073"/>
                  </a:moveTo>
                  <a:cubicBezTo>
                    <a:pt x="12106" y="3073"/>
                    <a:pt x="12452" y="3179"/>
                    <a:pt x="12725" y="3357"/>
                  </a:cubicBezTo>
                  <a:cubicBezTo>
                    <a:pt x="12817" y="3418"/>
                    <a:pt x="12904" y="3486"/>
                    <a:pt x="12976" y="3571"/>
                  </a:cubicBezTo>
                  <a:cubicBezTo>
                    <a:pt x="13051" y="3661"/>
                    <a:pt x="13095" y="3770"/>
                    <a:pt x="13121" y="3886"/>
                  </a:cubicBezTo>
                  <a:cubicBezTo>
                    <a:pt x="13175" y="4126"/>
                    <a:pt x="13184" y="4383"/>
                    <a:pt x="13190" y="4628"/>
                  </a:cubicBezTo>
                  <a:cubicBezTo>
                    <a:pt x="13192" y="4757"/>
                    <a:pt x="13191" y="4888"/>
                    <a:pt x="13186" y="5018"/>
                  </a:cubicBezTo>
                  <a:cubicBezTo>
                    <a:pt x="13181" y="5143"/>
                    <a:pt x="13180" y="5276"/>
                    <a:pt x="13153" y="5399"/>
                  </a:cubicBezTo>
                  <a:cubicBezTo>
                    <a:pt x="13100" y="5632"/>
                    <a:pt x="12861" y="5730"/>
                    <a:pt x="12651" y="5779"/>
                  </a:cubicBezTo>
                  <a:cubicBezTo>
                    <a:pt x="12173" y="5889"/>
                    <a:pt x="11661" y="5754"/>
                    <a:pt x="11196" y="5939"/>
                  </a:cubicBezTo>
                  <a:cubicBezTo>
                    <a:pt x="11162" y="5952"/>
                    <a:pt x="11171" y="6000"/>
                    <a:pt x="11204" y="6000"/>
                  </a:cubicBezTo>
                  <a:cubicBezTo>
                    <a:pt x="11207" y="6000"/>
                    <a:pt x="11210" y="6000"/>
                    <a:pt x="11214" y="5999"/>
                  </a:cubicBezTo>
                  <a:cubicBezTo>
                    <a:pt x="11388" y="5953"/>
                    <a:pt x="11567" y="5929"/>
                    <a:pt x="11746" y="5929"/>
                  </a:cubicBezTo>
                  <a:cubicBezTo>
                    <a:pt x="11815" y="5929"/>
                    <a:pt x="11885" y="5933"/>
                    <a:pt x="11955" y="5940"/>
                  </a:cubicBezTo>
                  <a:cubicBezTo>
                    <a:pt x="12055" y="5950"/>
                    <a:pt x="12157" y="5967"/>
                    <a:pt x="12254" y="5992"/>
                  </a:cubicBezTo>
                  <a:cubicBezTo>
                    <a:pt x="12379" y="6055"/>
                    <a:pt x="12506" y="6116"/>
                    <a:pt x="12634" y="6174"/>
                  </a:cubicBezTo>
                  <a:cubicBezTo>
                    <a:pt x="12784" y="6342"/>
                    <a:pt x="12686" y="6585"/>
                    <a:pt x="12574" y="6751"/>
                  </a:cubicBezTo>
                  <a:cubicBezTo>
                    <a:pt x="12456" y="6929"/>
                    <a:pt x="12298" y="7089"/>
                    <a:pt x="12141" y="7234"/>
                  </a:cubicBezTo>
                  <a:cubicBezTo>
                    <a:pt x="11817" y="7533"/>
                    <a:pt x="11440" y="7774"/>
                    <a:pt x="11033" y="7942"/>
                  </a:cubicBezTo>
                  <a:cubicBezTo>
                    <a:pt x="10840" y="8022"/>
                    <a:pt x="10632" y="8098"/>
                    <a:pt x="10422" y="8128"/>
                  </a:cubicBezTo>
                  <a:cubicBezTo>
                    <a:pt x="10385" y="8134"/>
                    <a:pt x="10347" y="8137"/>
                    <a:pt x="10309" y="8137"/>
                  </a:cubicBezTo>
                  <a:cubicBezTo>
                    <a:pt x="10234" y="8137"/>
                    <a:pt x="10159" y="8124"/>
                    <a:pt x="10093" y="8090"/>
                  </a:cubicBezTo>
                  <a:cubicBezTo>
                    <a:pt x="9997" y="8040"/>
                    <a:pt x="9936" y="7950"/>
                    <a:pt x="9891" y="7854"/>
                  </a:cubicBezTo>
                  <a:cubicBezTo>
                    <a:pt x="9795" y="7648"/>
                    <a:pt x="9723" y="7413"/>
                    <a:pt x="9695" y="7187"/>
                  </a:cubicBezTo>
                  <a:cubicBezTo>
                    <a:pt x="9686" y="7110"/>
                    <a:pt x="9681" y="7033"/>
                    <a:pt x="9690" y="6956"/>
                  </a:cubicBezTo>
                  <a:cubicBezTo>
                    <a:pt x="9710" y="6934"/>
                    <a:pt x="9727" y="6909"/>
                    <a:pt x="9744" y="6884"/>
                  </a:cubicBezTo>
                  <a:cubicBezTo>
                    <a:pt x="9789" y="6821"/>
                    <a:pt x="9825" y="6755"/>
                    <a:pt x="9853" y="6684"/>
                  </a:cubicBezTo>
                  <a:cubicBezTo>
                    <a:pt x="9856" y="6678"/>
                    <a:pt x="9856" y="6673"/>
                    <a:pt x="9853" y="6666"/>
                  </a:cubicBezTo>
                  <a:cubicBezTo>
                    <a:pt x="10258" y="6586"/>
                    <a:pt x="10640" y="6402"/>
                    <a:pt x="10959" y="6139"/>
                  </a:cubicBezTo>
                  <a:cubicBezTo>
                    <a:pt x="11346" y="5819"/>
                    <a:pt x="11622" y="5382"/>
                    <a:pt x="11750" y="4897"/>
                  </a:cubicBezTo>
                  <a:cubicBezTo>
                    <a:pt x="11816" y="4651"/>
                    <a:pt x="11845" y="4393"/>
                    <a:pt x="11833" y="4138"/>
                  </a:cubicBezTo>
                  <a:cubicBezTo>
                    <a:pt x="11827" y="4012"/>
                    <a:pt x="11811" y="3885"/>
                    <a:pt x="11785" y="3759"/>
                  </a:cubicBezTo>
                  <a:cubicBezTo>
                    <a:pt x="11772" y="3700"/>
                    <a:pt x="11761" y="3634"/>
                    <a:pt x="11720" y="3587"/>
                  </a:cubicBezTo>
                  <a:cubicBezTo>
                    <a:pt x="11680" y="3541"/>
                    <a:pt x="11617" y="3524"/>
                    <a:pt x="11560" y="3512"/>
                  </a:cubicBezTo>
                  <a:cubicBezTo>
                    <a:pt x="11367" y="3467"/>
                    <a:pt x="11169" y="3445"/>
                    <a:pt x="10971" y="3445"/>
                  </a:cubicBezTo>
                  <a:cubicBezTo>
                    <a:pt x="10923" y="3445"/>
                    <a:pt x="10874" y="3446"/>
                    <a:pt x="10826" y="3449"/>
                  </a:cubicBezTo>
                  <a:cubicBezTo>
                    <a:pt x="10850" y="3422"/>
                    <a:pt x="10876" y="3397"/>
                    <a:pt x="10902" y="3373"/>
                  </a:cubicBezTo>
                  <a:cubicBezTo>
                    <a:pt x="11130" y="3297"/>
                    <a:pt x="11348" y="3200"/>
                    <a:pt x="11556" y="3087"/>
                  </a:cubicBezTo>
                  <a:cubicBezTo>
                    <a:pt x="11626" y="3078"/>
                    <a:pt x="11696" y="3073"/>
                    <a:pt x="11766" y="3073"/>
                  </a:cubicBezTo>
                  <a:close/>
                  <a:moveTo>
                    <a:pt x="9020" y="7422"/>
                  </a:moveTo>
                  <a:lnTo>
                    <a:pt x="8761" y="7898"/>
                  </a:lnTo>
                  <a:cubicBezTo>
                    <a:pt x="8713" y="7984"/>
                    <a:pt x="8667" y="8071"/>
                    <a:pt x="8620" y="8156"/>
                  </a:cubicBezTo>
                  <a:cubicBezTo>
                    <a:pt x="8611" y="8168"/>
                    <a:pt x="8602" y="8182"/>
                    <a:pt x="8595" y="8194"/>
                  </a:cubicBezTo>
                  <a:cubicBezTo>
                    <a:pt x="8584" y="8168"/>
                    <a:pt x="8575" y="8141"/>
                    <a:pt x="8564" y="8115"/>
                  </a:cubicBezTo>
                  <a:cubicBezTo>
                    <a:pt x="8518" y="7993"/>
                    <a:pt x="8469" y="7858"/>
                    <a:pt x="8518" y="7728"/>
                  </a:cubicBezTo>
                  <a:cubicBezTo>
                    <a:pt x="8533" y="7691"/>
                    <a:pt x="8553" y="7658"/>
                    <a:pt x="8575" y="7625"/>
                  </a:cubicBezTo>
                  <a:cubicBezTo>
                    <a:pt x="8706" y="7568"/>
                    <a:pt x="8836" y="7508"/>
                    <a:pt x="8963" y="7448"/>
                  </a:cubicBezTo>
                  <a:cubicBezTo>
                    <a:pt x="8982" y="7439"/>
                    <a:pt x="9000" y="7429"/>
                    <a:pt x="9020" y="7422"/>
                  </a:cubicBezTo>
                  <a:close/>
                  <a:moveTo>
                    <a:pt x="4123" y="4264"/>
                  </a:moveTo>
                  <a:cubicBezTo>
                    <a:pt x="4022" y="4441"/>
                    <a:pt x="3950" y="4631"/>
                    <a:pt x="3893" y="4824"/>
                  </a:cubicBezTo>
                  <a:cubicBezTo>
                    <a:pt x="3810" y="5102"/>
                    <a:pt x="3751" y="5386"/>
                    <a:pt x="3673" y="5665"/>
                  </a:cubicBezTo>
                  <a:cubicBezTo>
                    <a:pt x="3503" y="6271"/>
                    <a:pt x="3288" y="6865"/>
                    <a:pt x="3029" y="7439"/>
                  </a:cubicBezTo>
                  <a:cubicBezTo>
                    <a:pt x="2904" y="7712"/>
                    <a:pt x="2764" y="7988"/>
                    <a:pt x="2546" y="8199"/>
                  </a:cubicBezTo>
                  <a:cubicBezTo>
                    <a:pt x="2546" y="8199"/>
                    <a:pt x="2544" y="8199"/>
                    <a:pt x="2544" y="8198"/>
                  </a:cubicBezTo>
                  <a:cubicBezTo>
                    <a:pt x="2547" y="8193"/>
                    <a:pt x="2548" y="8188"/>
                    <a:pt x="2548" y="8182"/>
                  </a:cubicBezTo>
                  <a:cubicBezTo>
                    <a:pt x="2526" y="7795"/>
                    <a:pt x="2552" y="7405"/>
                    <a:pt x="2631" y="7025"/>
                  </a:cubicBezTo>
                  <a:cubicBezTo>
                    <a:pt x="2709" y="6641"/>
                    <a:pt x="2842" y="6271"/>
                    <a:pt x="3010" y="5919"/>
                  </a:cubicBezTo>
                  <a:cubicBezTo>
                    <a:pt x="3096" y="5741"/>
                    <a:pt x="3188" y="5566"/>
                    <a:pt x="3283" y="5391"/>
                  </a:cubicBezTo>
                  <a:cubicBezTo>
                    <a:pt x="3369" y="5236"/>
                    <a:pt x="3453" y="5078"/>
                    <a:pt x="3545" y="4926"/>
                  </a:cubicBezTo>
                  <a:cubicBezTo>
                    <a:pt x="3653" y="4750"/>
                    <a:pt x="3773" y="4583"/>
                    <a:pt x="3914" y="4434"/>
                  </a:cubicBezTo>
                  <a:cubicBezTo>
                    <a:pt x="3983" y="4376"/>
                    <a:pt x="4052" y="4320"/>
                    <a:pt x="4123" y="4264"/>
                  </a:cubicBezTo>
                  <a:close/>
                  <a:moveTo>
                    <a:pt x="13289" y="6444"/>
                  </a:moveTo>
                  <a:cubicBezTo>
                    <a:pt x="13405" y="6489"/>
                    <a:pt x="13523" y="6531"/>
                    <a:pt x="13642" y="6569"/>
                  </a:cubicBezTo>
                  <a:cubicBezTo>
                    <a:pt x="13666" y="6577"/>
                    <a:pt x="13688" y="6584"/>
                    <a:pt x="13711" y="6590"/>
                  </a:cubicBezTo>
                  <a:cubicBezTo>
                    <a:pt x="13684" y="6598"/>
                    <a:pt x="13657" y="6606"/>
                    <a:pt x="13630" y="6615"/>
                  </a:cubicBezTo>
                  <a:cubicBezTo>
                    <a:pt x="13591" y="6626"/>
                    <a:pt x="13595" y="6687"/>
                    <a:pt x="13636" y="6687"/>
                  </a:cubicBezTo>
                  <a:cubicBezTo>
                    <a:pt x="13637" y="6687"/>
                    <a:pt x="13637" y="6687"/>
                    <a:pt x="13638" y="6687"/>
                  </a:cubicBezTo>
                  <a:cubicBezTo>
                    <a:pt x="13909" y="6676"/>
                    <a:pt x="14180" y="6670"/>
                    <a:pt x="14451" y="6670"/>
                  </a:cubicBezTo>
                  <a:cubicBezTo>
                    <a:pt x="15145" y="6670"/>
                    <a:pt x="15839" y="6708"/>
                    <a:pt x="16529" y="6785"/>
                  </a:cubicBezTo>
                  <a:cubicBezTo>
                    <a:pt x="16786" y="6814"/>
                    <a:pt x="17042" y="6848"/>
                    <a:pt x="17299" y="6887"/>
                  </a:cubicBezTo>
                  <a:cubicBezTo>
                    <a:pt x="16839" y="7481"/>
                    <a:pt x="16208" y="7940"/>
                    <a:pt x="15500" y="8191"/>
                  </a:cubicBezTo>
                  <a:cubicBezTo>
                    <a:pt x="15297" y="8263"/>
                    <a:pt x="15090" y="8318"/>
                    <a:pt x="14878" y="8356"/>
                  </a:cubicBezTo>
                  <a:cubicBezTo>
                    <a:pt x="14873" y="8357"/>
                    <a:pt x="14868" y="8359"/>
                    <a:pt x="14866" y="8361"/>
                  </a:cubicBezTo>
                  <a:cubicBezTo>
                    <a:pt x="14883" y="8262"/>
                    <a:pt x="14875" y="8161"/>
                    <a:pt x="14836" y="8066"/>
                  </a:cubicBezTo>
                  <a:cubicBezTo>
                    <a:pt x="14790" y="7957"/>
                    <a:pt x="14714" y="7864"/>
                    <a:pt x="14641" y="7773"/>
                  </a:cubicBezTo>
                  <a:cubicBezTo>
                    <a:pt x="14334" y="7393"/>
                    <a:pt x="13993" y="7041"/>
                    <a:pt x="13625" y="6721"/>
                  </a:cubicBezTo>
                  <a:cubicBezTo>
                    <a:pt x="13515" y="6625"/>
                    <a:pt x="13402" y="6533"/>
                    <a:pt x="13289" y="6444"/>
                  </a:cubicBezTo>
                  <a:close/>
                  <a:moveTo>
                    <a:pt x="5368" y="3858"/>
                  </a:moveTo>
                  <a:cubicBezTo>
                    <a:pt x="5385" y="3858"/>
                    <a:pt x="5403" y="3858"/>
                    <a:pt x="5420" y="3858"/>
                  </a:cubicBezTo>
                  <a:cubicBezTo>
                    <a:pt x="5423" y="3858"/>
                    <a:pt x="5424" y="3860"/>
                    <a:pt x="5425" y="3860"/>
                  </a:cubicBezTo>
                  <a:cubicBezTo>
                    <a:pt x="5429" y="3860"/>
                    <a:pt x="5431" y="3860"/>
                    <a:pt x="5435" y="3858"/>
                  </a:cubicBezTo>
                  <a:cubicBezTo>
                    <a:pt x="5447" y="3858"/>
                    <a:pt x="5459" y="3860"/>
                    <a:pt x="5472" y="3860"/>
                  </a:cubicBezTo>
                  <a:cubicBezTo>
                    <a:pt x="5422" y="3916"/>
                    <a:pt x="5375" y="3978"/>
                    <a:pt x="5335" y="4042"/>
                  </a:cubicBezTo>
                  <a:cubicBezTo>
                    <a:pt x="5249" y="4177"/>
                    <a:pt x="5191" y="4327"/>
                    <a:pt x="5168" y="4484"/>
                  </a:cubicBezTo>
                  <a:cubicBezTo>
                    <a:pt x="5139" y="4682"/>
                    <a:pt x="5162" y="4882"/>
                    <a:pt x="5200" y="5078"/>
                  </a:cubicBezTo>
                  <a:cubicBezTo>
                    <a:pt x="5341" y="5810"/>
                    <a:pt x="5637" y="6516"/>
                    <a:pt x="6046" y="7139"/>
                  </a:cubicBezTo>
                  <a:cubicBezTo>
                    <a:pt x="6145" y="7291"/>
                    <a:pt x="6253" y="7439"/>
                    <a:pt x="6367" y="7580"/>
                  </a:cubicBezTo>
                  <a:cubicBezTo>
                    <a:pt x="6478" y="7720"/>
                    <a:pt x="6593" y="7862"/>
                    <a:pt x="6735" y="7969"/>
                  </a:cubicBezTo>
                  <a:cubicBezTo>
                    <a:pt x="6870" y="8071"/>
                    <a:pt x="7016" y="8109"/>
                    <a:pt x="7164" y="8109"/>
                  </a:cubicBezTo>
                  <a:cubicBezTo>
                    <a:pt x="7381" y="8109"/>
                    <a:pt x="7604" y="8028"/>
                    <a:pt x="7809" y="7946"/>
                  </a:cubicBezTo>
                  <a:cubicBezTo>
                    <a:pt x="8030" y="7858"/>
                    <a:pt x="8250" y="7767"/>
                    <a:pt x="8467" y="7673"/>
                  </a:cubicBezTo>
                  <a:lnTo>
                    <a:pt x="8467" y="7673"/>
                  </a:lnTo>
                  <a:cubicBezTo>
                    <a:pt x="8465" y="7676"/>
                    <a:pt x="8462" y="7681"/>
                    <a:pt x="8460" y="7685"/>
                  </a:cubicBezTo>
                  <a:cubicBezTo>
                    <a:pt x="8411" y="7799"/>
                    <a:pt x="8425" y="7921"/>
                    <a:pt x="8462" y="8037"/>
                  </a:cubicBezTo>
                  <a:cubicBezTo>
                    <a:pt x="8487" y="8116"/>
                    <a:pt x="8516" y="8193"/>
                    <a:pt x="8544" y="8271"/>
                  </a:cubicBezTo>
                  <a:cubicBezTo>
                    <a:pt x="8353" y="8570"/>
                    <a:pt x="8149" y="8865"/>
                    <a:pt x="7913" y="9126"/>
                  </a:cubicBezTo>
                  <a:cubicBezTo>
                    <a:pt x="7790" y="9264"/>
                    <a:pt x="7650" y="9392"/>
                    <a:pt x="7482" y="9472"/>
                  </a:cubicBezTo>
                  <a:cubicBezTo>
                    <a:pt x="7372" y="9525"/>
                    <a:pt x="7255" y="9550"/>
                    <a:pt x="7137" y="9550"/>
                  </a:cubicBezTo>
                  <a:cubicBezTo>
                    <a:pt x="7061" y="9550"/>
                    <a:pt x="6985" y="9540"/>
                    <a:pt x="6909" y="9519"/>
                  </a:cubicBezTo>
                  <a:cubicBezTo>
                    <a:pt x="6715" y="9466"/>
                    <a:pt x="6540" y="9356"/>
                    <a:pt x="6379" y="9236"/>
                  </a:cubicBezTo>
                  <a:cubicBezTo>
                    <a:pt x="6206" y="9106"/>
                    <a:pt x="6043" y="8963"/>
                    <a:pt x="5885" y="8817"/>
                  </a:cubicBezTo>
                  <a:cubicBezTo>
                    <a:pt x="5564" y="8523"/>
                    <a:pt x="5266" y="8205"/>
                    <a:pt x="4990" y="7867"/>
                  </a:cubicBezTo>
                  <a:cubicBezTo>
                    <a:pt x="4752" y="7425"/>
                    <a:pt x="4553" y="6965"/>
                    <a:pt x="4397" y="6488"/>
                  </a:cubicBezTo>
                  <a:cubicBezTo>
                    <a:pt x="4260" y="6069"/>
                    <a:pt x="4135" y="5630"/>
                    <a:pt x="4126" y="5185"/>
                  </a:cubicBezTo>
                  <a:cubicBezTo>
                    <a:pt x="4119" y="4791"/>
                    <a:pt x="4219" y="4378"/>
                    <a:pt x="4535" y="4119"/>
                  </a:cubicBezTo>
                  <a:cubicBezTo>
                    <a:pt x="4768" y="3928"/>
                    <a:pt x="5069" y="3858"/>
                    <a:pt x="5368" y="3858"/>
                  </a:cubicBezTo>
                  <a:close/>
                  <a:moveTo>
                    <a:pt x="12730" y="6218"/>
                  </a:moveTo>
                  <a:cubicBezTo>
                    <a:pt x="12835" y="6264"/>
                    <a:pt x="12941" y="6310"/>
                    <a:pt x="13047" y="6352"/>
                  </a:cubicBezTo>
                  <a:cubicBezTo>
                    <a:pt x="13138" y="6417"/>
                    <a:pt x="13227" y="6485"/>
                    <a:pt x="13314" y="6554"/>
                  </a:cubicBezTo>
                  <a:cubicBezTo>
                    <a:pt x="13678" y="6842"/>
                    <a:pt x="14015" y="7162"/>
                    <a:pt x="14323" y="7508"/>
                  </a:cubicBezTo>
                  <a:cubicBezTo>
                    <a:pt x="14401" y="7595"/>
                    <a:pt x="14475" y="7683"/>
                    <a:pt x="14549" y="7772"/>
                  </a:cubicBezTo>
                  <a:cubicBezTo>
                    <a:pt x="14623" y="7862"/>
                    <a:pt x="14703" y="7953"/>
                    <a:pt x="14755" y="8058"/>
                  </a:cubicBezTo>
                  <a:cubicBezTo>
                    <a:pt x="14867" y="8280"/>
                    <a:pt x="14763" y="8518"/>
                    <a:pt x="14643" y="8713"/>
                  </a:cubicBezTo>
                  <a:cubicBezTo>
                    <a:pt x="14448" y="9033"/>
                    <a:pt x="14147" y="9271"/>
                    <a:pt x="13819" y="9440"/>
                  </a:cubicBezTo>
                  <a:cubicBezTo>
                    <a:pt x="13475" y="9615"/>
                    <a:pt x="13099" y="9723"/>
                    <a:pt x="12722" y="9793"/>
                  </a:cubicBezTo>
                  <a:cubicBezTo>
                    <a:pt x="12236" y="9884"/>
                    <a:pt x="11735" y="9922"/>
                    <a:pt x="11240" y="9924"/>
                  </a:cubicBezTo>
                  <a:cubicBezTo>
                    <a:pt x="11215" y="9924"/>
                    <a:pt x="11190" y="9924"/>
                    <a:pt x="11166" y="9924"/>
                  </a:cubicBezTo>
                  <a:cubicBezTo>
                    <a:pt x="10752" y="9924"/>
                    <a:pt x="10334" y="9897"/>
                    <a:pt x="9940" y="9767"/>
                  </a:cubicBezTo>
                  <a:cubicBezTo>
                    <a:pt x="9738" y="9701"/>
                    <a:pt x="9544" y="9606"/>
                    <a:pt x="9377" y="9475"/>
                  </a:cubicBezTo>
                  <a:cubicBezTo>
                    <a:pt x="9209" y="9342"/>
                    <a:pt x="9071" y="9177"/>
                    <a:pt x="8958" y="8994"/>
                  </a:cubicBezTo>
                  <a:cubicBezTo>
                    <a:pt x="8845" y="8810"/>
                    <a:pt x="8756" y="8611"/>
                    <a:pt x="8674" y="8408"/>
                  </a:cubicBezTo>
                  <a:lnTo>
                    <a:pt x="8627" y="8287"/>
                  </a:lnTo>
                  <a:cubicBezTo>
                    <a:pt x="8641" y="8263"/>
                    <a:pt x="8652" y="8241"/>
                    <a:pt x="8665" y="8218"/>
                  </a:cubicBezTo>
                  <a:cubicBezTo>
                    <a:pt x="8845" y="7937"/>
                    <a:pt x="9010" y="7647"/>
                    <a:pt x="9162" y="7350"/>
                  </a:cubicBezTo>
                  <a:cubicBezTo>
                    <a:pt x="9330" y="7261"/>
                    <a:pt x="9495" y="7156"/>
                    <a:pt x="9627" y="7021"/>
                  </a:cubicBezTo>
                  <a:lnTo>
                    <a:pt x="9627" y="7021"/>
                  </a:lnTo>
                  <a:cubicBezTo>
                    <a:pt x="9622" y="7260"/>
                    <a:pt x="9700" y="7513"/>
                    <a:pt x="9776" y="7723"/>
                  </a:cubicBezTo>
                  <a:cubicBezTo>
                    <a:pt x="9849" y="7927"/>
                    <a:pt x="9951" y="8136"/>
                    <a:pt x="10184" y="8182"/>
                  </a:cubicBezTo>
                  <a:cubicBezTo>
                    <a:pt x="10227" y="8190"/>
                    <a:pt x="10269" y="8194"/>
                    <a:pt x="10313" y="8194"/>
                  </a:cubicBezTo>
                  <a:cubicBezTo>
                    <a:pt x="10496" y="8194"/>
                    <a:pt x="10684" y="8128"/>
                    <a:pt x="10853" y="8071"/>
                  </a:cubicBezTo>
                  <a:cubicBezTo>
                    <a:pt x="11304" y="7915"/>
                    <a:pt x="11723" y="7673"/>
                    <a:pt x="12083" y="7361"/>
                  </a:cubicBezTo>
                  <a:cubicBezTo>
                    <a:pt x="12262" y="7208"/>
                    <a:pt x="12431" y="7038"/>
                    <a:pt x="12573" y="6851"/>
                  </a:cubicBezTo>
                  <a:cubicBezTo>
                    <a:pt x="12699" y="6685"/>
                    <a:pt x="12826" y="6451"/>
                    <a:pt x="12742" y="6242"/>
                  </a:cubicBezTo>
                  <a:cubicBezTo>
                    <a:pt x="12740" y="6233"/>
                    <a:pt x="12734" y="6226"/>
                    <a:pt x="12730" y="6218"/>
                  </a:cubicBezTo>
                  <a:close/>
                  <a:moveTo>
                    <a:pt x="12306" y="9964"/>
                  </a:moveTo>
                  <a:cubicBezTo>
                    <a:pt x="12375" y="9965"/>
                    <a:pt x="12437" y="9986"/>
                    <a:pt x="12494" y="10020"/>
                  </a:cubicBezTo>
                  <a:cubicBezTo>
                    <a:pt x="12431" y="10006"/>
                    <a:pt x="12367" y="9992"/>
                    <a:pt x="12301" y="9980"/>
                  </a:cubicBezTo>
                  <a:cubicBezTo>
                    <a:pt x="12302" y="9974"/>
                    <a:pt x="12305" y="9970"/>
                    <a:pt x="12306" y="9964"/>
                  </a:cubicBezTo>
                  <a:close/>
                  <a:moveTo>
                    <a:pt x="15407" y="6412"/>
                  </a:moveTo>
                  <a:cubicBezTo>
                    <a:pt x="15828" y="6412"/>
                    <a:pt x="16249" y="6457"/>
                    <a:pt x="16660" y="6550"/>
                  </a:cubicBezTo>
                  <a:cubicBezTo>
                    <a:pt x="16924" y="6611"/>
                    <a:pt x="17184" y="6690"/>
                    <a:pt x="17437" y="6788"/>
                  </a:cubicBezTo>
                  <a:cubicBezTo>
                    <a:pt x="17152" y="7612"/>
                    <a:pt x="16744" y="8411"/>
                    <a:pt x="16138" y="9049"/>
                  </a:cubicBezTo>
                  <a:cubicBezTo>
                    <a:pt x="15540" y="9676"/>
                    <a:pt x="14730" y="10132"/>
                    <a:pt x="13856" y="10199"/>
                  </a:cubicBezTo>
                  <a:cubicBezTo>
                    <a:pt x="13786" y="10205"/>
                    <a:pt x="13717" y="10208"/>
                    <a:pt x="13648" y="10208"/>
                  </a:cubicBezTo>
                  <a:cubicBezTo>
                    <a:pt x="13462" y="10208"/>
                    <a:pt x="13278" y="10189"/>
                    <a:pt x="13095" y="10154"/>
                  </a:cubicBezTo>
                  <a:cubicBezTo>
                    <a:pt x="12946" y="10127"/>
                    <a:pt x="12799" y="10092"/>
                    <a:pt x="12652" y="10057"/>
                  </a:cubicBezTo>
                  <a:cubicBezTo>
                    <a:pt x="12581" y="9991"/>
                    <a:pt x="12501" y="9937"/>
                    <a:pt x="12411" y="9911"/>
                  </a:cubicBezTo>
                  <a:cubicBezTo>
                    <a:pt x="12415" y="9911"/>
                    <a:pt x="12420" y="9909"/>
                    <a:pt x="12424" y="9909"/>
                  </a:cubicBezTo>
                  <a:cubicBezTo>
                    <a:pt x="12833" y="9855"/>
                    <a:pt x="13240" y="9766"/>
                    <a:pt x="13621" y="9607"/>
                  </a:cubicBezTo>
                  <a:cubicBezTo>
                    <a:pt x="13976" y="9460"/>
                    <a:pt x="14313" y="9250"/>
                    <a:pt x="14559" y="8949"/>
                  </a:cubicBezTo>
                  <a:cubicBezTo>
                    <a:pt x="14688" y="8792"/>
                    <a:pt x="14804" y="8606"/>
                    <a:pt x="14854" y="8408"/>
                  </a:cubicBezTo>
                  <a:cubicBezTo>
                    <a:pt x="14856" y="8403"/>
                    <a:pt x="14857" y="8397"/>
                    <a:pt x="14858" y="8391"/>
                  </a:cubicBezTo>
                  <a:cubicBezTo>
                    <a:pt x="14863" y="8402"/>
                    <a:pt x="14873" y="8412"/>
                    <a:pt x="14886" y="8412"/>
                  </a:cubicBezTo>
                  <a:cubicBezTo>
                    <a:pt x="14888" y="8412"/>
                    <a:pt x="14889" y="8412"/>
                    <a:pt x="14890" y="8411"/>
                  </a:cubicBezTo>
                  <a:cubicBezTo>
                    <a:pt x="15659" y="8273"/>
                    <a:pt x="16381" y="7908"/>
                    <a:pt x="16948" y="7373"/>
                  </a:cubicBezTo>
                  <a:cubicBezTo>
                    <a:pt x="17108" y="7221"/>
                    <a:pt x="17255" y="7056"/>
                    <a:pt x="17389" y="6879"/>
                  </a:cubicBezTo>
                  <a:cubicBezTo>
                    <a:pt x="17403" y="6862"/>
                    <a:pt x="17389" y="6832"/>
                    <a:pt x="17368" y="6828"/>
                  </a:cubicBezTo>
                  <a:cubicBezTo>
                    <a:pt x="16408" y="6678"/>
                    <a:pt x="15438" y="6600"/>
                    <a:pt x="14465" y="6597"/>
                  </a:cubicBezTo>
                  <a:cubicBezTo>
                    <a:pt x="14492" y="6586"/>
                    <a:pt x="14518" y="6571"/>
                    <a:pt x="14543" y="6555"/>
                  </a:cubicBezTo>
                  <a:cubicBezTo>
                    <a:pt x="14585" y="6528"/>
                    <a:pt x="14623" y="6495"/>
                    <a:pt x="14658" y="6460"/>
                  </a:cubicBezTo>
                  <a:cubicBezTo>
                    <a:pt x="14906" y="6428"/>
                    <a:pt x="15156" y="6412"/>
                    <a:pt x="15407" y="6412"/>
                  </a:cubicBezTo>
                  <a:close/>
                  <a:moveTo>
                    <a:pt x="12170" y="10070"/>
                  </a:moveTo>
                  <a:cubicBezTo>
                    <a:pt x="12174" y="10078"/>
                    <a:pt x="12178" y="10084"/>
                    <a:pt x="12181" y="10089"/>
                  </a:cubicBezTo>
                  <a:cubicBezTo>
                    <a:pt x="12139" y="10170"/>
                    <a:pt x="12086" y="10243"/>
                    <a:pt x="12026" y="10311"/>
                  </a:cubicBezTo>
                  <a:cubicBezTo>
                    <a:pt x="12054" y="10219"/>
                    <a:pt x="12099" y="10136"/>
                    <a:pt x="12170" y="10070"/>
                  </a:cubicBezTo>
                  <a:close/>
                  <a:moveTo>
                    <a:pt x="8583" y="8367"/>
                  </a:moveTo>
                  <a:cubicBezTo>
                    <a:pt x="8625" y="8471"/>
                    <a:pt x="8669" y="8574"/>
                    <a:pt x="8715" y="8674"/>
                  </a:cubicBezTo>
                  <a:cubicBezTo>
                    <a:pt x="8900" y="9080"/>
                    <a:pt x="9157" y="9449"/>
                    <a:pt x="9554" y="9671"/>
                  </a:cubicBezTo>
                  <a:cubicBezTo>
                    <a:pt x="9940" y="9889"/>
                    <a:pt x="10391" y="9960"/>
                    <a:pt x="10828" y="9984"/>
                  </a:cubicBezTo>
                  <a:cubicBezTo>
                    <a:pt x="10956" y="9990"/>
                    <a:pt x="11084" y="9993"/>
                    <a:pt x="11212" y="9993"/>
                  </a:cubicBezTo>
                  <a:cubicBezTo>
                    <a:pt x="11557" y="9993"/>
                    <a:pt x="11904" y="9971"/>
                    <a:pt x="12247" y="9931"/>
                  </a:cubicBezTo>
                  <a:lnTo>
                    <a:pt x="12247" y="9931"/>
                  </a:lnTo>
                  <a:cubicBezTo>
                    <a:pt x="12242" y="9945"/>
                    <a:pt x="12237" y="9960"/>
                    <a:pt x="12231" y="9975"/>
                  </a:cubicBezTo>
                  <a:cubicBezTo>
                    <a:pt x="12222" y="9980"/>
                    <a:pt x="12216" y="9990"/>
                    <a:pt x="12217" y="10001"/>
                  </a:cubicBezTo>
                  <a:cubicBezTo>
                    <a:pt x="12217" y="10006"/>
                    <a:pt x="12218" y="10010"/>
                    <a:pt x="12218" y="10012"/>
                  </a:cubicBezTo>
                  <a:cubicBezTo>
                    <a:pt x="12216" y="10008"/>
                    <a:pt x="12213" y="10002"/>
                    <a:pt x="12209" y="9997"/>
                  </a:cubicBezTo>
                  <a:cubicBezTo>
                    <a:pt x="12203" y="9987"/>
                    <a:pt x="12189" y="9979"/>
                    <a:pt x="12177" y="9979"/>
                  </a:cubicBezTo>
                  <a:cubicBezTo>
                    <a:pt x="12171" y="9979"/>
                    <a:pt x="12165" y="9981"/>
                    <a:pt x="12160" y="9985"/>
                  </a:cubicBezTo>
                  <a:cubicBezTo>
                    <a:pt x="12023" y="10089"/>
                    <a:pt x="11959" y="10241"/>
                    <a:pt x="11928" y="10404"/>
                  </a:cubicBezTo>
                  <a:cubicBezTo>
                    <a:pt x="11912" y="10420"/>
                    <a:pt x="11893" y="10433"/>
                    <a:pt x="11875" y="10448"/>
                  </a:cubicBezTo>
                  <a:cubicBezTo>
                    <a:pt x="11868" y="10447"/>
                    <a:pt x="11861" y="10446"/>
                    <a:pt x="11853" y="10446"/>
                  </a:cubicBezTo>
                  <a:cubicBezTo>
                    <a:pt x="11795" y="10446"/>
                    <a:pt x="11740" y="10479"/>
                    <a:pt x="11697" y="10517"/>
                  </a:cubicBezTo>
                  <a:cubicBezTo>
                    <a:pt x="11661" y="10548"/>
                    <a:pt x="11631" y="10585"/>
                    <a:pt x="11603" y="10625"/>
                  </a:cubicBezTo>
                  <a:cubicBezTo>
                    <a:pt x="11463" y="10702"/>
                    <a:pt x="11319" y="10760"/>
                    <a:pt x="11177" y="10807"/>
                  </a:cubicBezTo>
                  <a:cubicBezTo>
                    <a:pt x="10603" y="11000"/>
                    <a:pt x="9984" y="11108"/>
                    <a:pt x="9380" y="11108"/>
                  </a:cubicBezTo>
                  <a:cubicBezTo>
                    <a:pt x="8894" y="11108"/>
                    <a:pt x="8334" y="10995"/>
                    <a:pt x="8111" y="10510"/>
                  </a:cubicBezTo>
                  <a:cubicBezTo>
                    <a:pt x="7877" y="10001"/>
                    <a:pt x="8080" y="9397"/>
                    <a:pt x="8300" y="8922"/>
                  </a:cubicBezTo>
                  <a:cubicBezTo>
                    <a:pt x="8387" y="8733"/>
                    <a:pt x="8484" y="8550"/>
                    <a:pt x="8583" y="8367"/>
                  </a:cubicBezTo>
                  <a:close/>
                  <a:moveTo>
                    <a:pt x="11970" y="11148"/>
                  </a:moveTo>
                  <a:lnTo>
                    <a:pt x="11970" y="11148"/>
                  </a:lnTo>
                  <a:cubicBezTo>
                    <a:pt x="11982" y="11259"/>
                    <a:pt x="11990" y="11370"/>
                    <a:pt x="11997" y="11482"/>
                  </a:cubicBezTo>
                  <a:cubicBezTo>
                    <a:pt x="12002" y="11572"/>
                    <a:pt x="12005" y="11664"/>
                    <a:pt x="12005" y="11756"/>
                  </a:cubicBezTo>
                  <a:cubicBezTo>
                    <a:pt x="11986" y="11554"/>
                    <a:pt x="11975" y="11351"/>
                    <a:pt x="11970" y="11148"/>
                  </a:cubicBezTo>
                  <a:close/>
                  <a:moveTo>
                    <a:pt x="12335" y="10340"/>
                  </a:moveTo>
                  <a:cubicBezTo>
                    <a:pt x="12818" y="11184"/>
                    <a:pt x="13066" y="12143"/>
                    <a:pt x="13249" y="13092"/>
                  </a:cubicBezTo>
                  <a:cubicBezTo>
                    <a:pt x="13276" y="13236"/>
                    <a:pt x="13303" y="13381"/>
                    <a:pt x="13329" y="13527"/>
                  </a:cubicBezTo>
                  <a:cubicBezTo>
                    <a:pt x="13048" y="12646"/>
                    <a:pt x="12765" y="11762"/>
                    <a:pt x="12485" y="10880"/>
                  </a:cubicBezTo>
                  <a:cubicBezTo>
                    <a:pt x="12429" y="10702"/>
                    <a:pt x="12374" y="10521"/>
                    <a:pt x="12335" y="10340"/>
                  </a:cubicBezTo>
                  <a:close/>
                  <a:moveTo>
                    <a:pt x="12285" y="10040"/>
                  </a:moveTo>
                  <a:cubicBezTo>
                    <a:pt x="12395" y="10060"/>
                    <a:pt x="12504" y="10084"/>
                    <a:pt x="12613" y="10109"/>
                  </a:cubicBezTo>
                  <a:cubicBezTo>
                    <a:pt x="12634" y="10128"/>
                    <a:pt x="12655" y="10151"/>
                    <a:pt x="12674" y="10171"/>
                  </a:cubicBezTo>
                  <a:cubicBezTo>
                    <a:pt x="12781" y="10289"/>
                    <a:pt x="12876" y="10415"/>
                    <a:pt x="12974" y="10539"/>
                  </a:cubicBezTo>
                  <a:cubicBezTo>
                    <a:pt x="13181" y="10798"/>
                    <a:pt x="13381" y="11061"/>
                    <a:pt x="13567" y="11337"/>
                  </a:cubicBezTo>
                  <a:cubicBezTo>
                    <a:pt x="13920" y="11865"/>
                    <a:pt x="14214" y="12447"/>
                    <a:pt x="14311" y="13081"/>
                  </a:cubicBezTo>
                  <a:cubicBezTo>
                    <a:pt x="14337" y="13255"/>
                    <a:pt x="14372" y="13442"/>
                    <a:pt x="14225" y="13571"/>
                  </a:cubicBezTo>
                  <a:cubicBezTo>
                    <a:pt x="14103" y="13679"/>
                    <a:pt x="13952" y="13762"/>
                    <a:pt x="13806" y="13831"/>
                  </a:cubicBezTo>
                  <a:cubicBezTo>
                    <a:pt x="13699" y="13880"/>
                    <a:pt x="13586" y="13922"/>
                    <a:pt x="13472" y="13954"/>
                  </a:cubicBezTo>
                  <a:cubicBezTo>
                    <a:pt x="13292" y="12887"/>
                    <a:pt x="13101" y="11803"/>
                    <a:pt x="12653" y="10808"/>
                  </a:cubicBezTo>
                  <a:cubicBezTo>
                    <a:pt x="12550" y="10579"/>
                    <a:pt x="12431" y="10357"/>
                    <a:pt x="12298" y="10142"/>
                  </a:cubicBezTo>
                  <a:cubicBezTo>
                    <a:pt x="12293" y="10109"/>
                    <a:pt x="12289" y="10075"/>
                    <a:pt x="12285" y="10040"/>
                  </a:cubicBezTo>
                  <a:close/>
                  <a:moveTo>
                    <a:pt x="12223" y="10154"/>
                  </a:moveTo>
                  <a:cubicBezTo>
                    <a:pt x="12228" y="10163"/>
                    <a:pt x="12233" y="10171"/>
                    <a:pt x="12239" y="10180"/>
                  </a:cubicBezTo>
                  <a:cubicBezTo>
                    <a:pt x="12272" y="10377"/>
                    <a:pt x="12322" y="10568"/>
                    <a:pt x="12380" y="10759"/>
                  </a:cubicBezTo>
                  <a:cubicBezTo>
                    <a:pt x="12461" y="11019"/>
                    <a:pt x="12546" y="11280"/>
                    <a:pt x="12629" y="11540"/>
                  </a:cubicBezTo>
                  <a:cubicBezTo>
                    <a:pt x="12796" y="12067"/>
                    <a:pt x="12964" y="12595"/>
                    <a:pt x="13133" y="13124"/>
                  </a:cubicBezTo>
                  <a:cubicBezTo>
                    <a:pt x="13223" y="13407"/>
                    <a:pt x="13312" y="13689"/>
                    <a:pt x="13401" y="13972"/>
                  </a:cubicBezTo>
                  <a:cubicBezTo>
                    <a:pt x="13379" y="13977"/>
                    <a:pt x="13357" y="13982"/>
                    <a:pt x="13336" y="13987"/>
                  </a:cubicBezTo>
                  <a:cubicBezTo>
                    <a:pt x="13227" y="14010"/>
                    <a:pt x="13113" y="14028"/>
                    <a:pt x="13000" y="14028"/>
                  </a:cubicBezTo>
                  <a:cubicBezTo>
                    <a:pt x="12948" y="14028"/>
                    <a:pt x="12897" y="14024"/>
                    <a:pt x="12846" y="14016"/>
                  </a:cubicBezTo>
                  <a:cubicBezTo>
                    <a:pt x="12684" y="13988"/>
                    <a:pt x="12552" y="13904"/>
                    <a:pt x="12466" y="13765"/>
                  </a:cubicBezTo>
                  <a:cubicBezTo>
                    <a:pt x="12382" y="13633"/>
                    <a:pt x="12340" y="13479"/>
                    <a:pt x="12298" y="13329"/>
                  </a:cubicBezTo>
                  <a:cubicBezTo>
                    <a:pt x="12199" y="12982"/>
                    <a:pt x="12122" y="12630"/>
                    <a:pt x="12068" y="12274"/>
                  </a:cubicBezTo>
                  <a:lnTo>
                    <a:pt x="12055" y="12187"/>
                  </a:lnTo>
                  <a:cubicBezTo>
                    <a:pt x="12060" y="12129"/>
                    <a:pt x="12064" y="12071"/>
                    <a:pt x="12066" y="12014"/>
                  </a:cubicBezTo>
                  <a:cubicBezTo>
                    <a:pt x="12085" y="11582"/>
                    <a:pt x="12048" y="11149"/>
                    <a:pt x="11981" y="10721"/>
                  </a:cubicBezTo>
                  <a:lnTo>
                    <a:pt x="11974" y="10671"/>
                  </a:lnTo>
                  <a:cubicBezTo>
                    <a:pt x="11976" y="10604"/>
                    <a:pt x="11982" y="10536"/>
                    <a:pt x="11991" y="10471"/>
                  </a:cubicBezTo>
                  <a:cubicBezTo>
                    <a:pt x="11992" y="10460"/>
                    <a:pt x="11996" y="10448"/>
                    <a:pt x="11997" y="10437"/>
                  </a:cubicBezTo>
                  <a:cubicBezTo>
                    <a:pt x="12086" y="10356"/>
                    <a:pt x="12163" y="10262"/>
                    <a:pt x="12223" y="10154"/>
                  </a:cubicBezTo>
                  <a:close/>
                  <a:moveTo>
                    <a:pt x="5323" y="10167"/>
                  </a:moveTo>
                  <a:cubicBezTo>
                    <a:pt x="5598" y="10262"/>
                    <a:pt x="5869" y="10367"/>
                    <a:pt x="6133" y="10488"/>
                  </a:cubicBezTo>
                  <a:cubicBezTo>
                    <a:pt x="6574" y="10689"/>
                    <a:pt x="6998" y="10935"/>
                    <a:pt x="7372" y="11248"/>
                  </a:cubicBezTo>
                  <a:cubicBezTo>
                    <a:pt x="7718" y="11537"/>
                    <a:pt x="8019" y="11879"/>
                    <a:pt x="8238" y="12275"/>
                  </a:cubicBezTo>
                  <a:cubicBezTo>
                    <a:pt x="8359" y="12492"/>
                    <a:pt x="8447" y="12722"/>
                    <a:pt x="8518" y="12961"/>
                  </a:cubicBezTo>
                  <a:cubicBezTo>
                    <a:pt x="8600" y="13230"/>
                    <a:pt x="8674" y="13500"/>
                    <a:pt x="8751" y="13769"/>
                  </a:cubicBezTo>
                  <a:cubicBezTo>
                    <a:pt x="8788" y="13904"/>
                    <a:pt x="8827" y="14041"/>
                    <a:pt x="8866" y="14176"/>
                  </a:cubicBezTo>
                  <a:cubicBezTo>
                    <a:pt x="8822" y="14103"/>
                    <a:pt x="8778" y="14029"/>
                    <a:pt x="8732" y="13957"/>
                  </a:cubicBezTo>
                  <a:cubicBezTo>
                    <a:pt x="8605" y="13755"/>
                    <a:pt x="8469" y="13559"/>
                    <a:pt x="8322" y="13370"/>
                  </a:cubicBezTo>
                  <a:cubicBezTo>
                    <a:pt x="8171" y="13177"/>
                    <a:pt x="8012" y="12994"/>
                    <a:pt x="7858" y="12804"/>
                  </a:cubicBezTo>
                  <a:cubicBezTo>
                    <a:pt x="7558" y="12433"/>
                    <a:pt x="7315" y="12018"/>
                    <a:pt x="6983" y="11673"/>
                  </a:cubicBezTo>
                  <a:cubicBezTo>
                    <a:pt x="6815" y="11499"/>
                    <a:pt x="6634" y="11338"/>
                    <a:pt x="6452" y="11175"/>
                  </a:cubicBezTo>
                  <a:cubicBezTo>
                    <a:pt x="6264" y="11005"/>
                    <a:pt x="6075" y="10836"/>
                    <a:pt x="5885" y="10666"/>
                  </a:cubicBezTo>
                  <a:cubicBezTo>
                    <a:pt x="5704" y="10503"/>
                    <a:pt x="5528" y="10335"/>
                    <a:pt x="5339" y="10180"/>
                  </a:cubicBezTo>
                  <a:cubicBezTo>
                    <a:pt x="5334" y="10175"/>
                    <a:pt x="5329" y="10170"/>
                    <a:pt x="5323" y="10167"/>
                  </a:cubicBezTo>
                  <a:close/>
                  <a:moveTo>
                    <a:pt x="4823" y="10001"/>
                  </a:moveTo>
                  <a:lnTo>
                    <a:pt x="4823" y="10001"/>
                  </a:lnTo>
                  <a:cubicBezTo>
                    <a:pt x="4916" y="10029"/>
                    <a:pt x="5007" y="10059"/>
                    <a:pt x="5098" y="10089"/>
                  </a:cubicBezTo>
                  <a:cubicBezTo>
                    <a:pt x="5133" y="10111"/>
                    <a:pt x="5168" y="10136"/>
                    <a:pt x="5203" y="10160"/>
                  </a:cubicBezTo>
                  <a:cubicBezTo>
                    <a:pt x="5386" y="10295"/>
                    <a:pt x="5551" y="10457"/>
                    <a:pt x="5722" y="10610"/>
                  </a:cubicBezTo>
                  <a:cubicBezTo>
                    <a:pt x="5907" y="10778"/>
                    <a:pt x="6094" y="10945"/>
                    <a:pt x="6279" y="11112"/>
                  </a:cubicBezTo>
                  <a:cubicBezTo>
                    <a:pt x="6458" y="11274"/>
                    <a:pt x="6640" y="11432"/>
                    <a:pt x="6813" y="11599"/>
                  </a:cubicBezTo>
                  <a:cubicBezTo>
                    <a:pt x="6981" y="11762"/>
                    <a:pt x="7135" y="11937"/>
                    <a:pt x="7275" y="12128"/>
                  </a:cubicBezTo>
                  <a:cubicBezTo>
                    <a:pt x="7414" y="12315"/>
                    <a:pt x="7543" y="12508"/>
                    <a:pt x="7687" y="12695"/>
                  </a:cubicBezTo>
                  <a:cubicBezTo>
                    <a:pt x="7834" y="12885"/>
                    <a:pt x="7989" y="13067"/>
                    <a:pt x="8141" y="13252"/>
                  </a:cubicBezTo>
                  <a:cubicBezTo>
                    <a:pt x="8291" y="13435"/>
                    <a:pt x="8432" y="13624"/>
                    <a:pt x="8563" y="13821"/>
                  </a:cubicBezTo>
                  <a:cubicBezTo>
                    <a:pt x="8693" y="14015"/>
                    <a:pt x="8811" y="14216"/>
                    <a:pt x="8927" y="14419"/>
                  </a:cubicBezTo>
                  <a:cubicBezTo>
                    <a:pt x="8934" y="14430"/>
                    <a:pt x="8939" y="14440"/>
                    <a:pt x="8946" y="14451"/>
                  </a:cubicBezTo>
                  <a:lnTo>
                    <a:pt x="8984" y="14588"/>
                  </a:lnTo>
                  <a:cubicBezTo>
                    <a:pt x="9011" y="14680"/>
                    <a:pt x="9037" y="14782"/>
                    <a:pt x="9078" y="14876"/>
                  </a:cubicBezTo>
                  <a:lnTo>
                    <a:pt x="8347" y="13941"/>
                  </a:lnTo>
                  <a:cubicBezTo>
                    <a:pt x="8046" y="13555"/>
                    <a:pt x="7746" y="13172"/>
                    <a:pt x="7446" y="12786"/>
                  </a:cubicBezTo>
                  <a:cubicBezTo>
                    <a:pt x="7180" y="12446"/>
                    <a:pt x="6912" y="12107"/>
                    <a:pt x="6635" y="11775"/>
                  </a:cubicBezTo>
                  <a:cubicBezTo>
                    <a:pt x="6358" y="11445"/>
                    <a:pt x="6071" y="11123"/>
                    <a:pt x="5765" y="10819"/>
                  </a:cubicBezTo>
                  <a:cubicBezTo>
                    <a:pt x="5470" y="10525"/>
                    <a:pt x="5158" y="10250"/>
                    <a:pt x="4823" y="10001"/>
                  </a:cubicBezTo>
                  <a:close/>
                  <a:moveTo>
                    <a:pt x="11507" y="10772"/>
                  </a:moveTo>
                  <a:lnTo>
                    <a:pt x="11507" y="10772"/>
                  </a:lnTo>
                  <a:cubicBezTo>
                    <a:pt x="11451" y="10856"/>
                    <a:pt x="11395" y="10940"/>
                    <a:pt x="11342" y="11027"/>
                  </a:cubicBezTo>
                  <a:cubicBezTo>
                    <a:pt x="10885" y="11752"/>
                    <a:pt x="10504" y="12525"/>
                    <a:pt x="10206" y="13328"/>
                  </a:cubicBezTo>
                  <a:cubicBezTo>
                    <a:pt x="10068" y="13702"/>
                    <a:pt x="9960" y="14090"/>
                    <a:pt x="9790" y="14452"/>
                  </a:cubicBezTo>
                  <a:cubicBezTo>
                    <a:pt x="9708" y="14626"/>
                    <a:pt x="9609" y="14795"/>
                    <a:pt x="9485" y="14943"/>
                  </a:cubicBezTo>
                  <a:cubicBezTo>
                    <a:pt x="9475" y="14286"/>
                    <a:pt x="9600" y="13632"/>
                    <a:pt x="9836" y="13020"/>
                  </a:cubicBezTo>
                  <a:cubicBezTo>
                    <a:pt x="10094" y="12354"/>
                    <a:pt x="10488" y="11739"/>
                    <a:pt x="10989" y="11231"/>
                  </a:cubicBezTo>
                  <a:cubicBezTo>
                    <a:pt x="11152" y="11065"/>
                    <a:pt x="11325" y="10912"/>
                    <a:pt x="11507" y="10772"/>
                  </a:cubicBezTo>
                  <a:close/>
                  <a:moveTo>
                    <a:pt x="9073" y="14685"/>
                  </a:moveTo>
                  <a:lnTo>
                    <a:pt x="9073" y="14685"/>
                  </a:lnTo>
                  <a:cubicBezTo>
                    <a:pt x="9081" y="14698"/>
                    <a:pt x="9087" y="14710"/>
                    <a:pt x="9093" y="14722"/>
                  </a:cubicBezTo>
                  <a:cubicBezTo>
                    <a:pt x="9130" y="14794"/>
                    <a:pt x="9163" y="14870"/>
                    <a:pt x="9181" y="14948"/>
                  </a:cubicBezTo>
                  <a:cubicBezTo>
                    <a:pt x="9130" y="14867"/>
                    <a:pt x="9099" y="14770"/>
                    <a:pt x="9073" y="14685"/>
                  </a:cubicBezTo>
                  <a:close/>
                  <a:moveTo>
                    <a:pt x="11437" y="14782"/>
                  </a:moveTo>
                  <a:cubicBezTo>
                    <a:pt x="11883" y="14782"/>
                    <a:pt x="12332" y="14860"/>
                    <a:pt x="12758" y="14978"/>
                  </a:cubicBezTo>
                  <a:cubicBezTo>
                    <a:pt x="12305" y="14871"/>
                    <a:pt x="11840" y="14817"/>
                    <a:pt x="11374" y="14817"/>
                  </a:cubicBezTo>
                  <a:cubicBezTo>
                    <a:pt x="11171" y="14817"/>
                    <a:pt x="10967" y="14827"/>
                    <a:pt x="10764" y="14848"/>
                  </a:cubicBezTo>
                  <a:cubicBezTo>
                    <a:pt x="10985" y="14803"/>
                    <a:pt x="11211" y="14782"/>
                    <a:pt x="11437" y="14782"/>
                  </a:cubicBezTo>
                  <a:close/>
                  <a:moveTo>
                    <a:pt x="11881" y="10532"/>
                  </a:moveTo>
                  <a:cubicBezTo>
                    <a:pt x="11883" y="10539"/>
                    <a:pt x="11886" y="10546"/>
                    <a:pt x="11887" y="10557"/>
                  </a:cubicBezTo>
                  <a:cubicBezTo>
                    <a:pt x="11892" y="10587"/>
                    <a:pt x="11897" y="10619"/>
                    <a:pt x="11902" y="10650"/>
                  </a:cubicBezTo>
                  <a:cubicBezTo>
                    <a:pt x="11899" y="10702"/>
                    <a:pt x="11898" y="10751"/>
                    <a:pt x="11897" y="10799"/>
                  </a:cubicBezTo>
                  <a:cubicBezTo>
                    <a:pt x="11888" y="11200"/>
                    <a:pt x="11908" y="11601"/>
                    <a:pt x="11956" y="11998"/>
                  </a:cubicBezTo>
                  <a:cubicBezTo>
                    <a:pt x="11965" y="12071"/>
                    <a:pt x="11976" y="12146"/>
                    <a:pt x="11986" y="12219"/>
                  </a:cubicBezTo>
                  <a:cubicBezTo>
                    <a:pt x="11942" y="12752"/>
                    <a:pt x="11808" y="13276"/>
                    <a:pt x="11542" y="13743"/>
                  </a:cubicBezTo>
                  <a:cubicBezTo>
                    <a:pt x="11259" y="14241"/>
                    <a:pt x="10833" y="14674"/>
                    <a:pt x="10307" y="14908"/>
                  </a:cubicBezTo>
                  <a:cubicBezTo>
                    <a:pt x="10298" y="14912"/>
                    <a:pt x="10287" y="14915"/>
                    <a:pt x="10278" y="14918"/>
                  </a:cubicBezTo>
                  <a:cubicBezTo>
                    <a:pt x="10169" y="14938"/>
                    <a:pt x="10061" y="14962"/>
                    <a:pt x="9953" y="14988"/>
                  </a:cubicBezTo>
                  <a:cubicBezTo>
                    <a:pt x="9842" y="15015"/>
                    <a:pt x="9732" y="15047"/>
                    <a:pt x="9622" y="15080"/>
                  </a:cubicBezTo>
                  <a:cubicBezTo>
                    <a:pt x="9601" y="15081"/>
                    <a:pt x="9582" y="15082"/>
                    <a:pt x="9562" y="15082"/>
                  </a:cubicBezTo>
                  <a:cubicBezTo>
                    <a:pt x="9538" y="15082"/>
                    <a:pt x="9513" y="15081"/>
                    <a:pt x="9489" y="15079"/>
                  </a:cubicBezTo>
                  <a:cubicBezTo>
                    <a:pt x="9489" y="15068"/>
                    <a:pt x="9487" y="15054"/>
                    <a:pt x="9487" y="15043"/>
                  </a:cubicBezTo>
                  <a:cubicBezTo>
                    <a:pt x="9538" y="14989"/>
                    <a:pt x="9585" y="14934"/>
                    <a:pt x="9628" y="14874"/>
                  </a:cubicBezTo>
                  <a:cubicBezTo>
                    <a:pt x="9840" y="14576"/>
                    <a:pt x="9969" y="14228"/>
                    <a:pt x="10086" y="13885"/>
                  </a:cubicBezTo>
                  <a:cubicBezTo>
                    <a:pt x="10216" y="13506"/>
                    <a:pt x="10348" y="13129"/>
                    <a:pt x="10505" y="12761"/>
                  </a:cubicBezTo>
                  <a:cubicBezTo>
                    <a:pt x="10666" y="12389"/>
                    <a:pt x="10843" y="12023"/>
                    <a:pt x="11038" y="11669"/>
                  </a:cubicBezTo>
                  <a:cubicBezTo>
                    <a:pt x="11136" y="11491"/>
                    <a:pt x="11239" y="11315"/>
                    <a:pt x="11346" y="11142"/>
                  </a:cubicBezTo>
                  <a:cubicBezTo>
                    <a:pt x="11399" y="11055"/>
                    <a:pt x="11454" y="10969"/>
                    <a:pt x="11509" y="10883"/>
                  </a:cubicBezTo>
                  <a:cubicBezTo>
                    <a:pt x="11552" y="10818"/>
                    <a:pt x="11594" y="10750"/>
                    <a:pt x="11640" y="10686"/>
                  </a:cubicBezTo>
                  <a:cubicBezTo>
                    <a:pt x="11725" y="10640"/>
                    <a:pt x="11805" y="10589"/>
                    <a:pt x="11881" y="10532"/>
                  </a:cubicBezTo>
                  <a:close/>
                  <a:moveTo>
                    <a:pt x="9427" y="15107"/>
                  </a:moveTo>
                  <a:lnTo>
                    <a:pt x="9427" y="15110"/>
                  </a:lnTo>
                  <a:cubicBezTo>
                    <a:pt x="9428" y="15122"/>
                    <a:pt x="9434" y="15133"/>
                    <a:pt x="9445" y="15137"/>
                  </a:cubicBezTo>
                  <a:cubicBezTo>
                    <a:pt x="9432" y="15142"/>
                    <a:pt x="9418" y="15146"/>
                    <a:pt x="9406" y="15151"/>
                  </a:cubicBezTo>
                  <a:cubicBezTo>
                    <a:pt x="9411" y="15143"/>
                    <a:pt x="9412" y="15133"/>
                    <a:pt x="9409" y="15124"/>
                  </a:cubicBezTo>
                  <a:lnTo>
                    <a:pt x="9427" y="15107"/>
                  </a:lnTo>
                  <a:close/>
                  <a:moveTo>
                    <a:pt x="4689" y="9986"/>
                  </a:moveTo>
                  <a:cubicBezTo>
                    <a:pt x="5017" y="10221"/>
                    <a:pt x="5326" y="10485"/>
                    <a:pt x="5617" y="10766"/>
                  </a:cubicBezTo>
                  <a:cubicBezTo>
                    <a:pt x="5924" y="11065"/>
                    <a:pt x="6214" y="11383"/>
                    <a:pt x="6492" y="11710"/>
                  </a:cubicBezTo>
                  <a:cubicBezTo>
                    <a:pt x="6772" y="12039"/>
                    <a:pt x="7040" y="12378"/>
                    <a:pt x="7306" y="12719"/>
                  </a:cubicBezTo>
                  <a:cubicBezTo>
                    <a:pt x="7601" y="13094"/>
                    <a:pt x="7894" y="13471"/>
                    <a:pt x="8188" y="13847"/>
                  </a:cubicBezTo>
                  <a:cubicBezTo>
                    <a:pt x="8492" y="14235"/>
                    <a:pt x="8795" y="14623"/>
                    <a:pt x="9099" y="15011"/>
                  </a:cubicBezTo>
                  <a:cubicBezTo>
                    <a:pt x="9129" y="15049"/>
                    <a:pt x="9159" y="15089"/>
                    <a:pt x="9189" y="15127"/>
                  </a:cubicBezTo>
                  <a:cubicBezTo>
                    <a:pt x="9187" y="15140"/>
                    <a:pt x="9184" y="15152"/>
                    <a:pt x="9181" y="15164"/>
                  </a:cubicBezTo>
                  <a:cubicBezTo>
                    <a:pt x="9070" y="15153"/>
                    <a:pt x="8958" y="15140"/>
                    <a:pt x="8847" y="15127"/>
                  </a:cubicBezTo>
                  <a:cubicBezTo>
                    <a:pt x="8844" y="15126"/>
                    <a:pt x="8842" y="15125"/>
                    <a:pt x="8839" y="15125"/>
                  </a:cubicBezTo>
                  <a:cubicBezTo>
                    <a:pt x="8838" y="15125"/>
                    <a:pt x="8836" y="15125"/>
                    <a:pt x="8835" y="15126"/>
                  </a:cubicBezTo>
                  <a:cubicBezTo>
                    <a:pt x="8375" y="15069"/>
                    <a:pt x="7918" y="15002"/>
                    <a:pt x="7469" y="14894"/>
                  </a:cubicBezTo>
                  <a:cubicBezTo>
                    <a:pt x="6932" y="14765"/>
                    <a:pt x="6403" y="14577"/>
                    <a:pt x="5931" y="14287"/>
                  </a:cubicBezTo>
                  <a:cubicBezTo>
                    <a:pt x="5519" y="14032"/>
                    <a:pt x="5147" y="13701"/>
                    <a:pt x="4873" y="13302"/>
                  </a:cubicBezTo>
                  <a:cubicBezTo>
                    <a:pt x="4738" y="13107"/>
                    <a:pt x="4626" y="12895"/>
                    <a:pt x="4546" y="12673"/>
                  </a:cubicBezTo>
                  <a:cubicBezTo>
                    <a:pt x="4456" y="12421"/>
                    <a:pt x="4413" y="12158"/>
                    <a:pt x="4403" y="11891"/>
                  </a:cubicBezTo>
                  <a:cubicBezTo>
                    <a:pt x="4393" y="11588"/>
                    <a:pt x="4413" y="11281"/>
                    <a:pt x="4444" y="10980"/>
                  </a:cubicBezTo>
                  <a:cubicBezTo>
                    <a:pt x="4474" y="10692"/>
                    <a:pt x="4527" y="10403"/>
                    <a:pt x="4629" y="10130"/>
                  </a:cubicBezTo>
                  <a:cubicBezTo>
                    <a:pt x="4647" y="10081"/>
                    <a:pt x="4666" y="10033"/>
                    <a:pt x="4689" y="9986"/>
                  </a:cubicBezTo>
                  <a:close/>
                  <a:moveTo>
                    <a:pt x="8914" y="15276"/>
                  </a:moveTo>
                  <a:cubicBezTo>
                    <a:pt x="8966" y="15283"/>
                    <a:pt x="9016" y="15287"/>
                    <a:pt x="9067" y="15287"/>
                  </a:cubicBezTo>
                  <a:cubicBezTo>
                    <a:pt x="8948" y="15324"/>
                    <a:pt x="8855" y="15413"/>
                    <a:pt x="8783" y="15521"/>
                  </a:cubicBezTo>
                  <a:lnTo>
                    <a:pt x="8779" y="15489"/>
                  </a:lnTo>
                  <a:cubicBezTo>
                    <a:pt x="8822" y="15426"/>
                    <a:pt x="8867" y="15362"/>
                    <a:pt x="8910" y="15299"/>
                  </a:cubicBezTo>
                  <a:cubicBezTo>
                    <a:pt x="8914" y="15293"/>
                    <a:pt x="8915" y="15285"/>
                    <a:pt x="8914" y="15276"/>
                  </a:cubicBezTo>
                  <a:close/>
                  <a:moveTo>
                    <a:pt x="9091" y="15332"/>
                  </a:moveTo>
                  <a:lnTo>
                    <a:pt x="9091" y="15332"/>
                  </a:lnTo>
                  <a:cubicBezTo>
                    <a:pt x="8983" y="15436"/>
                    <a:pt x="8876" y="15551"/>
                    <a:pt x="8799" y="15680"/>
                  </a:cubicBezTo>
                  <a:lnTo>
                    <a:pt x="8790" y="15604"/>
                  </a:lnTo>
                  <a:cubicBezTo>
                    <a:pt x="8862" y="15473"/>
                    <a:pt x="8957" y="15369"/>
                    <a:pt x="9091" y="15332"/>
                  </a:cubicBezTo>
                  <a:close/>
                  <a:moveTo>
                    <a:pt x="11382" y="14884"/>
                  </a:moveTo>
                  <a:cubicBezTo>
                    <a:pt x="11902" y="14884"/>
                    <a:pt x="12421" y="14951"/>
                    <a:pt x="12922" y="15086"/>
                  </a:cubicBezTo>
                  <a:cubicBezTo>
                    <a:pt x="13017" y="15112"/>
                    <a:pt x="13113" y="15141"/>
                    <a:pt x="13208" y="15173"/>
                  </a:cubicBezTo>
                  <a:cubicBezTo>
                    <a:pt x="12128" y="15541"/>
                    <a:pt x="11022" y="15834"/>
                    <a:pt x="9899" y="16049"/>
                  </a:cubicBezTo>
                  <a:cubicBezTo>
                    <a:pt x="9593" y="16108"/>
                    <a:pt x="9288" y="16159"/>
                    <a:pt x="8980" y="16206"/>
                  </a:cubicBezTo>
                  <a:cubicBezTo>
                    <a:pt x="9218" y="15629"/>
                    <a:pt x="9732" y="15204"/>
                    <a:pt x="10306" y="14981"/>
                  </a:cubicBezTo>
                  <a:cubicBezTo>
                    <a:pt x="10661" y="14916"/>
                    <a:pt x="11022" y="14884"/>
                    <a:pt x="11382" y="14884"/>
                  </a:cubicBezTo>
                  <a:close/>
                  <a:moveTo>
                    <a:pt x="8764" y="15991"/>
                  </a:moveTo>
                  <a:cubicBezTo>
                    <a:pt x="8773" y="16065"/>
                    <a:pt x="8780" y="16139"/>
                    <a:pt x="8788" y="16214"/>
                  </a:cubicBezTo>
                  <a:cubicBezTo>
                    <a:pt x="8767" y="16150"/>
                    <a:pt x="8758" y="16081"/>
                    <a:pt x="8762" y="16014"/>
                  </a:cubicBezTo>
                  <a:cubicBezTo>
                    <a:pt x="8762" y="16007"/>
                    <a:pt x="8763" y="15999"/>
                    <a:pt x="8764" y="15991"/>
                  </a:cubicBezTo>
                  <a:close/>
                  <a:moveTo>
                    <a:pt x="9873" y="15115"/>
                  </a:moveTo>
                  <a:lnTo>
                    <a:pt x="9873" y="15115"/>
                  </a:lnTo>
                  <a:cubicBezTo>
                    <a:pt x="9581" y="15288"/>
                    <a:pt x="9323" y="15515"/>
                    <a:pt x="9128" y="15796"/>
                  </a:cubicBezTo>
                  <a:cubicBezTo>
                    <a:pt x="9032" y="15934"/>
                    <a:pt x="8955" y="16083"/>
                    <a:pt x="8895" y="16239"/>
                  </a:cubicBezTo>
                  <a:cubicBezTo>
                    <a:pt x="8886" y="16264"/>
                    <a:pt x="8910" y="16282"/>
                    <a:pt x="8932" y="16282"/>
                  </a:cubicBezTo>
                  <a:cubicBezTo>
                    <a:pt x="8935" y="16282"/>
                    <a:pt x="8937" y="16282"/>
                    <a:pt x="8939" y="16282"/>
                  </a:cubicBezTo>
                  <a:cubicBezTo>
                    <a:pt x="10103" y="16107"/>
                    <a:pt x="11251" y="15847"/>
                    <a:pt x="12378" y="15509"/>
                  </a:cubicBezTo>
                  <a:cubicBezTo>
                    <a:pt x="12697" y="15414"/>
                    <a:pt x="13012" y="15311"/>
                    <a:pt x="13327" y="15202"/>
                  </a:cubicBezTo>
                  <a:cubicBezTo>
                    <a:pt x="13337" y="15200"/>
                    <a:pt x="13343" y="15188"/>
                    <a:pt x="13347" y="15178"/>
                  </a:cubicBezTo>
                  <a:cubicBezTo>
                    <a:pt x="13420" y="15214"/>
                    <a:pt x="13490" y="15255"/>
                    <a:pt x="13553" y="15308"/>
                  </a:cubicBezTo>
                  <a:cubicBezTo>
                    <a:pt x="13614" y="15360"/>
                    <a:pt x="13710" y="15451"/>
                    <a:pt x="13704" y="15538"/>
                  </a:cubicBezTo>
                  <a:cubicBezTo>
                    <a:pt x="13700" y="15586"/>
                    <a:pt x="13658" y="15618"/>
                    <a:pt x="13622" y="15643"/>
                  </a:cubicBezTo>
                  <a:cubicBezTo>
                    <a:pt x="13582" y="15673"/>
                    <a:pt x="13538" y="15699"/>
                    <a:pt x="13495" y="15727"/>
                  </a:cubicBezTo>
                  <a:cubicBezTo>
                    <a:pt x="13407" y="15782"/>
                    <a:pt x="13318" y="15834"/>
                    <a:pt x="13227" y="15882"/>
                  </a:cubicBezTo>
                  <a:cubicBezTo>
                    <a:pt x="13049" y="15976"/>
                    <a:pt x="12862" y="16055"/>
                    <a:pt x="12673" y="16120"/>
                  </a:cubicBezTo>
                  <a:cubicBezTo>
                    <a:pt x="12267" y="16257"/>
                    <a:pt x="11840" y="16322"/>
                    <a:pt x="11416" y="16377"/>
                  </a:cubicBezTo>
                  <a:cubicBezTo>
                    <a:pt x="10979" y="16432"/>
                    <a:pt x="10541" y="16487"/>
                    <a:pt x="10104" y="16540"/>
                  </a:cubicBezTo>
                  <a:cubicBezTo>
                    <a:pt x="9954" y="16558"/>
                    <a:pt x="9804" y="16582"/>
                    <a:pt x="9654" y="16599"/>
                  </a:cubicBezTo>
                  <a:cubicBezTo>
                    <a:pt x="9576" y="16525"/>
                    <a:pt x="9454" y="16506"/>
                    <a:pt x="9354" y="16482"/>
                  </a:cubicBezTo>
                  <a:cubicBezTo>
                    <a:pt x="9209" y="16445"/>
                    <a:pt x="9062" y="16406"/>
                    <a:pt x="8916" y="16370"/>
                  </a:cubicBezTo>
                  <a:cubicBezTo>
                    <a:pt x="8914" y="16369"/>
                    <a:pt x="8911" y="16369"/>
                    <a:pt x="8908" y="16369"/>
                  </a:cubicBezTo>
                  <a:cubicBezTo>
                    <a:pt x="8896" y="16369"/>
                    <a:pt x="8886" y="16375"/>
                    <a:pt x="8880" y="16384"/>
                  </a:cubicBezTo>
                  <a:cubicBezTo>
                    <a:pt x="8879" y="16383"/>
                    <a:pt x="8879" y="16382"/>
                    <a:pt x="8877" y="16380"/>
                  </a:cubicBezTo>
                  <a:cubicBezTo>
                    <a:pt x="8858" y="16189"/>
                    <a:pt x="8837" y="15998"/>
                    <a:pt x="8817" y="15807"/>
                  </a:cubicBezTo>
                  <a:cubicBezTo>
                    <a:pt x="8850" y="15730"/>
                    <a:pt x="8895" y="15659"/>
                    <a:pt x="8948" y="15594"/>
                  </a:cubicBezTo>
                  <a:cubicBezTo>
                    <a:pt x="9029" y="15493"/>
                    <a:pt x="9121" y="15403"/>
                    <a:pt x="9214" y="15314"/>
                  </a:cubicBezTo>
                  <a:cubicBezTo>
                    <a:pt x="9219" y="15311"/>
                    <a:pt x="9222" y="15309"/>
                    <a:pt x="9224" y="15305"/>
                  </a:cubicBezTo>
                  <a:cubicBezTo>
                    <a:pt x="9239" y="15290"/>
                    <a:pt x="9255" y="15276"/>
                    <a:pt x="9269" y="15263"/>
                  </a:cubicBezTo>
                  <a:cubicBezTo>
                    <a:pt x="9395" y="15232"/>
                    <a:pt x="9516" y="15182"/>
                    <a:pt x="9638" y="15143"/>
                  </a:cubicBezTo>
                  <a:cubicBezTo>
                    <a:pt x="9639" y="15143"/>
                    <a:pt x="9643" y="15142"/>
                    <a:pt x="9644" y="15142"/>
                  </a:cubicBezTo>
                  <a:cubicBezTo>
                    <a:pt x="9720" y="15138"/>
                    <a:pt x="9797" y="15130"/>
                    <a:pt x="9873" y="15115"/>
                  </a:cubicBezTo>
                  <a:close/>
                  <a:moveTo>
                    <a:pt x="8950" y="16448"/>
                  </a:moveTo>
                  <a:lnTo>
                    <a:pt x="8950" y="16448"/>
                  </a:lnTo>
                  <a:cubicBezTo>
                    <a:pt x="9057" y="16477"/>
                    <a:pt x="9165" y="16504"/>
                    <a:pt x="9271" y="16530"/>
                  </a:cubicBezTo>
                  <a:cubicBezTo>
                    <a:pt x="9353" y="16551"/>
                    <a:pt x="9467" y="16564"/>
                    <a:pt x="9550" y="16610"/>
                  </a:cubicBezTo>
                  <a:cubicBezTo>
                    <a:pt x="9517" y="16614"/>
                    <a:pt x="9481" y="16618"/>
                    <a:pt x="9446" y="16619"/>
                  </a:cubicBezTo>
                  <a:cubicBezTo>
                    <a:pt x="9424" y="16620"/>
                    <a:pt x="9403" y="16621"/>
                    <a:pt x="9383" y="16621"/>
                  </a:cubicBezTo>
                  <a:cubicBezTo>
                    <a:pt x="9224" y="16621"/>
                    <a:pt x="9075" y="16581"/>
                    <a:pt x="8955" y="16472"/>
                  </a:cubicBezTo>
                  <a:cubicBezTo>
                    <a:pt x="8953" y="16464"/>
                    <a:pt x="8951" y="16457"/>
                    <a:pt x="8950" y="16448"/>
                  </a:cubicBezTo>
                  <a:close/>
                  <a:moveTo>
                    <a:pt x="7355" y="15140"/>
                  </a:moveTo>
                  <a:cubicBezTo>
                    <a:pt x="7543" y="15140"/>
                    <a:pt x="7730" y="15149"/>
                    <a:pt x="7915" y="15161"/>
                  </a:cubicBezTo>
                  <a:cubicBezTo>
                    <a:pt x="8078" y="15172"/>
                    <a:pt x="8241" y="15187"/>
                    <a:pt x="8403" y="15205"/>
                  </a:cubicBezTo>
                  <a:cubicBezTo>
                    <a:pt x="8243" y="15231"/>
                    <a:pt x="8084" y="15283"/>
                    <a:pt x="7938" y="15324"/>
                  </a:cubicBezTo>
                  <a:cubicBezTo>
                    <a:pt x="7586" y="15419"/>
                    <a:pt x="7238" y="15528"/>
                    <a:pt x="6897" y="15652"/>
                  </a:cubicBezTo>
                  <a:cubicBezTo>
                    <a:pt x="6249" y="15887"/>
                    <a:pt x="5624" y="16183"/>
                    <a:pt x="5033" y="16534"/>
                  </a:cubicBezTo>
                  <a:cubicBezTo>
                    <a:pt x="4726" y="16718"/>
                    <a:pt x="4425" y="16917"/>
                    <a:pt x="4137" y="17129"/>
                  </a:cubicBezTo>
                  <a:cubicBezTo>
                    <a:pt x="4145" y="17080"/>
                    <a:pt x="4193" y="17039"/>
                    <a:pt x="4226" y="17004"/>
                  </a:cubicBezTo>
                  <a:cubicBezTo>
                    <a:pt x="4283" y="16944"/>
                    <a:pt x="4340" y="16885"/>
                    <a:pt x="4397" y="16824"/>
                  </a:cubicBezTo>
                  <a:cubicBezTo>
                    <a:pt x="4602" y="16609"/>
                    <a:pt x="4808" y="16394"/>
                    <a:pt x="5015" y="16178"/>
                  </a:cubicBezTo>
                  <a:cubicBezTo>
                    <a:pt x="5208" y="15977"/>
                    <a:pt x="5399" y="15771"/>
                    <a:pt x="5623" y="15604"/>
                  </a:cubicBezTo>
                  <a:cubicBezTo>
                    <a:pt x="5833" y="15450"/>
                    <a:pt x="6069" y="15339"/>
                    <a:pt x="6319" y="15267"/>
                  </a:cubicBezTo>
                  <a:cubicBezTo>
                    <a:pt x="6655" y="15171"/>
                    <a:pt x="7005" y="15140"/>
                    <a:pt x="7355" y="15140"/>
                  </a:cubicBezTo>
                  <a:close/>
                  <a:moveTo>
                    <a:pt x="7289" y="15593"/>
                  </a:moveTo>
                  <a:lnTo>
                    <a:pt x="7289" y="15593"/>
                  </a:lnTo>
                  <a:cubicBezTo>
                    <a:pt x="7205" y="15631"/>
                    <a:pt x="7122" y="15671"/>
                    <a:pt x="7039" y="15711"/>
                  </a:cubicBezTo>
                  <a:cubicBezTo>
                    <a:pt x="6399" y="16031"/>
                    <a:pt x="5808" y="16438"/>
                    <a:pt x="5192" y="16802"/>
                  </a:cubicBezTo>
                  <a:cubicBezTo>
                    <a:pt x="4906" y="16972"/>
                    <a:pt x="4575" y="17192"/>
                    <a:pt x="4228" y="17192"/>
                  </a:cubicBezTo>
                  <a:cubicBezTo>
                    <a:pt x="4210" y="17192"/>
                    <a:pt x="4192" y="17192"/>
                    <a:pt x="4174" y="17190"/>
                  </a:cubicBezTo>
                  <a:cubicBezTo>
                    <a:pt x="4690" y="16810"/>
                    <a:pt x="5237" y="16477"/>
                    <a:pt x="5811" y="16194"/>
                  </a:cubicBezTo>
                  <a:cubicBezTo>
                    <a:pt x="6289" y="15958"/>
                    <a:pt x="6782" y="15760"/>
                    <a:pt x="7289" y="15593"/>
                  </a:cubicBezTo>
                  <a:close/>
                  <a:moveTo>
                    <a:pt x="8636" y="15261"/>
                  </a:moveTo>
                  <a:cubicBezTo>
                    <a:pt x="8701" y="15263"/>
                    <a:pt x="8766" y="15273"/>
                    <a:pt x="8827" y="15297"/>
                  </a:cubicBezTo>
                  <a:cubicBezTo>
                    <a:pt x="8250" y="16129"/>
                    <a:pt x="7666" y="16970"/>
                    <a:pt x="6923" y="17663"/>
                  </a:cubicBezTo>
                  <a:cubicBezTo>
                    <a:pt x="6733" y="17840"/>
                    <a:pt x="6534" y="18007"/>
                    <a:pt x="6324" y="18159"/>
                  </a:cubicBezTo>
                  <a:cubicBezTo>
                    <a:pt x="6221" y="18233"/>
                    <a:pt x="6116" y="18306"/>
                    <a:pt x="6006" y="18370"/>
                  </a:cubicBezTo>
                  <a:cubicBezTo>
                    <a:pt x="5894" y="18435"/>
                    <a:pt x="5774" y="18490"/>
                    <a:pt x="5644" y="18490"/>
                  </a:cubicBezTo>
                  <a:cubicBezTo>
                    <a:pt x="5639" y="18490"/>
                    <a:pt x="5634" y="18490"/>
                    <a:pt x="5629" y="18490"/>
                  </a:cubicBezTo>
                  <a:cubicBezTo>
                    <a:pt x="5366" y="18485"/>
                    <a:pt x="5152" y="18286"/>
                    <a:pt x="4972" y="18114"/>
                  </a:cubicBezTo>
                  <a:cubicBezTo>
                    <a:pt x="4770" y="17920"/>
                    <a:pt x="4577" y="17716"/>
                    <a:pt x="4396" y="17504"/>
                  </a:cubicBezTo>
                  <a:cubicBezTo>
                    <a:pt x="4350" y="17448"/>
                    <a:pt x="4304" y="17395"/>
                    <a:pt x="4260" y="17338"/>
                  </a:cubicBezTo>
                  <a:cubicBezTo>
                    <a:pt x="4239" y="17313"/>
                    <a:pt x="4213" y="17286"/>
                    <a:pt x="4191" y="17256"/>
                  </a:cubicBezTo>
                  <a:lnTo>
                    <a:pt x="4191" y="17256"/>
                  </a:lnTo>
                  <a:cubicBezTo>
                    <a:pt x="4202" y="17257"/>
                    <a:pt x="4212" y="17257"/>
                    <a:pt x="4222" y="17257"/>
                  </a:cubicBezTo>
                  <a:cubicBezTo>
                    <a:pt x="4507" y="17257"/>
                    <a:pt x="4778" y="17118"/>
                    <a:pt x="5023" y="16978"/>
                  </a:cubicBezTo>
                  <a:cubicBezTo>
                    <a:pt x="5337" y="16799"/>
                    <a:pt x="5643" y="16608"/>
                    <a:pt x="5949" y="16417"/>
                  </a:cubicBezTo>
                  <a:cubicBezTo>
                    <a:pt x="6551" y="16044"/>
                    <a:pt x="7163" y="15674"/>
                    <a:pt x="7836" y="15447"/>
                  </a:cubicBezTo>
                  <a:cubicBezTo>
                    <a:pt x="8097" y="15359"/>
                    <a:pt x="8364" y="15294"/>
                    <a:pt x="8636" y="15261"/>
                  </a:cubicBezTo>
                  <a:close/>
                  <a:moveTo>
                    <a:pt x="8889" y="16509"/>
                  </a:moveTo>
                  <a:lnTo>
                    <a:pt x="8889" y="16509"/>
                  </a:lnTo>
                  <a:cubicBezTo>
                    <a:pt x="8893" y="16511"/>
                    <a:pt x="8895" y="16515"/>
                    <a:pt x="8898" y="16519"/>
                  </a:cubicBezTo>
                  <a:cubicBezTo>
                    <a:pt x="9051" y="17177"/>
                    <a:pt x="9155" y="17846"/>
                    <a:pt x="9203" y="18521"/>
                  </a:cubicBezTo>
                  <a:cubicBezTo>
                    <a:pt x="9215" y="18686"/>
                    <a:pt x="9228" y="18853"/>
                    <a:pt x="9212" y="19018"/>
                  </a:cubicBezTo>
                  <a:cubicBezTo>
                    <a:pt x="9203" y="19094"/>
                    <a:pt x="9188" y="19165"/>
                    <a:pt x="9165" y="19234"/>
                  </a:cubicBezTo>
                  <a:cubicBezTo>
                    <a:pt x="9165" y="19121"/>
                    <a:pt x="9154" y="19008"/>
                    <a:pt x="9142" y="18896"/>
                  </a:cubicBezTo>
                  <a:cubicBezTo>
                    <a:pt x="9120" y="18680"/>
                    <a:pt x="9097" y="18464"/>
                    <a:pt x="9073" y="18249"/>
                  </a:cubicBezTo>
                  <a:cubicBezTo>
                    <a:pt x="9028" y="17816"/>
                    <a:pt x="8982" y="17384"/>
                    <a:pt x="8936" y="16950"/>
                  </a:cubicBezTo>
                  <a:cubicBezTo>
                    <a:pt x="8920" y="16804"/>
                    <a:pt x="8905" y="16657"/>
                    <a:pt x="8889" y="16509"/>
                  </a:cubicBezTo>
                  <a:close/>
                  <a:moveTo>
                    <a:pt x="9020" y="19644"/>
                  </a:moveTo>
                  <a:lnTo>
                    <a:pt x="9020" y="19644"/>
                  </a:lnTo>
                  <a:cubicBezTo>
                    <a:pt x="9000" y="19695"/>
                    <a:pt x="8977" y="19744"/>
                    <a:pt x="8947" y="19795"/>
                  </a:cubicBezTo>
                  <a:cubicBezTo>
                    <a:pt x="8848" y="19958"/>
                    <a:pt x="8720" y="20103"/>
                    <a:pt x="8599" y="20250"/>
                  </a:cubicBezTo>
                  <a:lnTo>
                    <a:pt x="8539" y="20320"/>
                  </a:lnTo>
                  <a:cubicBezTo>
                    <a:pt x="8701" y="20096"/>
                    <a:pt x="8866" y="19873"/>
                    <a:pt x="9020" y="19644"/>
                  </a:cubicBezTo>
                  <a:close/>
                  <a:moveTo>
                    <a:pt x="8523" y="16249"/>
                  </a:moveTo>
                  <a:cubicBezTo>
                    <a:pt x="8511" y="16303"/>
                    <a:pt x="8499" y="16357"/>
                    <a:pt x="8486" y="16409"/>
                  </a:cubicBezTo>
                  <a:cubicBezTo>
                    <a:pt x="8432" y="16632"/>
                    <a:pt x="8381" y="16856"/>
                    <a:pt x="8332" y="17081"/>
                  </a:cubicBezTo>
                  <a:cubicBezTo>
                    <a:pt x="8138" y="17982"/>
                    <a:pt x="7981" y="18890"/>
                    <a:pt x="7858" y="19803"/>
                  </a:cubicBezTo>
                  <a:cubicBezTo>
                    <a:pt x="7795" y="20267"/>
                    <a:pt x="7741" y="20734"/>
                    <a:pt x="7694" y="21201"/>
                  </a:cubicBezTo>
                  <a:cubicBezTo>
                    <a:pt x="7549" y="21041"/>
                    <a:pt x="7323" y="20952"/>
                    <a:pt x="7229" y="20750"/>
                  </a:cubicBezTo>
                  <a:cubicBezTo>
                    <a:pt x="7181" y="20646"/>
                    <a:pt x="7196" y="20529"/>
                    <a:pt x="7213" y="20420"/>
                  </a:cubicBezTo>
                  <a:cubicBezTo>
                    <a:pt x="7232" y="20309"/>
                    <a:pt x="7255" y="20198"/>
                    <a:pt x="7280" y="20087"/>
                  </a:cubicBezTo>
                  <a:cubicBezTo>
                    <a:pt x="7328" y="19875"/>
                    <a:pt x="7386" y="19668"/>
                    <a:pt x="7449" y="19461"/>
                  </a:cubicBezTo>
                  <a:cubicBezTo>
                    <a:pt x="7709" y="18610"/>
                    <a:pt x="8012" y="17769"/>
                    <a:pt x="8296" y="16925"/>
                  </a:cubicBezTo>
                  <a:lnTo>
                    <a:pt x="8523" y="16249"/>
                  </a:lnTo>
                  <a:close/>
                  <a:moveTo>
                    <a:pt x="8735" y="15723"/>
                  </a:moveTo>
                  <a:cubicBezTo>
                    <a:pt x="8737" y="15745"/>
                    <a:pt x="8740" y="15766"/>
                    <a:pt x="8741" y="15788"/>
                  </a:cubicBezTo>
                  <a:cubicBezTo>
                    <a:pt x="8694" y="15898"/>
                    <a:pt x="8673" y="16017"/>
                    <a:pt x="8694" y="16146"/>
                  </a:cubicBezTo>
                  <a:cubicBezTo>
                    <a:pt x="8710" y="16244"/>
                    <a:pt x="8751" y="16337"/>
                    <a:pt x="8808" y="16417"/>
                  </a:cubicBezTo>
                  <a:cubicBezTo>
                    <a:pt x="8864" y="16949"/>
                    <a:pt x="8920" y="17483"/>
                    <a:pt x="8977" y="18014"/>
                  </a:cubicBezTo>
                  <a:lnTo>
                    <a:pt x="9042" y="18630"/>
                  </a:lnTo>
                  <a:cubicBezTo>
                    <a:pt x="9063" y="18832"/>
                    <a:pt x="9093" y="19035"/>
                    <a:pt x="9093" y="19238"/>
                  </a:cubicBezTo>
                  <a:cubicBezTo>
                    <a:pt x="9097" y="19302"/>
                    <a:pt x="9091" y="19364"/>
                    <a:pt x="9081" y="19424"/>
                  </a:cubicBezTo>
                  <a:cubicBezTo>
                    <a:pt x="9066" y="19450"/>
                    <a:pt x="9051" y="19476"/>
                    <a:pt x="9035" y="19501"/>
                  </a:cubicBezTo>
                  <a:cubicBezTo>
                    <a:pt x="8850" y="19793"/>
                    <a:pt x="8635" y="20068"/>
                    <a:pt x="8434" y="20349"/>
                  </a:cubicBezTo>
                  <a:cubicBezTo>
                    <a:pt x="8275" y="20571"/>
                    <a:pt x="8117" y="20796"/>
                    <a:pt x="7956" y="21018"/>
                  </a:cubicBezTo>
                  <a:cubicBezTo>
                    <a:pt x="7888" y="21100"/>
                    <a:pt x="7820" y="21182"/>
                    <a:pt x="7753" y="21263"/>
                  </a:cubicBezTo>
                  <a:cubicBezTo>
                    <a:pt x="7921" y="19537"/>
                    <a:pt x="8197" y="17823"/>
                    <a:pt x="8612" y="16137"/>
                  </a:cubicBezTo>
                  <a:cubicBezTo>
                    <a:pt x="8642" y="16018"/>
                    <a:pt x="8678" y="15865"/>
                    <a:pt x="8735" y="15723"/>
                  </a:cubicBezTo>
                  <a:close/>
                  <a:moveTo>
                    <a:pt x="9349" y="0"/>
                  </a:moveTo>
                  <a:cubicBezTo>
                    <a:pt x="9201" y="0"/>
                    <a:pt x="9050" y="16"/>
                    <a:pt x="8910" y="56"/>
                  </a:cubicBezTo>
                  <a:cubicBezTo>
                    <a:pt x="8826" y="81"/>
                    <a:pt x="8752" y="123"/>
                    <a:pt x="8698" y="193"/>
                  </a:cubicBezTo>
                  <a:cubicBezTo>
                    <a:pt x="8637" y="272"/>
                    <a:pt x="8606" y="370"/>
                    <a:pt x="8574" y="463"/>
                  </a:cubicBezTo>
                  <a:cubicBezTo>
                    <a:pt x="8431" y="859"/>
                    <a:pt x="8343" y="1275"/>
                    <a:pt x="8306" y="1695"/>
                  </a:cubicBezTo>
                  <a:cubicBezTo>
                    <a:pt x="8169" y="1329"/>
                    <a:pt x="7840" y="1039"/>
                    <a:pt x="7459" y="950"/>
                  </a:cubicBezTo>
                  <a:cubicBezTo>
                    <a:pt x="7376" y="930"/>
                    <a:pt x="7293" y="921"/>
                    <a:pt x="7212" y="921"/>
                  </a:cubicBezTo>
                  <a:cubicBezTo>
                    <a:pt x="6755" y="921"/>
                    <a:pt x="6328" y="1203"/>
                    <a:pt x="5966" y="1463"/>
                  </a:cubicBezTo>
                  <a:cubicBezTo>
                    <a:pt x="5730" y="1632"/>
                    <a:pt x="5504" y="1816"/>
                    <a:pt x="5289" y="2011"/>
                  </a:cubicBezTo>
                  <a:cubicBezTo>
                    <a:pt x="5074" y="2208"/>
                    <a:pt x="4854" y="2413"/>
                    <a:pt x="4680" y="2648"/>
                  </a:cubicBezTo>
                  <a:cubicBezTo>
                    <a:pt x="4539" y="2837"/>
                    <a:pt x="4448" y="3097"/>
                    <a:pt x="4576" y="3318"/>
                  </a:cubicBezTo>
                  <a:cubicBezTo>
                    <a:pt x="4639" y="3424"/>
                    <a:pt x="4745" y="3480"/>
                    <a:pt x="4860" y="3514"/>
                  </a:cubicBezTo>
                  <a:cubicBezTo>
                    <a:pt x="4943" y="3538"/>
                    <a:pt x="5027" y="3560"/>
                    <a:pt x="5111" y="3581"/>
                  </a:cubicBezTo>
                  <a:cubicBezTo>
                    <a:pt x="5075" y="3575"/>
                    <a:pt x="5038" y="3571"/>
                    <a:pt x="5004" y="3569"/>
                  </a:cubicBezTo>
                  <a:cubicBezTo>
                    <a:pt x="4888" y="3551"/>
                    <a:pt x="4773" y="3538"/>
                    <a:pt x="4658" y="3525"/>
                  </a:cubicBezTo>
                  <a:cubicBezTo>
                    <a:pt x="4456" y="3507"/>
                    <a:pt x="4254" y="3498"/>
                    <a:pt x="4052" y="3498"/>
                  </a:cubicBezTo>
                  <a:cubicBezTo>
                    <a:pt x="3840" y="3498"/>
                    <a:pt x="3629" y="3508"/>
                    <a:pt x="3418" y="3525"/>
                  </a:cubicBezTo>
                  <a:cubicBezTo>
                    <a:pt x="3004" y="3561"/>
                    <a:pt x="2594" y="3628"/>
                    <a:pt x="2190" y="3721"/>
                  </a:cubicBezTo>
                  <a:cubicBezTo>
                    <a:pt x="1810" y="3807"/>
                    <a:pt x="1433" y="3912"/>
                    <a:pt x="1073" y="4059"/>
                  </a:cubicBezTo>
                  <a:cubicBezTo>
                    <a:pt x="730" y="4199"/>
                    <a:pt x="401" y="4379"/>
                    <a:pt x="121" y="4625"/>
                  </a:cubicBezTo>
                  <a:cubicBezTo>
                    <a:pt x="85" y="4656"/>
                    <a:pt x="51" y="4688"/>
                    <a:pt x="18" y="4720"/>
                  </a:cubicBezTo>
                  <a:cubicBezTo>
                    <a:pt x="0" y="4739"/>
                    <a:pt x="12" y="4765"/>
                    <a:pt x="33" y="4775"/>
                  </a:cubicBezTo>
                  <a:cubicBezTo>
                    <a:pt x="227" y="4854"/>
                    <a:pt x="421" y="4930"/>
                    <a:pt x="619" y="5002"/>
                  </a:cubicBezTo>
                  <a:cubicBezTo>
                    <a:pt x="813" y="5073"/>
                    <a:pt x="1008" y="5144"/>
                    <a:pt x="1210" y="5200"/>
                  </a:cubicBezTo>
                  <a:cubicBezTo>
                    <a:pt x="1307" y="5227"/>
                    <a:pt x="1407" y="5247"/>
                    <a:pt x="1509" y="5254"/>
                  </a:cubicBezTo>
                  <a:cubicBezTo>
                    <a:pt x="1533" y="5255"/>
                    <a:pt x="1557" y="5256"/>
                    <a:pt x="1581" y="5256"/>
                  </a:cubicBezTo>
                  <a:cubicBezTo>
                    <a:pt x="1656" y="5256"/>
                    <a:pt x="1731" y="5249"/>
                    <a:pt x="1805" y="5237"/>
                  </a:cubicBezTo>
                  <a:cubicBezTo>
                    <a:pt x="2002" y="5204"/>
                    <a:pt x="2191" y="5134"/>
                    <a:pt x="2373" y="5059"/>
                  </a:cubicBezTo>
                  <a:cubicBezTo>
                    <a:pt x="2706" y="4921"/>
                    <a:pt x="3028" y="4751"/>
                    <a:pt x="3346" y="4582"/>
                  </a:cubicBezTo>
                  <a:cubicBezTo>
                    <a:pt x="3526" y="4484"/>
                    <a:pt x="3706" y="4388"/>
                    <a:pt x="3889" y="4294"/>
                  </a:cubicBezTo>
                  <a:lnTo>
                    <a:pt x="3889" y="4294"/>
                  </a:lnTo>
                  <a:cubicBezTo>
                    <a:pt x="3578" y="4500"/>
                    <a:pt x="3275" y="4719"/>
                    <a:pt x="3002" y="4972"/>
                  </a:cubicBezTo>
                  <a:cubicBezTo>
                    <a:pt x="2694" y="5258"/>
                    <a:pt x="2422" y="5589"/>
                    <a:pt x="2238" y="5967"/>
                  </a:cubicBezTo>
                  <a:cubicBezTo>
                    <a:pt x="2061" y="6328"/>
                    <a:pt x="1965" y="6727"/>
                    <a:pt x="1998" y="7130"/>
                  </a:cubicBezTo>
                  <a:cubicBezTo>
                    <a:pt x="2024" y="7455"/>
                    <a:pt x="2130" y="7775"/>
                    <a:pt x="2322" y="8040"/>
                  </a:cubicBezTo>
                  <a:cubicBezTo>
                    <a:pt x="2344" y="8098"/>
                    <a:pt x="2378" y="8150"/>
                    <a:pt x="2432" y="8184"/>
                  </a:cubicBezTo>
                  <a:cubicBezTo>
                    <a:pt x="2436" y="8187"/>
                    <a:pt x="2439" y="8188"/>
                    <a:pt x="2443" y="8191"/>
                  </a:cubicBezTo>
                  <a:cubicBezTo>
                    <a:pt x="2469" y="8219"/>
                    <a:pt x="2496" y="8246"/>
                    <a:pt x="2525" y="8272"/>
                  </a:cubicBezTo>
                  <a:cubicBezTo>
                    <a:pt x="2532" y="8279"/>
                    <a:pt x="2540" y="8282"/>
                    <a:pt x="2549" y="8282"/>
                  </a:cubicBezTo>
                  <a:cubicBezTo>
                    <a:pt x="2557" y="8282"/>
                    <a:pt x="2566" y="8279"/>
                    <a:pt x="2573" y="8272"/>
                  </a:cubicBezTo>
                  <a:cubicBezTo>
                    <a:pt x="2780" y="8081"/>
                    <a:pt x="2923" y="7833"/>
                    <a:pt x="3042" y="7581"/>
                  </a:cubicBezTo>
                  <a:cubicBezTo>
                    <a:pt x="3173" y="7306"/>
                    <a:pt x="3291" y="7021"/>
                    <a:pt x="3400" y="6734"/>
                  </a:cubicBezTo>
                  <a:cubicBezTo>
                    <a:pt x="3511" y="6439"/>
                    <a:pt x="3611" y="6140"/>
                    <a:pt x="3700" y="5838"/>
                  </a:cubicBezTo>
                  <a:cubicBezTo>
                    <a:pt x="3784" y="5552"/>
                    <a:pt x="3849" y="5263"/>
                    <a:pt x="3926" y="4975"/>
                  </a:cubicBezTo>
                  <a:cubicBezTo>
                    <a:pt x="4006" y="4676"/>
                    <a:pt x="4109" y="4374"/>
                    <a:pt x="4302" y="4127"/>
                  </a:cubicBezTo>
                  <a:cubicBezTo>
                    <a:pt x="4305" y="4123"/>
                    <a:pt x="4307" y="4117"/>
                    <a:pt x="4308" y="4114"/>
                  </a:cubicBezTo>
                  <a:cubicBezTo>
                    <a:pt x="4362" y="4080"/>
                    <a:pt x="4420" y="4047"/>
                    <a:pt x="4478" y="4017"/>
                  </a:cubicBezTo>
                  <a:cubicBezTo>
                    <a:pt x="4554" y="3985"/>
                    <a:pt x="4632" y="3955"/>
                    <a:pt x="4708" y="3927"/>
                  </a:cubicBezTo>
                  <a:lnTo>
                    <a:pt x="4708" y="3927"/>
                  </a:lnTo>
                  <a:cubicBezTo>
                    <a:pt x="4676" y="3942"/>
                    <a:pt x="4643" y="3960"/>
                    <a:pt x="4611" y="3980"/>
                  </a:cubicBezTo>
                  <a:cubicBezTo>
                    <a:pt x="3820" y="4467"/>
                    <a:pt x="4047" y="5564"/>
                    <a:pt x="4266" y="6299"/>
                  </a:cubicBezTo>
                  <a:cubicBezTo>
                    <a:pt x="4417" y="6806"/>
                    <a:pt x="4617" y="7298"/>
                    <a:pt x="4860" y="7769"/>
                  </a:cubicBezTo>
                  <a:cubicBezTo>
                    <a:pt x="4854" y="7779"/>
                    <a:pt x="4854" y="7794"/>
                    <a:pt x="4863" y="7806"/>
                  </a:cubicBezTo>
                  <a:cubicBezTo>
                    <a:pt x="4879" y="7826"/>
                    <a:pt x="4896" y="7845"/>
                    <a:pt x="4912" y="7866"/>
                  </a:cubicBezTo>
                  <a:cubicBezTo>
                    <a:pt x="4920" y="7880"/>
                    <a:pt x="4926" y="7895"/>
                    <a:pt x="4934" y="7909"/>
                  </a:cubicBezTo>
                  <a:cubicBezTo>
                    <a:pt x="4941" y="7921"/>
                    <a:pt x="4949" y="7925"/>
                    <a:pt x="4960" y="7926"/>
                  </a:cubicBezTo>
                  <a:cubicBezTo>
                    <a:pt x="5208" y="8234"/>
                    <a:pt x="5475" y="8527"/>
                    <a:pt x="5762" y="8797"/>
                  </a:cubicBezTo>
                  <a:cubicBezTo>
                    <a:pt x="5923" y="8949"/>
                    <a:pt x="6089" y="9096"/>
                    <a:pt x="6261" y="9234"/>
                  </a:cubicBezTo>
                  <a:cubicBezTo>
                    <a:pt x="6419" y="9360"/>
                    <a:pt x="6586" y="9475"/>
                    <a:pt x="6775" y="9550"/>
                  </a:cubicBezTo>
                  <a:cubicBezTo>
                    <a:pt x="6894" y="9597"/>
                    <a:pt x="7020" y="9625"/>
                    <a:pt x="7146" y="9625"/>
                  </a:cubicBezTo>
                  <a:cubicBezTo>
                    <a:pt x="7215" y="9625"/>
                    <a:pt x="7284" y="9617"/>
                    <a:pt x="7353" y="9599"/>
                  </a:cubicBezTo>
                  <a:cubicBezTo>
                    <a:pt x="7526" y="9555"/>
                    <a:pt x="7682" y="9454"/>
                    <a:pt x="7814" y="9334"/>
                  </a:cubicBezTo>
                  <a:cubicBezTo>
                    <a:pt x="7961" y="9200"/>
                    <a:pt x="8085" y="9042"/>
                    <a:pt x="8206" y="8884"/>
                  </a:cubicBezTo>
                  <a:cubicBezTo>
                    <a:pt x="8242" y="8836"/>
                    <a:pt x="8277" y="8785"/>
                    <a:pt x="8314" y="8736"/>
                  </a:cubicBezTo>
                  <a:lnTo>
                    <a:pt x="8314" y="8736"/>
                  </a:lnTo>
                  <a:lnTo>
                    <a:pt x="8286" y="8791"/>
                  </a:lnTo>
                  <a:cubicBezTo>
                    <a:pt x="8046" y="9283"/>
                    <a:pt x="7823" y="9885"/>
                    <a:pt x="8008" y="10434"/>
                  </a:cubicBezTo>
                  <a:cubicBezTo>
                    <a:pt x="8086" y="10667"/>
                    <a:pt x="8244" y="10860"/>
                    <a:pt x="8458" y="10981"/>
                  </a:cubicBezTo>
                  <a:cubicBezTo>
                    <a:pt x="8678" y="11107"/>
                    <a:pt x="8934" y="11157"/>
                    <a:pt x="9184" y="11173"/>
                  </a:cubicBezTo>
                  <a:cubicBezTo>
                    <a:pt x="9252" y="11177"/>
                    <a:pt x="9322" y="11179"/>
                    <a:pt x="9391" y="11179"/>
                  </a:cubicBezTo>
                  <a:cubicBezTo>
                    <a:pt x="9626" y="11179"/>
                    <a:pt x="9862" y="11157"/>
                    <a:pt x="10093" y="11126"/>
                  </a:cubicBezTo>
                  <a:cubicBezTo>
                    <a:pt x="10420" y="11082"/>
                    <a:pt x="10744" y="11012"/>
                    <a:pt x="11060" y="10916"/>
                  </a:cubicBezTo>
                  <a:cubicBezTo>
                    <a:pt x="11164" y="10885"/>
                    <a:pt x="11273" y="10846"/>
                    <a:pt x="11381" y="10803"/>
                  </a:cubicBezTo>
                  <a:lnTo>
                    <a:pt x="11381" y="10803"/>
                  </a:lnTo>
                  <a:cubicBezTo>
                    <a:pt x="10986" y="11119"/>
                    <a:pt x="10640" y="11495"/>
                    <a:pt x="10354" y="11913"/>
                  </a:cubicBezTo>
                  <a:cubicBezTo>
                    <a:pt x="9945" y="12507"/>
                    <a:pt x="9655" y="13188"/>
                    <a:pt x="9517" y="13895"/>
                  </a:cubicBezTo>
                  <a:cubicBezTo>
                    <a:pt x="9445" y="14262"/>
                    <a:pt x="9413" y="14635"/>
                    <a:pt x="9425" y="15009"/>
                  </a:cubicBezTo>
                  <a:cubicBezTo>
                    <a:pt x="9398" y="15036"/>
                    <a:pt x="9372" y="15064"/>
                    <a:pt x="9346" y="15090"/>
                  </a:cubicBezTo>
                  <a:cubicBezTo>
                    <a:pt x="9339" y="15088"/>
                    <a:pt x="9330" y="15084"/>
                    <a:pt x="9323" y="15079"/>
                  </a:cubicBezTo>
                  <a:cubicBezTo>
                    <a:pt x="9418" y="14948"/>
                    <a:pt x="9427" y="14768"/>
                    <a:pt x="9418" y="14609"/>
                  </a:cubicBezTo>
                  <a:cubicBezTo>
                    <a:pt x="9412" y="14485"/>
                    <a:pt x="9398" y="14361"/>
                    <a:pt x="9390" y="14237"/>
                  </a:cubicBezTo>
                  <a:cubicBezTo>
                    <a:pt x="9380" y="14103"/>
                    <a:pt x="9369" y="13966"/>
                    <a:pt x="9360" y="13831"/>
                  </a:cubicBezTo>
                  <a:cubicBezTo>
                    <a:pt x="9323" y="13285"/>
                    <a:pt x="9297" y="12738"/>
                    <a:pt x="9283" y="12191"/>
                  </a:cubicBezTo>
                  <a:cubicBezTo>
                    <a:pt x="9276" y="11882"/>
                    <a:pt x="9273" y="11572"/>
                    <a:pt x="9272" y="11264"/>
                  </a:cubicBezTo>
                  <a:cubicBezTo>
                    <a:pt x="9272" y="11241"/>
                    <a:pt x="9253" y="11229"/>
                    <a:pt x="9235" y="11229"/>
                  </a:cubicBezTo>
                  <a:cubicBezTo>
                    <a:pt x="9217" y="11229"/>
                    <a:pt x="9198" y="11241"/>
                    <a:pt x="9198" y="11264"/>
                  </a:cubicBezTo>
                  <a:cubicBezTo>
                    <a:pt x="9201" y="11804"/>
                    <a:pt x="9218" y="12344"/>
                    <a:pt x="9241" y="12884"/>
                  </a:cubicBezTo>
                  <a:cubicBezTo>
                    <a:pt x="9265" y="13421"/>
                    <a:pt x="9299" y="13958"/>
                    <a:pt x="9345" y="14494"/>
                  </a:cubicBezTo>
                  <a:cubicBezTo>
                    <a:pt x="9360" y="14671"/>
                    <a:pt x="9381" y="14891"/>
                    <a:pt x="9271" y="15042"/>
                  </a:cubicBezTo>
                  <a:cubicBezTo>
                    <a:pt x="9264" y="14876"/>
                    <a:pt x="9177" y="14714"/>
                    <a:pt x="9099" y="14571"/>
                  </a:cubicBezTo>
                  <a:cubicBezTo>
                    <a:pt x="9065" y="14508"/>
                    <a:pt x="9029" y="14445"/>
                    <a:pt x="8993" y="14382"/>
                  </a:cubicBezTo>
                  <a:cubicBezTo>
                    <a:pt x="8945" y="14209"/>
                    <a:pt x="8895" y="14035"/>
                    <a:pt x="8846" y="13863"/>
                  </a:cubicBezTo>
                  <a:cubicBezTo>
                    <a:pt x="8770" y="13591"/>
                    <a:pt x="8694" y="13320"/>
                    <a:pt x="8617" y="13049"/>
                  </a:cubicBezTo>
                  <a:cubicBezTo>
                    <a:pt x="8546" y="12803"/>
                    <a:pt x="8466" y="12559"/>
                    <a:pt x="8352" y="12329"/>
                  </a:cubicBezTo>
                  <a:cubicBezTo>
                    <a:pt x="8150" y="11928"/>
                    <a:pt x="7858" y="11572"/>
                    <a:pt x="7522" y="11275"/>
                  </a:cubicBezTo>
                  <a:cubicBezTo>
                    <a:pt x="7165" y="10956"/>
                    <a:pt x="6756" y="10702"/>
                    <a:pt x="6326" y="10493"/>
                  </a:cubicBezTo>
                  <a:cubicBezTo>
                    <a:pt x="5935" y="10303"/>
                    <a:pt x="5530" y="10151"/>
                    <a:pt x="5119" y="10015"/>
                  </a:cubicBezTo>
                  <a:cubicBezTo>
                    <a:pt x="5021" y="9955"/>
                    <a:pt x="4917" y="9908"/>
                    <a:pt x="4805" y="9889"/>
                  </a:cubicBezTo>
                  <a:cubicBezTo>
                    <a:pt x="4768" y="9882"/>
                    <a:pt x="4730" y="9880"/>
                    <a:pt x="4695" y="9879"/>
                  </a:cubicBezTo>
                  <a:lnTo>
                    <a:pt x="4692" y="9879"/>
                  </a:lnTo>
                  <a:cubicBezTo>
                    <a:pt x="4690" y="9878"/>
                    <a:pt x="4687" y="9877"/>
                    <a:pt x="4684" y="9877"/>
                  </a:cubicBezTo>
                  <a:cubicBezTo>
                    <a:pt x="4681" y="9877"/>
                    <a:pt x="4678" y="9878"/>
                    <a:pt x="4676" y="9879"/>
                  </a:cubicBezTo>
                  <a:cubicBezTo>
                    <a:pt x="4670" y="9879"/>
                    <a:pt x="4665" y="9878"/>
                    <a:pt x="4660" y="9878"/>
                  </a:cubicBezTo>
                  <a:cubicBezTo>
                    <a:pt x="4657" y="9878"/>
                    <a:pt x="4654" y="9878"/>
                    <a:pt x="4652" y="9879"/>
                  </a:cubicBezTo>
                  <a:cubicBezTo>
                    <a:pt x="4618" y="9880"/>
                    <a:pt x="4608" y="9919"/>
                    <a:pt x="4631" y="9940"/>
                  </a:cubicBezTo>
                  <a:cubicBezTo>
                    <a:pt x="4515" y="10194"/>
                    <a:pt x="4446" y="10467"/>
                    <a:pt x="4405" y="10741"/>
                  </a:cubicBezTo>
                  <a:cubicBezTo>
                    <a:pt x="4361" y="11042"/>
                    <a:pt x="4341" y="11346"/>
                    <a:pt x="4335" y="11648"/>
                  </a:cubicBezTo>
                  <a:cubicBezTo>
                    <a:pt x="4329" y="11940"/>
                    <a:pt x="4349" y="12233"/>
                    <a:pt x="4427" y="12516"/>
                  </a:cubicBezTo>
                  <a:cubicBezTo>
                    <a:pt x="4491" y="12751"/>
                    <a:pt x="4591" y="12974"/>
                    <a:pt x="4717" y="13182"/>
                  </a:cubicBezTo>
                  <a:cubicBezTo>
                    <a:pt x="4970" y="13603"/>
                    <a:pt x="5327" y="13957"/>
                    <a:pt x="5730" y="14236"/>
                  </a:cubicBezTo>
                  <a:cubicBezTo>
                    <a:pt x="6186" y="14550"/>
                    <a:pt x="6707" y="14761"/>
                    <a:pt x="7239" y="14906"/>
                  </a:cubicBezTo>
                  <a:cubicBezTo>
                    <a:pt x="7591" y="15002"/>
                    <a:pt x="7950" y="15070"/>
                    <a:pt x="8309" y="15124"/>
                  </a:cubicBezTo>
                  <a:cubicBezTo>
                    <a:pt x="8275" y="15120"/>
                    <a:pt x="8240" y="15116"/>
                    <a:pt x="8205" y="15114"/>
                  </a:cubicBezTo>
                  <a:cubicBezTo>
                    <a:pt x="7934" y="15088"/>
                    <a:pt x="7659" y="15069"/>
                    <a:pt x="7383" y="15069"/>
                  </a:cubicBezTo>
                  <a:cubicBezTo>
                    <a:pt x="7095" y="15069"/>
                    <a:pt x="6807" y="15090"/>
                    <a:pt x="6527" y="15146"/>
                  </a:cubicBezTo>
                  <a:cubicBezTo>
                    <a:pt x="6265" y="15199"/>
                    <a:pt x="6008" y="15288"/>
                    <a:pt x="5777" y="15423"/>
                  </a:cubicBezTo>
                  <a:cubicBezTo>
                    <a:pt x="5539" y="15563"/>
                    <a:pt x="5335" y="15754"/>
                    <a:pt x="5141" y="15952"/>
                  </a:cubicBezTo>
                  <a:cubicBezTo>
                    <a:pt x="4928" y="16169"/>
                    <a:pt x="4720" y="16391"/>
                    <a:pt x="4510" y="16610"/>
                  </a:cubicBezTo>
                  <a:cubicBezTo>
                    <a:pt x="4405" y="16720"/>
                    <a:pt x="4299" y="16830"/>
                    <a:pt x="4195" y="16940"/>
                  </a:cubicBezTo>
                  <a:cubicBezTo>
                    <a:pt x="4154" y="16982"/>
                    <a:pt x="4106" y="17025"/>
                    <a:pt x="4084" y="17080"/>
                  </a:cubicBezTo>
                  <a:cubicBezTo>
                    <a:pt x="4070" y="17113"/>
                    <a:pt x="4069" y="17145"/>
                    <a:pt x="4077" y="17177"/>
                  </a:cubicBezTo>
                  <a:cubicBezTo>
                    <a:pt x="4074" y="17179"/>
                    <a:pt x="4073" y="17180"/>
                    <a:pt x="4070" y="17181"/>
                  </a:cubicBezTo>
                  <a:cubicBezTo>
                    <a:pt x="4049" y="17197"/>
                    <a:pt x="4046" y="17238"/>
                    <a:pt x="4078" y="17245"/>
                  </a:cubicBezTo>
                  <a:cubicBezTo>
                    <a:pt x="4088" y="17247"/>
                    <a:pt x="4098" y="17248"/>
                    <a:pt x="4107" y="17249"/>
                  </a:cubicBezTo>
                  <a:cubicBezTo>
                    <a:pt x="4140" y="17302"/>
                    <a:pt x="4184" y="17353"/>
                    <a:pt x="4225" y="17401"/>
                  </a:cubicBezTo>
                  <a:cubicBezTo>
                    <a:pt x="4272" y="17459"/>
                    <a:pt x="4319" y="17516"/>
                    <a:pt x="4368" y="17573"/>
                  </a:cubicBezTo>
                  <a:cubicBezTo>
                    <a:pt x="4462" y="17684"/>
                    <a:pt x="4560" y="17792"/>
                    <a:pt x="4661" y="17898"/>
                  </a:cubicBezTo>
                  <a:cubicBezTo>
                    <a:pt x="4845" y="18092"/>
                    <a:pt x="5038" y="18302"/>
                    <a:pt x="5270" y="18443"/>
                  </a:cubicBezTo>
                  <a:cubicBezTo>
                    <a:pt x="5377" y="18507"/>
                    <a:pt x="5494" y="18553"/>
                    <a:pt x="5619" y="18559"/>
                  </a:cubicBezTo>
                  <a:cubicBezTo>
                    <a:pt x="5628" y="18560"/>
                    <a:pt x="5637" y="18560"/>
                    <a:pt x="5645" y="18560"/>
                  </a:cubicBezTo>
                  <a:cubicBezTo>
                    <a:pt x="5763" y="18560"/>
                    <a:pt x="5875" y="18522"/>
                    <a:pt x="5980" y="18468"/>
                  </a:cubicBezTo>
                  <a:cubicBezTo>
                    <a:pt x="6210" y="18348"/>
                    <a:pt x="6423" y="18182"/>
                    <a:pt x="6625" y="18018"/>
                  </a:cubicBezTo>
                  <a:cubicBezTo>
                    <a:pt x="7429" y="17368"/>
                    <a:pt x="8057" y="16532"/>
                    <a:pt x="8645" y="15688"/>
                  </a:cubicBezTo>
                  <a:lnTo>
                    <a:pt x="8645" y="15688"/>
                  </a:lnTo>
                  <a:cubicBezTo>
                    <a:pt x="8374" y="16497"/>
                    <a:pt x="8102" y="17306"/>
                    <a:pt x="7830" y="18114"/>
                  </a:cubicBezTo>
                  <a:cubicBezTo>
                    <a:pt x="7686" y="18541"/>
                    <a:pt x="7538" y="18967"/>
                    <a:pt x="7405" y="19397"/>
                  </a:cubicBezTo>
                  <a:cubicBezTo>
                    <a:pt x="7338" y="19612"/>
                    <a:pt x="7276" y="19831"/>
                    <a:pt x="7225" y="20053"/>
                  </a:cubicBezTo>
                  <a:cubicBezTo>
                    <a:pt x="7182" y="20240"/>
                    <a:pt x="7115" y="20457"/>
                    <a:pt x="7139" y="20650"/>
                  </a:cubicBezTo>
                  <a:cubicBezTo>
                    <a:pt x="7176" y="20966"/>
                    <a:pt x="7529" y="21060"/>
                    <a:pt x="7689" y="21296"/>
                  </a:cubicBezTo>
                  <a:cubicBezTo>
                    <a:pt x="7686" y="21320"/>
                    <a:pt x="7684" y="21343"/>
                    <a:pt x="7683" y="21367"/>
                  </a:cubicBezTo>
                  <a:cubicBezTo>
                    <a:pt x="7681" y="21386"/>
                    <a:pt x="7700" y="21399"/>
                    <a:pt x="7717" y="21399"/>
                  </a:cubicBezTo>
                  <a:cubicBezTo>
                    <a:pt x="7725" y="21399"/>
                    <a:pt x="7733" y="21397"/>
                    <a:pt x="7738" y="21390"/>
                  </a:cubicBezTo>
                  <a:cubicBezTo>
                    <a:pt x="7740" y="21389"/>
                    <a:pt x="7741" y="21388"/>
                    <a:pt x="7742" y="21385"/>
                  </a:cubicBezTo>
                  <a:cubicBezTo>
                    <a:pt x="7747" y="21388"/>
                    <a:pt x="7753" y="21389"/>
                    <a:pt x="7759" y="21389"/>
                  </a:cubicBezTo>
                  <a:cubicBezTo>
                    <a:pt x="7771" y="21389"/>
                    <a:pt x="7783" y="21383"/>
                    <a:pt x="7790" y="21373"/>
                  </a:cubicBezTo>
                  <a:cubicBezTo>
                    <a:pt x="7864" y="21268"/>
                    <a:pt x="7939" y="21165"/>
                    <a:pt x="8013" y="21060"/>
                  </a:cubicBezTo>
                  <a:cubicBezTo>
                    <a:pt x="8197" y="20839"/>
                    <a:pt x="8381" y="20619"/>
                    <a:pt x="8565" y="20397"/>
                  </a:cubicBezTo>
                  <a:cubicBezTo>
                    <a:pt x="8795" y="20122"/>
                    <a:pt x="9078" y="19841"/>
                    <a:pt x="9147" y="19476"/>
                  </a:cubicBezTo>
                  <a:cubicBezTo>
                    <a:pt x="9150" y="19464"/>
                    <a:pt x="9151" y="19450"/>
                    <a:pt x="9153" y="19437"/>
                  </a:cubicBezTo>
                  <a:cubicBezTo>
                    <a:pt x="9202" y="19345"/>
                    <a:pt x="9241" y="19249"/>
                    <a:pt x="9262" y="19146"/>
                  </a:cubicBezTo>
                  <a:cubicBezTo>
                    <a:pt x="9295" y="18988"/>
                    <a:pt x="9293" y="18824"/>
                    <a:pt x="9283" y="18663"/>
                  </a:cubicBezTo>
                  <a:cubicBezTo>
                    <a:pt x="9263" y="18313"/>
                    <a:pt x="9227" y="17963"/>
                    <a:pt x="9177" y="17615"/>
                  </a:cubicBezTo>
                  <a:cubicBezTo>
                    <a:pt x="9127" y="17269"/>
                    <a:pt x="9063" y="16924"/>
                    <a:pt x="8985" y="16583"/>
                  </a:cubicBezTo>
                  <a:lnTo>
                    <a:pt x="8985" y="16583"/>
                  </a:lnTo>
                  <a:cubicBezTo>
                    <a:pt x="9105" y="16663"/>
                    <a:pt x="9241" y="16692"/>
                    <a:pt x="9383" y="16692"/>
                  </a:cubicBezTo>
                  <a:cubicBezTo>
                    <a:pt x="9418" y="16692"/>
                    <a:pt x="9452" y="16690"/>
                    <a:pt x="9487" y="16687"/>
                  </a:cubicBezTo>
                  <a:cubicBezTo>
                    <a:pt x="9536" y="16683"/>
                    <a:pt x="9583" y="16678"/>
                    <a:pt x="9632" y="16673"/>
                  </a:cubicBezTo>
                  <a:cubicBezTo>
                    <a:pt x="9700" y="16767"/>
                    <a:pt x="9698" y="16935"/>
                    <a:pt x="9709" y="17038"/>
                  </a:cubicBezTo>
                  <a:cubicBezTo>
                    <a:pt x="9722" y="17168"/>
                    <a:pt x="9729" y="17299"/>
                    <a:pt x="9730" y="17430"/>
                  </a:cubicBezTo>
                  <a:cubicBezTo>
                    <a:pt x="9737" y="17957"/>
                    <a:pt x="9661" y="18484"/>
                    <a:pt x="9607" y="19008"/>
                  </a:cubicBezTo>
                  <a:cubicBezTo>
                    <a:pt x="9497" y="20061"/>
                    <a:pt x="9434" y="21117"/>
                    <a:pt x="9394" y="22176"/>
                  </a:cubicBezTo>
                  <a:cubicBezTo>
                    <a:pt x="9318" y="24302"/>
                    <a:pt x="9315" y="26430"/>
                    <a:pt x="9288" y="28557"/>
                  </a:cubicBezTo>
                  <a:cubicBezTo>
                    <a:pt x="9273" y="29759"/>
                    <a:pt x="9261" y="30962"/>
                    <a:pt x="9245" y="32164"/>
                  </a:cubicBezTo>
                  <a:cubicBezTo>
                    <a:pt x="9245" y="32185"/>
                    <a:pt x="9261" y="32196"/>
                    <a:pt x="9277" y="32196"/>
                  </a:cubicBezTo>
                  <a:cubicBezTo>
                    <a:pt x="9294" y="32196"/>
                    <a:pt x="9310" y="32185"/>
                    <a:pt x="9310" y="32164"/>
                  </a:cubicBezTo>
                  <a:cubicBezTo>
                    <a:pt x="9339" y="29973"/>
                    <a:pt x="9367" y="27780"/>
                    <a:pt x="9394" y="25588"/>
                  </a:cubicBezTo>
                  <a:cubicBezTo>
                    <a:pt x="9420" y="23426"/>
                    <a:pt x="9445" y="21259"/>
                    <a:pt x="9664" y="19107"/>
                  </a:cubicBezTo>
                  <a:cubicBezTo>
                    <a:pt x="9723" y="18517"/>
                    <a:pt x="9812" y="17926"/>
                    <a:pt x="9795" y="17332"/>
                  </a:cubicBezTo>
                  <a:cubicBezTo>
                    <a:pt x="9790" y="17186"/>
                    <a:pt x="9779" y="17042"/>
                    <a:pt x="9759" y="16899"/>
                  </a:cubicBezTo>
                  <a:cubicBezTo>
                    <a:pt x="9748" y="16822"/>
                    <a:pt x="9740" y="16735"/>
                    <a:pt x="9705" y="16663"/>
                  </a:cubicBezTo>
                  <a:cubicBezTo>
                    <a:pt x="9865" y="16644"/>
                    <a:pt x="10023" y="16621"/>
                    <a:pt x="10183" y="16600"/>
                  </a:cubicBezTo>
                  <a:cubicBezTo>
                    <a:pt x="10415" y="16572"/>
                    <a:pt x="10646" y="16543"/>
                    <a:pt x="10877" y="16513"/>
                  </a:cubicBezTo>
                  <a:cubicBezTo>
                    <a:pt x="11325" y="16457"/>
                    <a:pt x="11775" y="16410"/>
                    <a:pt x="12216" y="16315"/>
                  </a:cubicBezTo>
                  <a:cubicBezTo>
                    <a:pt x="12637" y="16223"/>
                    <a:pt x="13044" y="16073"/>
                    <a:pt x="13417" y="15855"/>
                  </a:cubicBezTo>
                  <a:cubicBezTo>
                    <a:pt x="13505" y="15804"/>
                    <a:pt x="13592" y="15750"/>
                    <a:pt x="13674" y="15690"/>
                  </a:cubicBezTo>
                  <a:cubicBezTo>
                    <a:pt x="13743" y="15639"/>
                    <a:pt x="13794" y="15570"/>
                    <a:pt x="13769" y="15478"/>
                  </a:cubicBezTo>
                  <a:cubicBezTo>
                    <a:pt x="13747" y="15398"/>
                    <a:pt x="13681" y="15325"/>
                    <a:pt x="13621" y="15271"/>
                  </a:cubicBezTo>
                  <a:cubicBezTo>
                    <a:pt x="13557" y="15211"/>
                    <a:pt x="13482" y="15164"/>
                    <a:pt x="13403" y="15126"/>
                  </a:cubicBezTo>
                  <a:cubicBezTo>
                    <a:pt x="13228" y="15037"/>
                    <a:pt x="13036" y="14984"/>
                    <a:pt x="12850" y="14928"/>
                  </a:cubicBezTo>
                  <a:cubicBezTo>
                    <a:pt x="12637" y="14868"/>
                    <a:pt x="12422" y="14816"/>
                    <a:pt x="12205" y="14779"/>
                  </a:cubicBezTo>
                  <a:cubicBezTo>
                    <a:pt x="11952" y="14734"/>
                    <a:pt x="11695" y="14709"/>
                    <a:pt x="11438" y="14709"/>
                  </a:cubicBezTo>
                  <a:cubicBezTo>
                    <a:pt x="11257" y="14709"/>
                    <a:pt x="11077" y="14722"/>
                    <a:pt x="10897" y="14749"/>
                  </a:cubicBezTo>
                  <a:cubicBezTo>
                    <a:pt x="10811" y="14763"/>
                    <a:pt x="10724" y="14780"/>
                    <a:pt x="10639" y="14801"/>
                  </a:cubicBezTo>
                  <a:cubicBezTo>
                    <a:pt x="10906" y="14633"/>
                    <a:pt x="11139" y="14417"/>
                    <a:pt x="11335" y="14171"/>
                  </a:cubicBezTo>
                  <a:cubicBezTo>
                    <a:pt x="11728" y="13673"/>
                    <a:pt x="11945" y="13075"/>
                    <a:pt x="12030" y="12454"/>
                  </a:cubicBezTo>
                  <a:cubicBezTo>
                    <a:pt x="12071" y="12690"/>
                    <a:pt x="12121" y="12926"/>
                    <a:pt x="12182" y="13157"/>
                  </a:cubicBezTo>
                  <a:cubicBezTo>
                    <a:pt x="12260" y="13451"/>
                    <a:pt x="12332" y="13843"/>
                    <a:pt x="12621" y="14006"/>
                  </a:cubicBezTo>
                  <a:cubicBezTo>
                    <a:pt x="12738" y="14073"/>
                    <a:pt x="12872" y="14098"/>
                    <a:pt x="13009" y="14098"/>
                  </a:cubicBezTo>
                  <a:cubicBezTo>
                    <a:pt x="13158" y="14098"/>
                    <a:pt x="13312" y="14068"/>
                    <a:pt x="13452" y="14030"/>
                  </a:cubicBezTo>
                  <a:cubicBezTo>
                    <a:pt x="13456" y="14030"/>
                    <a:pt x="13460" y="14029"/>
                    <a:pt x="13463" y="14027"/>
                  </a:cubicBezTo>
                  <a:cubicBezTo>
                    <a:pt x="13506" y="14016"/>
                    <a:pt x="13548" y="14003"/>
                    <a:pt x="13587" y="13989"/>
                  </a:cubicBezTo>
                  <a:cubicBezTo>
                    <a:pt x="13753" y="13935"/>
                    <a:pt x="13915" y="13862"/>
                    <a:pt x="14063" y="13769"/>
                  </a:cubicBezTo>
                  <a:cubicBezTo>
                    <a:pt x="14194" y="13689"/>
                    <a:pt x="14360" y="13592"/>
                    <a:pt x="14397" y="13432"/>
                  </a:cubicBezTo>
                  <a:cubicBezTo>
                    <a:pt x="14433" y="13276"/>
                    <a:pt x="14388" y="13089"/>
                    <a:pt x="14360" y="12935"/>
                  </a:cubicBezTo>
                  <a:cubicBezTo>
                    <a:pt x="14328" y="12766"/>
                    <a:pt x="14280" y="12600"/>
                    <a:pt x="14223" y="12437"/>
                  </a:cubicBezTo>
                  <a:cubicBezTo>
                    <a:pt x="14107" y="12112"/>
                    <a:pt x="13947" y="11805"/>
                    <a:pt x="13767" y="11514"/>
                  </a:cubicBezTo>
                  <a:cubicBezTo>
                    <a:pt x="13559" y="11179"/>
                    <a:pt x="13322" y="10864"/>
                    <a:pt x="13078" y="10556"/>
                  </a:cubicBezTo>
                  <a:cubicBezTo>
                    <a:pt x="12967" y="10414"/>
                    <a:pt x="12857" y="10268"/>
                    <a:pt x="12736" y="10133"/>
                  </a:cubicBezTo>
                  <a:lnTo>
                    <a:pt x="12736" y="10133"/>
                  </a:lnTo>
                  <a:cubicBezTo>
                    <a:pt x="13039" y="10202"/>
                    <a:pt x="13343" y="10268"/>
                    <a:pt x="13658" y="10268"/>
                  </a:cubicBezTo>
                  <a:cubicBezTo>
                    <a:pt x="13675" y="10268"/>
                    <a:pt x="13691" y="10268"/>
                    <a:pt x="13707" y="10268"/>
                  </a:cubicBezTo>
                  <a:cubicBezTo>
                    <a:pt x="14142" y="10258"/>
                    <a:pt x="14570" y="10148"/>
                    <a:pt x="14965" y="9970"/>
                  </a:cubicBezTo>
                  <a:cubicBezTo>
                    <a:pt x="15790" y="9598"/>
                    <a:pt x="16431" y="8932"/>
                    <a:pt x="16890" y="8165"/>
                  </a:cubicBezTo>
                  <a:cubicBezTo>
                    <a:pt x="17152" y="7726"/>
                    <a:pt x="17358" y="7255"/>
                    <a:pt x="17525" y="6773"/>
                  </a:cubicBezTo>
                  <a:cubicBezTo>
                    <a:pt x="17526" y="6756"/>
                    <a:pt x="17513" y="6738"/>
                    <a:pt x="17495" y="6731"/>
                  </a:cubicBezTo>
                  <a:cubicBezTo>
                    <a:pt x="16826" y="6470"/>
                    <a:pt x="16110" y="6338"/>
                    <a:pt x="15394" y="6338"/>
                  </a:cubicBezTo>
                  <a:cubicBezTo>
                    <a:pt x="15172" y="6338"/>
                    <a:pt x="14949" y="6350"/>
                    <a:pt x="14728" y="6376"/>
                  </a:cubicBezTo>
                  <a:cubicBezTo>
                    <a:pt x="14759" y="6332"/>
                    <a:pt x="14788" y="6282"/>
                    <a:pt x="14811" y="6232"/>
                  </a:cubicBezTo>
                  <a:cubicBezTo>
                    <a:pt x="14873" y="6095"/>
                    <a:pt x="14908" y="5948"/>
                    <a:pt x="14932" y="5800"/>
                  </a:cubicBezTo>
                  <a:cubicBezTo>
                    <a:pt x="14966" y="5611"/>
                    <a:pt x="14989" y="5421"/>
                    <a:pt x="15005" y="5230"/>
                  </a:cubicBezTo>
                  <a:cubicBezTo>
                    <a:pt x="15036" y="4843"/>
                    <a:pt x="15036" y="4448"/>
                    <a:pt x="14992" y="4062"/>
                  </a:cubicBezTo>
                  <a:cubicBezTo>
                    <a:pt x="14971" y="3887"/>
                    <a:pt x="14935" y="3716"/>
                    <a:pt x="14861" y="3557"/>
                  </a:cubicBezTo>
                  <a:cubicBezTo>
                    <a:pt x="14796" y="3419"/>
                    <a:pt x="14704" y="3295"/>
                    <a:pt x="14597" y="3188"/>
                  </a:cubicBezTo>
                  <a:cubicBezTo>
                    <a:pt x="14133" y="2721"/>
                    <a:pt x="13428" y="2536"/>
                    <a:pt x="12785" y="2536"/>
                  </a:cubicBezTo>
                  <a:cubicBezTo>
                    <a:pt x="12774" y="2536"/>
                    <a:pt x="12763" y="2536"/>
                    <a:pt x="12752" y="2536"/>
                  </a:cubicBezTo>
                  <a:cubicBezTo>
                    <a:pt x="12603" y="2538"/>
                    <a:pt x="12454" y="2549"/>
                    <a:pt x="12305" y="2569"/>
                  </a:cubicBezTo>
                  <a:cubicBezTo>
                    <a:pt x="12358" y="2522"/>
                    <a:pt x="12411" y="2475"/>
                    <a:pt x="12462" y="2425"/>
                  </a:cubicBezTo>
                  <a:cubicBezTo>
                    <a:pt x="12589" y="2302"/>
                    <a:pt x="12708" y="2171"/>
                    <a:pt x="12819" y="2032"/>
                  </a:cubicBezTo>
                  <a:cubicBezTo>
                    <a:pt x="12830" y="2017"/>
                    <a:pt x="12835" y="1995"/>
                    <a:pt x="12819" y="1982"/>
                  </a:cubicBezTo>
                  <a:cubicBezTo>
                    <a:pt x="12464" y="1690"/>
                    <a:pt x="12110" y="1397"/>
                    <a:pt x="11753" y="1105"/>
                  </a:cubicBezTo>
                  <a:cubicBezTo>
                    <a:pt x="11421" y="837"/>
                    <a:pt x="11081" y="575"/>
                    <a:pt x="10703" y="371"/>
                  </a:cubicBezTo>
                  <a:cubicBezTo>
                    <a:pt x="10339" y="174"/>
                    <a:pt x="9936" y="35"/>
                    <a:pt x="9519" y="7"/>
                  </a:cubicBezTo>
                  <a:cubicBezTo>
                    <a:pt x="9463" y="3"/>
                    <a:pt x="9407" y="0"/>
                    <a:pt x="9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9"/>
            <p:cNvSpPr/>
            <p:nvPr/>
          </p:nvSpPr>
          <p:spPr>
            <a:xfrm>
              <a:off x="3692100" y="2981210"/>
              <a:ext cx="379313" cy="389855"/>
            </a:xfrm>
            <a:custGeom>
              <a:avLst/>
              <a:gdLst/>
              <a:ahLst/>
              <a:cxnLst/>
              <a:rect l="l" t="t" r="r" b="b"/>
              <a:pathLst>
                <a:path w="4943" h="5080" extrusionOk="0">
                  <a:moveTo>
                    <a:pt x="1732" y="1"/>
                  </a:moveTo>
                  <a:cubicBezTo>
                    <a:pt x="1511" y="1"/>
                    <a:pt x="1293" y="68"/>
                    <a:pt x="1085" y="226"/>
                  </a:cubicBezTo>
                  <a:cubicBezTo>
                    <a:pt x="133" y="954"/>
                    <a:pt x="0" y="2989"/>
                    <a:pt x="216" y="4043"/>
                  </a:cubicBezTo>
                  <a:cubicBezTo>
                    <a:pt x="295" y="4426"/>
                    <a:pt x="462" y="4834"/>
                    <a:pt x="815" y="5000"/>
                  </a:cubicBezTo>
                  <a:cubicBezTo>
                    <a:pt x="936" y="5057"/>
                    <a:pt x="1065" y="5079"/>
                    <a:pt x="1196" y="5079"/>
                  </a:cubicBezTo>
                  <a:cubicBezTo>
                    <a:pt x="1415" y="5079"/>
                    <a:pt x="1641" y="5018"/>
                    <a:pt x="1852" y="4952"/>
                  </a:cubicBezTo>
                  <a:cubicBezTo>
                    <a:pt x="2651" y="4702"/>
                    <a:pt x="3430" y="4393"/>
                    <a:pt x="4184" y="4032"/>
                  </a:cubicBezTo>
                  <a:cubicBezTo>
                    <a:pt x="4541" y="3860"/>
                    <a:pt x="4942" y="3593"/>
                    <a:pt x="4925" y="3199"/>
                  </a:cubicBezTo>
                  <a:cubicBezTo>
                    <a:pt x="4916" y="3004"/>
                    <a:pt x="4802" y="2832"/>
                    <a:pt x="4691" y="2671"/>
                  </a:cubicBezTo>
                  <a:cubicBezTo>
                    <a:pt x="4448" y="2326"/>
                    <a:pt x="4202" y="1984"/>
                    <a:pt x="3949" y="1644"/>
                  </a:cubicBezTo>
                  <a:cubicBezTo>
                    <a:pt x="3515" y="1062"/>
                    <a:pt x="2607" y="1"/>
                    <a:pt x="1732" y="1"/>
                  </a:cubicBezTo>
                  <a:close/>
                </a:path>
              </a:pathLst>
            </a:custGeom>
            <a:solidFill>
              <a:srgbClr val="E7A77B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9"/>
            <p:cNvSpPr/>
            <p:nvPr/>
          </p:nvSpPr>
          <p:spPr>
            <a:xfrm>
              <a:off x="4342374" y="3566299"/>
              <a:ext cx="379313" cy="389778"/>
            </a:xfrm>
            <a:custGeom>
              <a:avLst/>
              <a:gdLst/>
              <a:ahLst/>
              <a:cxnLst/>
              <a:rect l="l" t="t" r="r" b="b"/>
              <a:pathLst>
                <a:path w="4943" h="5079" extrusionOk="0">
                  <a:moveTo>
                    <a:pt x="1732" y="1"/>
                  </a:moveTo>
                  <a:cubicBezTo>
                    <a:pt x="1512" y="1"/>
                    <a:pt x="1294" y="68"/>
                    <a:pt x="1086" y="226"/>
                  </a:cubicBezTo>
                  <a:cubicBezTo>
                    <a:pt x="133" y="951"/>
                    <a:pt x="0" y="2988"/>
                    <a:pt x="217" y="4043"/>
                  </a:cubicBezTo>
                  <a:cubicBezTo>
                    <a:pt x="296" y="4426"/>
                    <a:pt x="462" y="4834"/>
                    <a:pt x="817" y="5000"/>
                  </a:cubicBezTo>
                  <a:cubicBezTo>
                    <a:pt x="937" y="5057"/>
                    <a:pt x="1066" y="5079"/>
                    <a:pt x="1197" y="5079"/>
                  </a:cubicBezTo>
                  <a:cubicBezTo>
                    <a:pt x="1416" y="5079"/>
                    <a:pt x="1642" y="5018"/>
                    <a:pt x="1854" y="4951"/>
                  </a:cubicBezTo>
                  <a:cubicBezTo>
                    <a:pt x="2652" y="4701"/>
                    <a:pt x="3431" y="4393"/>
                    <a:pt x="4186" y="4032"/>
                  </a:cubicBezTo>
                  <a:cubicBezTo>
                    <a:pt x="4542" y="3860"/>
                    <a:pt x="4943" y="3593"/>
                    <a:pt x="4926" y="3198"/>
                  </a:cubicBezTo>
                  <a:cubicBezTo>
                    <a:pt x="4918" y="3004"/>
                    <a:pt x="4803" y="2832"/>
                    <a:pt x="4691" y="2671"/>
                  </a:cubicBezTo>
                  <a:cubicBezTo>
                    <a:pt x="4450" y="2325"/>
                    <a:pt x="4203" y="1984"/>
                    <a:pt x="3950" y="1644"/>
                  </a:cubicBezTo>
                  <a:cubicBezTo>
                    <a:pt x="3516" y="1062"/>
                    <a:pt x="2608" y="1"/>
                    <a:pt x="1732" y="1"/>
                  </a:cubicBezTo>
                  <a:close/>
                </a:path>
              </a:pathLst>
            </a:custGeom>
            <a:solidFill>
              <a:srgbClr val="E7A77B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9"/>
            <p:cNvSpPr/>
            <p:nvPr/>
          </p:nvSpPr>
          <p:spPr>
            <a:xfrm>
              <a:off x="4456712" y="2910990"/>
              <a:ext cx="210030" cy="215801"/>
            </a:xfrm>
            <a:custGeom>
              <a:avLst/>
              <a:gdLst/>
              <a:ahLst/>
              <a:cxnLst/>
              <a:rect l="l" t="t" r="r" b="b"/>
              <a:pathLst>
                <a:path w="2737" h="2812" extrusionOk="0">
                  <a:moveTo>
                    <a:pt x="960" y="1"/>
                  </a:moveTo>
                  <a:cubicBezTo>
                    <a:pt x="838" y="1"/>
                    <a:pt x="718" y="38"/>
                    <a:pt x="602" y="126"/>
                  </a:cubicBezTo>
                  <a:cubicBezTo>
                    <a:pt x="76" y="528"/>
                    <a:pt x="1" y="1655"/>
                    <a:pt x="121" y="2239"/>
                  </a:cubicBezTo>
                  <a:cubicBezTo>
                    <a:pt x="165" y="2450"/>
                    <a:pt x="257" y="2677"/>
                    <a:pt x="453" y="2768"/>
                  </a:cubicBezTo>
                  <a:cubicBezTo>
                    <a:pt x="520" y="2799"/>
                    <a:pt x="591" y="2812"/>
                    <a:pt x="663" y="2812"/>
                  </a:cubicBezTo>
                  <a:cubicBezTo>
                    <a:pt x="784" y="2812"/>
                    <a:pt x="909" y="2777"/>
                    <a:pt x="1027" y="2741"/>
                  </a:cubicBezTo>
                  <a:cubicBezTo>
                    <a:pt x="1468" y="2602"/>
                    <a:pt x="1900" y="2431"/>
                    <a:pt x="2317" y="2231"/>
                  </a:cubicBezTo>
                  <a:cubicBezTo>
                    <a:pt x="2514" y="2137"/>
                    <a:pt x="2736" y="1989"/>
                    <a:pt x="2728" y="1770"/>
                  </a:cubicBezTo>
                  <a:cubicBezTo>
                    <a:pt x="2722" y="1662"/>
                    <a:pt x="2660" y="1567"/>
                    <a:pt x="2598" y="1479"/>
                  </a:cubicBezTo>
                  <a:cubicBezTo>
                    <a:pt x="2464" y="1288"/>
                    <a:pt x="2327" y="1097"/>
                    <a:pt x="2188" y="911"/>
                  </a:cubicBezTo>
                  <a:cubicBezTo>
                    <a:pt x="1948" y="588"/>
                    <a:pt x="1446" y="1"/>
                    <a:pt x="960" y="1"/>
                  </a:cubicBezTo>
                  <a:close/>
                </a:path>
              </a:pathLst>
            </a:custGeom>
            <a:solidFill>
              <a:srgbClr val="E7A77B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51671" y="563286"/>
            <a:ext cx="8192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ndara Light" panose="020E0502030303020204" pitchFamily="34" charset="0"/>
              </a:rPr>
              <a:t>Емоційний</a:t>
            </a:r>
            <a:r>
              <a:rPr lang="ru-RU" dirty="0">
                <a:latin typeface="Candara Light" panose="020E0502030303020204" pitchFamily="34" charset="0"/>
              </a:rPr>
              <a:t> стан — </a:t>
            </a:r>
            <a:r>
              <a:rPr lang="ru-RU" dirty="0" err="1">
                <a:latin typeface="Candara Light" panose="020E0502030303020204" pitchFamily="34" charset="0"/>
              </a:rPr>
              <a:t>це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така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психологічна</a:t>
            </a:r>
            <a:r>
              <a:rPr lang="ru-RU" dirty="0">
                <a:latin typeface="Candara Light" panose="020E0502030303020204" pitchFamily="34" charset="0"/>
              </a:rPr>
              <a:t> характеристика </a:t>
            </a:r>
            <a:r>
              <a:rPr lang="ru-RU" dirty="0" err="1">
                <a:latin typeface="Candara Light" panose="020E0502030303020204" pitchFamily="34" charset="0"/>
              </a:rPr>
              <a:t>особистості</a:t>
            </a:r>
            <a:r>
              <a:rPr lang="ru-RU" dirty="0">
                <a:latin typeface="Candara Light" panose="020E0502030303020204" pitchFamily="34" charset="0"/>
              </a:rPr>
              <a:t>, </a:t>
            </a:r>
            <a:r>
              <a:rPr lang="ru-RU" dirty="0" err="1">
                <a:latin typeface="Candara Light" panose="020E0502030303020204" pitchFamily="34" charset="0"/>
              </a:rPr>
              <a:t>що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відображає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її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порівняно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тривалі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душевні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переживання</a:t>
            </a:r>
            <a:r>
              <a:rPr lang="ru-RU" dirty="0">
                <a:latin typeface="Candara Light" panose="020E0502030303020204" pitchFamily="34" charset="0"/>
              </a:rPr>
              <a:t>. </a:t>
            </a:r>
          </a:p>
        </p:txBody>
      </p:sp>
      <p:sp>
        <p:nvSpPr>
          <p:cNvPr id="40" name="Google Shape;4221;p49"/>
          <p:cNvSpPr txBox="1">
            <a:spLocks noGrp="1"/>
          </p:cNvSpPr>
          <p:nvPr>
            <p:ph type="title" idx="2"/>
          </p:nvPr>
        </p:nvSpPr>
        <p:spPr>
          <a:xfrm>
            <a:off x="3866615" y="1413849"/>
            <a:ext cx="143444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latin typeface="Candara Light" panose="020E0502030303020204" pitchFamily="34" charset="0"/>
              </a:rPr>
              <a:t>АФЕКТ</a:t>
            </a:r>
            <a:endParaRPr sz="2800" b="1" dirty="0">
              <a:latin typeface="Candara Light" panose="020E0502030303020204" pitchFamily="34" charset="0"/>
            </a:endParaRPr>
          </a:p>
        </p:txBody>
      </p:sp>
      <p:sp>
        <p:nvSpPr>
          <p:cNvPr id="41" name="Google Shape;4221;p49"/>
          <p:cNvSpPr txBox="1">
            <a:spLocks noGrp="1"/>
          </p:cNvSpPr>
          <p:nvPr>
            <p:ph type="title" idx="2"/>
          </p:nvPr>
        </p:nvSpPr>
        <p:spPr>
          <a:xfrm>
            <a:off x="6632553" y="2108483"/>
            <a:ext cx="1423864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latin typeface="Candara Light" panose="020E0502030303020204" pitchFamily="34" charset="0"/>
              </a:rPr>
              <a:t>СТРЕС</a:t>
            </a:r>
            <a:endParaRPr sz="3200" b="1" dirty="0">
              <a:latin typeface="Candara Light" panose="020E0502030303020204" pitchFamily="34" charset="0"/>
            </a:endParaRPr>
          </a:p>
        </p:txBody>
      </p:sp>
      <p:sp>
        <p:nvSpPr>
          <p:cNvPr id="42" name="Google Shape;4221;p49"/>
          <p:cNvSpPr txBox="1">
            <a:spLocks noGrp="1"/>
          </p:cNvSpPr>
          <p:nvPr>
            <p:ph type="title" idx="2"/>
          </p:nvPr>
        </p:nvSpPr>
        <p:spPr>
          <a:xfrm>
            <a:off x="727365" y="3839337"/>
            <a:ext cx="2454734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latin typeface="Candara Light" panose="020E0502030303020204" pitchFamily="34" charset="0"/>
              </a:rPr>
              <a:t>ФРУСТРАЦІЯ</a:t>
            </a:r>
            <a:endParaRPr sz="3200" b="1" dirty="0">
              <a:latin typeface="Candara Light" panose="020E0502030303020204" pitchFamily="34" charset="0"/>
            </a:endParaRPr>
          </a:p>
        </p:txBody>
      </p:sp>
      <p:sp>
        <p:nvSpPr>
          <p:cNvPr id="43" name="Google Shape;4221;p49"/>
          <p:cNvSpPr txBox="1">
            <a:spLocks noGrp="1"/>
          </p:cNvSpPr>
          <p:nvPr>
            <p:ph type="title" idx="2"/>
          </p:nvPr>
        </p:nvSpPr>
        <p:spPr>
          <a:xfrm>
            <a:off x="5948129" y="3839337"/>
            <a:ext cx="248444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latin typeface="Candara Light" panose="020E0502030303020204" pitchFamily="34" charset="0"/>
              </a:rPr>
              <a:t>ПРИСТРАСТЬ</a:t>
            </a:r>
            <a:endParaRPr sz="3200" b="1" dirty="0">
              <a:latin typeface="Candara Light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2" name="Google Shape;4262;p50"/>
          <p:cNvSpPr/>
          <p:nvPr/>
        </p:nvSpPr>
        <p:spPr>
          <a:xfrm>
            <a:off x="5206853" y="2261427"/>
            <a:ext cx="760076" cy="136273"/>
          </a:xfrm>
          <a:custGeom>
            <a:avLst/>
            <a:gdLst/>
            <a:ahLst/>
            <a:cxnLst/>
            <a:rect l="l" t="t" r="r" b="b"/>
            <a:pathLst>
              <a:path w="9297" h="1667" extrusionOk="0">
                <a:moveTo>
                  <a:pt x="4950" y="0"/>
                </a:moveTo>
                <a:cubicBezTo>
                  <a:pt x="3680" y="0"/>
                  <a:pt x="2541" y="77"/>
                  <a:pt x="2305" y="80"/>
                </a:cubicBezTo>
                <a:cubicBezTo>
                  <a:pt x="1759" y="88"/>
                  <a:pt x="1204" y="96"/>
                  <a:pt x="679" y="248"/>
                </a:cubicBezTo>
                <a:cubicBezTo>
                  <a:pt x="493" y="303"/>
                  <a:pt x="305" y="379"/>
                  <a:pt x="177" y="524"/>
                </a:cubicBezTo>
                <a:cubicBezTo>
                  <a:pt x="48" y="670"/>
                  <a:pt x="0" y="898"/>
                  <a:pt x="110" y="1059"/>
                </a:cubicBezTo>
                <a:cubicBezTo>
                  <a:pt x="203" y="1194"/>
                  <a:pt x="374" y="1243"/>
                  <a:pt x="534" y="1281"/>
                </a:cubicBezTo>
                <a:cubicBezTo>
                  <a:pt x="1750" y="1568"/>
                  <a:pt x="2999" y="1665"/>
                  <a:pt x="4246" y="1665"/>
                </a:cubicBezTo>
                <a:cubicBezTo>
                  <a:pt x="4455" y="1665"/>
                  <a:pt x="4663" y="1662"/>
                  <a:pt x="4872" y="1657"/>
                </a:cubicBezTo>
                <a:cubicBezTo>
                  <a:pt x="4900" y="1656"/>
                  <a:pt x="4934" y="1656"/>
                  <a:pt x="4973" y="1656"/>
                </a:cubicBezTo>
                <a:cubicBezTo>
                  <a:pt x="5205" y="1656"/>
                  <a:pt x="5612" y="1667"/>
                  <a:pt x="6079" y="1667"/>
                </a:cubicBezTo>
                <a:cubicBezTo>
                  <a:pt x="7229" y="1667"/>
                  <a:pt x="8744" y="1604"/>
                  <a:pt x="8915" y="1168"/>
                </a:cubicBezTo>
                <a:cubicBezTo>
                  <a:pt x="9297" y="192"/>
                  <a:pt x="6959" y="0"/>
                  <a:pt x="49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7" name="Google Shape;4257;p50"/>
          <p:cNvSpPr/>
          <p:nvPr/>
        </p:nvSpPr>
        <p:spPr>
          <a:xfrm>
            <a:off x="6292324" y="544710"/>
            <a:ext cx="3208760" cy="3298137"/>
          </a:xfrm>
          <a:custGeom>
            <a:avLst/>
            <a:gdLst/>
            <a:ahLst/>
            <a:cxnLst/>
            <a:rect l="l" t="t" r="r" b="b"/>
            <a:pathLst>
              <a:path w="14540" h="14945" extrusionOk="0">
                <a:moveTo>
                  <a:pt x="9964" y="1"/>
                </a:moveTo>
                <a:cubicBezTo>
                  <a:pt x="9916" y="1"/>
                  <a:pt x="9867" y="2"/>
                  <a:pt x="9818" y="5"/>
                </a:cubicBezTo>
                <a:cubicBezTo>
                  <a:pt x="7638" y="123"/>
                  <a:pt x="5152" y="1189"/>
                  <a:pt x="3120" y="1928"/>
                </a:cubicBezTo>
                <a:cubicBezTo>
                  <a:pt x="2412" y="2186"/>
                  <a:pt x="1685" y="2475"/>
                  <a:pt x="1164" y="3019"/>
                </a:cubicBezTo>
                <a:cubicBezTo>
                  <a:pt x="467" y="3744"/>
                  <a:pt x="249" y="4797"/>
                  <a:pt x="137" y="5797"/>
                </a:cubicBezTo>
                <a:cubicBezTo>
                  <a:pt x="42" y="6640"/>
                  <a:pt x="0" y="7502"/>
                  <a:pt x="192" y="8327"/>
                </a:cubicBezTo>
                <a:cubicBezTo>
                  <a:pt x="412" y="9275"/>
                  <a:pt x="925" y="10122"/>
                  <a:pt x="1431" y="10953"/>
                </a:cubicBezTo>
                <a:cubicBezTo>
                  <a:pt x="2375" y="12504"/>
                  <a:pt x="3456" y="14167"/>
                  <a:pt x="5180" y="14738"/>
                </a:cubicBezTo>
                <a:cubicBezTo>
                  <a:pt x="5614" y="14881"/>
                  <a:pt x="6057" y="14944"/>
                  <a:pt x="6502" y="14944"/>
                </a:cubicBezTo>
                <a:cubicBezTo>
                  <a:pt x="7923" y="14944"/>
                  <a:pt x="9368" y="14301"/>
                  <a:pt x="10633" y="13573"/>
                </a:cubicBezTo>
                <a:cubicBezTo>
                  <a:pt x="12470" y="12516"/>
                  <a:pt x="14361" y="10971"/>
                  <a:pt x="14491" y="8856"/>
                </a:cubicBezTo>
                <a:cubicBezTo>
                  <a:pt x="14540" y="8065"/>
                  <a:pt x="14329" y="7285"/>
                  <a:pt x="14115" y="6521"/>
                </a:cubicBezTo>
                <a:cubicBezTo>
                  <a:pt x="13851" y="5576"/>
                  <a:pt x="13578" y="4634"/>
                  <a:pt x="13298" y="3695"/>
                </a:cubicBezTo>
                <a:cubicBezTo>
                  <a:pt x="12825" y="2109"/>
                  <a:pt x="11893" y="1"/>
                  <a:pt x="99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50"/>
          <p:cNvSpPr/>
          <p:nvPr/>
        </p:nvSpPr>
        <p:spPr>
          <a:xfrm>
            <a:off x="5728159" y="762000"/>
            <a:ext cx="3013006" cy="3616445"/>
          </a:xfrm>
          <a:custGeom>
            <a:avLst/>
            <a:gdLst/>
            <a:ahLst/>
            <a:cxnLst/>
            <a:rect l="l" t="t" r="r" b="b"/>
            <a:pathLst>
              <a:path w="8576" h="13229" extrusionOk="0">
                <a:moveTo>
                  <a:pt x="4409" y="0"/>
                </a:moveTo>
                <a:cubicBezTo>
                  <a:pt x="3183" y="0"/>
                  <a:pt x="2032" y="723"/>
                  <a:pt x="1394" y="1621"/>
                </a:cubicBezTo>
                <a:cubicBezTo>
                  <a:pt x="727" y="2559"/>
                  <a:pt x="517" y="3657"/>
                  <a:pt x="374" y="4728"/>
                </a:cubicBezTo>
                <a:cubicBezTo>
                  <a:pt x="0" y="7533"/>
                  <a:pt x="0" y="10351"/>
                  <a:pt x="0" y="13163"/>
                </a:cubicBezTo>
                <a:lnTo>
                  <a:pt x="8417" y="13229"/>
                </a:lnTo>
                <a:cubicBezTo>
                  <a:pt x="8576" y="10259"/>
                  <a:pt x="8453" y="7286"/>
                  <a:pt x="8048" y="4346"/>
                </a:cubicBezTo>
                <a:cubicBezTo>
                  <a:pt x="7917" y="3398"/>
                  <a:pt x="7749" y="2430"/>
                  <a:pt x="7218" y="1595"/>
                </a:cubicBezTo>
                <a:cubicBezTo>
                  <a:pt x="6684" y="759"/>
                  <a:pt x="5716" y="65"/>
                  <a:pt x="4568" y="4"/>
                </a:cubicBezTo>
                <a:cubicBezTo>
                  <a:pt x="4515" y="1"/>
                  <a:pt x="4462" y="0"/>
                  <a:pt x="44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50"/>
          <p:cNvSpPr txBox="1">
            <a:spLocks noGrp="1"/>
          </p:cNvSpPr>
          <p:nvPr>
            <p:ph type="title"/>
          </p:nvPr>
        </p:nvSpPr>
        <p:spPr>
          <a:xfrm>
            <a:off x="880115" y="457707"/>
            <a:ext cx="4652133" cy="7105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dirty="0" smtClean="0">
                <a:latin typeface="Candara Light" panose="020E0502030303020204" pitchFamily="34" charset="0"/>
              </a:rPr>
              <a:t>НАСТ</a:t>
            </a:r>
            <a:r>
              <a:rPr lang="uk-UA" sz="6000" dirty="0" smtClean="0">
                <a:solidFill>
                  <a:schemeClr val="accent3"/>
                </a:solidFill>
                <a:latin typeface="Candara Light" panose="020E0502030303020204" pitchFamily="34" charset="0"/>
              </a:rPr>
              <a:t>РІЙ</a:t>
            </a:r>
            <a:endParaRPr sz="6000" dirty="0">
              <a:solidFill>
                <a:schemeClr val="accent3"/>
              </a:solidFill>
              <a:latin typeface="Candara Light" panose="020E0502030303020204" pitchFamily="34" charset="0"/>
            </a:endParaRPr>
          </a:p>
        </p:txBody>
      </p:sp>
      <p:sp>
        <p:nvSpPr>
          <p:cNvPr id="4260" name="Google Shape;4260;p50"/>
          <p:cNvSpPr txBox="1">
            <a:spLocks noGrp="1"/>
          </p:cNvSpPr>
          <p:nvPr>
            <p:ph type="subTitle" idx="1"/>
          </p:nvPr>
        </p:nvSpPr>
        <p:spPr>
          <a:xfrm rot="-310">
            <a:off x="-22347" y="1113105"/>
            <a:ext cx="5750368" cy="3057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ru-RU" sz="1600" dirty="0" err="1" smtClean="0">
                <a:latin typeface="Candara Light" panose="020E0502030303020204" pitchFamily="34" charset="0"/>
              </a:rPr>
              <a:t>Найбільш</a:t>
            </a:r>
            <a:r>
              <a:rPr lang="ru-RU" sz="1600" dirty="0" smtClean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загальний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емоційний</a:t>
            </a:r>
            <a:r>
              <a:rPr lang="ru-RU" sz="1600" dirty="0">
                <a:latin typeface="Candara Light" panose="020E0502030303020204" pitchFamily="34" charset="0"/>
              </a:rPr>
              <a:t> стан, </a:t>
            </a:r>
            <a:r>
              <a:rPr lang="ru-RU" sz="1600" dirty="0" err="1">
                <a:latin typeface="Candara Light" panose="020E0502030303020204" pitchFamily="34" charset="0"/>
              </a:rPr>
              <a:t>що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охоплює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людину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протягом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певного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періоду</a:t>
            </a:r>
            <a:r>
              <a:rPr lang="ru-RU" sz="1600" dirty="0">
                <a:latin typeface="Candara Light" panose="020E0502030303020204" pitchFamily="34" charset="0"/>
              </a:rPr>
              <a:t> часу і </a:t>
            </a:r>
            <a:r>
              <a:rPr lang="ru-RU" sz="1600" dirty="0" err="1">
                <a:latin typeface="Candara Light" panose="020E0502030303020204" pitchFamily="34" charset="0"/>
              </a:rPr>
              <a:t>надає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істотний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вплив</a:t>
            </a:r>
            <a:r>
              <a:rPr lang="ru-RU" sz="1600" dirty="0">
                <a:latin typeface="Candara Light" panose="020E0502030303020204" pitchFamily="34" charset="0"/>
              </a:rPr>
              <a:t> на </a:t>
            </a:r>
            <a:r>
              <a:rPr lang="ru-RU" sz="1600" dirty="0" err="1">
                <a:latin typeface="Candara Light" panose="020E0502030303020204" pitchFamily="34" charset="0"/>
              </a:rPr>
              <a:t>її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психіку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поведінку</a:t>
            </a:r>
            <a:r>
              <a:rPr lang="ru-RU" sz="1600" dirty="0">
                <a:latin typeface="Candara Light" panose="020E0502030303020204" pitchFamily="34" charset="0"/>
              </a:rPr>
              <a:t> і </a:t>
            </a:r>
            <a:r>
              <a:rPr lang="ru-RU" sz="1600" dirty="0" err="1">
                <a:latin typeface="Candara Light" panose="020E0502030303020204" pitchFamily="34" charset="0"/>
              </a:rPr>
              <a:t>діяльність</a:t>
            </a:r>
            <a:r>
              <a:rPr lang="ru-RU" sz="1600" dirty="0">
                <a:latin typeface="Candara Light" panose="020E0502030303020204" pitchFamily="34" charset="0"/>
              </a:rPr>
              <a:t>. </a:t>
            </a:r>
            <a:r>
              <a:rPr lang="ru-RU" sz="1600" dirty="0" err="1">
                <a:latin typeface="Candara Light" panose="020E0502030303020204" pitchFamily="34" charset="0"/>
              </a:rPr>
              <a:t>Настрій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може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виникати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повільно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поступово</a:t>
            </a:r>
            <a:r>
              <a:rPr lang="ru-RU" sz="1600" dirty="0">
                <a:latin typeface="Candara Light" panose="020E0502030303020204" pitchFamily="34" charset="0"/>
              </a:rPr>
              <a:t>, а </a:t>
            </a:r>
            <a:r>
              <a:rPr lang="ru-RU" sz="1600" dirty="0" err="1">
                <a:latin typeface="Candara Light" panose="020E0502030303020204" pitchFamily="34" charset="0"/>
              </a:rPr>
              <a:t>може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охопити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людину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швидко</a:t>
            </a:r>
            <a:r>
              <a:rPr lang="ru-RU" sz="1600" dirty="0">
                <a:latin typeface="Candara Light" panose="020E0502030303020204" pitchFamily="34" charset="0"/>
              </a:rPr>
              <a:t> і </a:t>
            </a:r>
            <a:r>
              <a:rPr lang="ru-RU" sz="1600" dirty="0" err="1">
                <a:latin typeface="Candara Light" panose="020E0502030303020204" pitchFamily="34" charset="0"/>
              </a:rPr>
              <a:t>раптово</a:t>
            </a:r>
            <a:r>
              <a:rPr lang="ru-RU" sz="1600" dirty="0">
                <a:latin typeface="Candara Light" panose="020E0502030303020204" pitchFamily="34" charset="0"/>
              </a:rPr>
              <a:t>. </a:t>
            </a:r>
            <a:r>
              <a:rPr lang="ru-RU" sz="1600" dirty="0" err="1">
                <a:latin typeface="Candara Light" panose="020E0502030303020204" pitchFamily="34" charset="0"/>
              </a:rPr>
              <a:t>Він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буває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позитивним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чи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негативним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стійким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або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тимчасовим</a:t>
            </a:r>
            <a:r>
              <a:rPr lang="ru-RU" sz="1600" dirty="0">
                <a:latin typeface="Candara Light" panose="020E0502030303020204" pitchFamily="34" charset="0"/>
              </a:rPr>
              <a:t>. Будь-</a:t>
            </a:r>
            <a:r>
              <a:rPr lang="ru-RU" sz="1600" dirty="0" err="1">
                <a:latin typeface="Candara Light" panose="020E0502030303020204" pitchFamily="34" charset="0"/>
              </a:rPr>
              <a:t>який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настрій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має</a:t>
            </a:r>
            <a:r>
              <a:rPr lang="ru-RU" sz="1600" dirty="0">
                <a:latin typeface="Candara Light" panose="020E0502030303020204" pitchFamily="34" charset="0"/>
              </a:rPr>
              <a:t> свою причину, </a:t>
            </a:r>
            <a:r>
              <a:rPr lang="ru-RU" sz="1600" dirty="0" err="1">
                <a:latin typeface="Candara Light" panose="020E0502030303020204" pitchFamily="34" charset="0"/>
              </a:rPr>
              <a:t>хоча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іноді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здається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що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він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виникає</a:t>
            </a:r>
            <a:r>
              <a:rPr lang="ru-RU" sz="1600" dirty="0">
                <a:latin typeface="Candara Light" panose="020E0502030303020204" pitchFamily="34" charset="0"/>
              </a:rPr>
              <a:t> сам по </a:t>
            </a:r>
            <a:r>
              <a:rPr lang="ru-RU" sz="1600" dirty="0" err="1">
                <a:latin typeface="Candara Light" panose="020E0502030303020204" pitchFamily="34" charset="0"/>
              </a:rPr>
              <a:t>собі</a:t>
            </a:r>
            <a:r>
              <a:rPr lang="ru-RU" sz="1600" dirty="0">
                <a:latin typeface="Candara Light" panose="020E0502030303020204" pitchFamily="34" charset="0"/>
              </a:rPr>
              <a:t>. Причиною настрою </a:t>
            </a:r>
            <a:r>
              <a:rPr lang="ru-RU" sz="1600" dirty="0" err="1">
                <a:latin typeface="Candara Light" panose="020E0502030303020204" pitchFamily="34" charset="0"/>
              </a:rPr>
              <a:t>може</a:t>
            </a:r>
            <a:r>
              <a:rPr lang="ru-RU" sz="1600" dirty="0">
                <a:latin typeface="Candara Light" panose="020E0502030303020204" pitchFamily="34" charset="0"/>
              </a:rPr>
              <a:t> бути становище </a:t>
            </a:r>
            <a:r>
              <a:rPr lang="ru-RU" sz="1600" dirty="0" err="1">
                <a:latin typeface="Candara Light" panose="020E0502030303020204" pitchFamily="34" charset="0"/>
              </a:rPr>
              <a:t>людини</a:t>
            </a:r>
            <a:r>
              <a:rPr lang="ru-RU" sz="1600" dirty="0">
                <a:latin typeface="Candara Light" panose="020E0502030303020204" pitchFamily="34" charset="0"/>
              </a:rPr>
              <a:t> в </a:t>
            </a:r>
            <a:r>
              <a:rPr lang="ru-RU" sz="1600" dirty="0" err="1">
                <a:latin typeface="Candara Light" panose="020E0502030303020204" pitchFamily="34" charset="0"/>
              </a:rPr>
              <a:t>суспільстві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результати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діяльності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події</a:t>
            </a:r>
            <a:r>
              <a:rPr lang="ru-RU" sz="1600" dirty="0">
                <a:latin typeface="Candara Light" panose="020E0502030303020204" pitchFamily="34" charset="0"/>
              </a:rPr>
              <a:t> в </a:t>
            </a:r>
            <a:r>
              <a:rPr lang="ru-RU" sz="1600" dirty="0" err="1">
                <a:latin typeface="Candara Light" panose="020E0502030303020204" pitchFamily="34" charset="0"/>
              </a:rPr>
              <a:t>особистому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житті</a:t>
            </a:r>
            <a:r>
              <a:rPr lang="ru-RU" sz="1600" dirty="0">
                <a:latin typeface="Candara Light" panose="020E0502030303020204" pitchFamily="34" charset="0"/>
              </a:rPr>
              <a:t>, стан </a:t>
            </a:r>
            <a:r>
              <a:rPr lang="ru-RU" sz="1600" dirty="0" err="1">
                <a:latin typeface="Candara Light" panose="020E0502030303020204" pitchFamily="34" charset="0"/>
              </a:rPr>
              <a:t>здоров'я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тощо</a:t>
            </a:r>
            <a:r>
              <a:rPr lang="ru-RU" sz="1600" dirty="0">
                <a:latin typeface="Candara Light" panose="020E0502030303020204" pitchFamily="34" charset="0"/>
              </a:rPr>
              <a:t>. </a:t>
            </a:r>
            <a:r>
              <a:rPr lang="ru-RU" sz="1600" dirty="0" err="1">
                <a:latin typeface="Candara Light" panose="020E0502030303020204" pitchFamily="34" charset="0"/>
              </a:rPr>
              <a:t>Настрій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пережитий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однією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людиною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може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передаватися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іншим</a:t>
            </a:r>
            <a:r>
              <a:rPr lang="ru-RU" sz="1600" dirty="0">
                <a:latin typeface="Candara Light" panose="020E0502030303020204" pitchFamily="34" charset="0"/>
              </a:rPr>
              <a:t> людям.</a:t>
            </a:r>
            <a:endParaRPr sz="1600" dirty="0">
              <a:latin typeface="Candara Light" panose="020E0502030303020204" pitchFamily="34" charset="0"/>
            </a:endParaRPr>
          </a:p>
        </p:txBody>
      </p:sp>
      <p:sp>
        <p:nvSpPr>
          <p:cNvPr id="4263" name="Google Shape;4263;p50"/>
          <p:cNvSpPr/>
          <p:nvPr/>
        </p:nvSpPr>
        <p:spPr>
          <a:xfrm rot="-478374">
            <a:off x="8605401" y="2081888"/>
            <a:ext cx="663352" cy="2120303"/>
          </a:xfrm>
          <a:custGeom>
            <a:avLst/>
            <a:gdLst/>
            <a:ahLst/>
            <a:cxnLst/>
            <a:rect l="l" t="t" r="r" b="b"/>
            <a:pathLst>
              <a:path w="26535" h="84815" extrusionOk="0">
                <a:moveTo>
                  <a:pt x="17143" y="373"/>
                </a:moveTo>
                <a:cubicBezTo>
                  <a:pt x="17399" y="373"/>
                  <a:pt x="17702" y="535"/>
                  <a:pt x="18044" y="857"/>
                </a:cubicBezTo>
                <a:cubicBezTo>
                  <a:pt x="19679" y="2385"/>
                  <a:pt x="20904" y="4536"/>
                  <a:pt x="21688" y="7247"/>
                </a:cubicBezTo>
                <a:cubicBezTo>
                  <a:pt x="22976" y="11710"/>
                  <a:pt x="22907" y="16844"/>
                  <a:pt x="21474" y="22934"/>
                </a:cubicBezTo>
                <a:cubicBezTo>
                  <a:pt x="21154" y="22501"/>
                  <a:pt x="20830" y="22073"/>
                  <a:pt x="20510" y="21650"/>
                </a:cubicBezTo>
                <a:cubicBezTo>
                  <a:pt x="19657" y="20523"/>
                  <a:pt x="18773" y="19356"/>
                  <a:pt x="18012" y="18142"/>
                </a:cubicBezTo>
                <a:cubicBezTo>
                  <a:pt x="14481" y="12515"/>
                  <a:pt x="13863" y="5963"/>
                  <a:pt x="16401" y="1040"/>
                </a:cubicBezTo>
                <a:cubicBezTo>
                  <a:pt x="16545" y="762"/>
                  <a:pt x="16711" y="491"/>
                  <a:pt x="16958" y="404"/>
                </a:cubicBezTo>
                <a:cubicBezTo>
                  <a:pt x="17017" y="383"/>
                  <a:pt x="17078" y="373"/>
                  <a:pt x="17143" y="373"/>
                </a:cubicBezTo>
                <a:close/>
                <a:moveTo>
                  <a:pt x="17144" y="1"/>
                </a:moveTo>
                <a:cubicBezTo>
                  <a:pt x="17037" y="1"/>
                  <a:pt x="16934" y="18"/>
                  <a:pt x="16834" y="54"/>
                </a:cubicBezTo>
                <a:cubicBezTo>
                  <a:pt x="16465" y="187"/>
                  <a:pt x="16249" y="524"/>
                  <a:pt x="16070" y="872"/>
                </a:cubicBezTo>
                <a:cubicBezTo>
                  <a:pt x="13472" y="5911"/>
                  <a:pt x="14096" y="12605"/>
                  <a:pt x="17696" y="18342"/>
                </a:cubicBezTo>
                <a:cubicBezTo>
                  <a:pt x="18466" y="19569"/>
                  <a:pt x="19354" y="20743"/>
                  <a:pt x="20213" y="21877"/>
                </a:cubicBezTo>
                <a:cubicBezTo>
                  <a:pt x="20596" y="22381"/>
                  <a:pt x="20981" y="22891"/>
                  <a:pt x="21360" y="23411"/>
                </a:cubicBezTo>
                <a:cubicBezTo>
                  <a:pt x="19733" y="30066"/>
                  <a:pt x="16967" y="36320"/>
                  <a:pt x="13139" y="42004"/>
                </a:cubicBezTo>
                <a:lnTo>
                  <a:pt x="13096" y="42065"/>
                </a:lnTo>
                <a:cubicBezTo>
                  <a:pt x="12656" y="42722"/>
                  <a:pt x="12198" y="43401"/>
                  <a:pt x="12054" y="44199"/>
                </a:cubicBezTo>
                <a:cubicBezTo>
                  <a:pt x="11932" y="44889"/>
                  <a:pt x="12062" y="45590"/>
                  <a:pt x="12220" y="46245"/>
                </a:cubicBezTo>
                <a:cubicBezTo>
                  <a:pt x="12589" y="47758"/>
                  <a:pt x="13148" y="49283"/>
                  <a:pt x="13688" y="50758"/>
                </a:cubicBezTo>
                <a:cubicBezTo>
                  <a:pt x="14953" y="54210"/>
                  <a:pt x="16148" y="57472"/>
                  <a:pt x="15225" y="60802"/>
                </a:cubicBezTo>
                <a:cubicBezTo>
                  <a:pt x="14276" y="64225"/>
                  <a:pt x="11459" y="66398"/>
                  <a:pt x="8477" y="68698"/>
                </a:cubicBezTo>
                <a:cubicBezTo>
                  <a:pt x="6414" y="70289"/>
                  <a:pt x="4282" y="71934"/>
                  <a:pt x="2804" y="74041"/>
                </a:cubicBezTo>
                <a:cubicBezTo>
                  <a:pt x="1789" y="75486"/>
                  <a:pt x="1027" y="77221"/>
                  <a:pt x="470" y="79347"/>
                </a:cubicBezTo>
                <a:cubicBezTo>
                  <a:pt x="223" y="80288"/>
                  <a:pt x="1" y="81394"/>
                  <a:pt x="217" y="82454"/>
                </a:cubicBezTo>
                <a:cubicBezTo>
                  <a:pt x="456" y="83632"/>
                  <a:pt x="1248" y="84557"/>
                  <a:pt x="2232" y="84809"/>
                </a:cubicBezTo>
                <a:cubicBezTo>
                  <a:pt x="2247" y="84813"/>
                  <a:pt x="2264" y="84814"/>
                  <a:pt x="2278" y="84814"/>
                </a:cubicBezTo>
                <a:cubicBezTo>
                  <a:pt x="2361" y="84814"/>
                  <a:pt x="2438" y="84759"/>
                  <a:pt x="2456" y="84675"/>
                </a:cubicBezTo>
                <a:cubicBezTo>
                  <a:pt x="2482" y="84575"/>
                  <a:pt x="2422" y="84474"/>
                  <a:pt x="2323" y="84448"/>
                </a:cubicBezTo>
                <a:cubicBezTo>
                  <a:pt x="1359" y="84203"/>
                  <a:pt x="753" y="83231"/>
                  <a:pt x="580" y="82379"/>
                </a:cubicBezTo>
                <a:cubicBezTo>
                  <a:pt x="380" y="81397"/>
                  <a:pt x="581" y="80386"/>
                  <a:pt x="828" y="79441"/>
                </a:cubicBezTo>
                <a:cubicBezTo>
                  <a:pt x="1374" y="77359"/>
                  <a:pt x="2119" y="75663"/>
                  <a:pt x="3106" y="74255"/>
                </a:cubicBezTo>
                <a:cubicBezTo>
                  <a:pt x="4552" y="72193"/>
                  <a:pt x="6662" y="70567"/>
                  <a:pt x="8703" y="68993"/>
                </a:cubicBezTo>
                <a:cubicBezTo>
                  <a:pt x="11602" y="66758"/>
                  <a:pt x="14598" y="64446"/>
                  <a:pt x="15581" y="60903"/>
                </a:cubicBezTo>
                <a:cubicBezTo>
                  <a:pt x="16537" y="57455"/>
                  <a:pt x="15266" y="53985"/>
                  <a:pt x="14035" y="50629"/>
                </a:cubicBezTo>
                <a:cubicBezTo>
                  <a:pt x="13499" y="49165"/>
                  <a:pt x="12944" y="47650"/>
                  <a:pt x="12581" y="46157"/>
                </a:cubicBezTo>
                <a:cubicBezTo>
                  <a:pt x="12431" y="45541"/>
                  <a:pt x="12308" y="44887"/>
                  <a:pt x="12420" y="44263"/>
                </a:cubicBezTo>
                <a:cubicBezTo>
                  <a:pt x="12550" y="43543"/>
                  <a:pt x="12985" y="42897"/>
                  <a:pt x="13406" y="42274"/>
                </a:cubicBezTo>
                <a:lnTo>
                  <a:pt x="13447" y="42211"/>
                </a:lnTo>
                <a:cubicBezTo>
                  <a:pt x="17242" y="36580"/>
                  <a:pt x="19999" y="30390"/>
                  <a:pt x="21647" y="23807"/>
                </a:cubicBezTo>
                <a:cubicBezTo>
                  <a:pt x="22100" y="24441"/>
                  <a:pt x="22540" y="25091"/>
                  <a:pt x="22940" y="25755"/>
                </a:cubicBezTo>
                <a:cubicBezTo>
                  <a:pt x="24695" y="28672"/>
                  <a:pt x="25770" y="32007"/>
                  <a:pt x="26048" y="35399"/>
                </a:cubicBezTo>
                <a:cubicBezTo>
                  <a:pt x="26156" y="36704"/>
                  <a:pt x="26031" y="38397"/>
                  <a:pt x="24831" y="39054"/>
                </a:cubicBezTo>
                <a:cubicBezTo>
                  <a:pt x="24542" y="39213"/>
                  <a:pt x="24224" y="39282"/>
                  <a:pt x="23902" y="39282"/>
                </a:cubicBezTo>
                <a:cubicBezTo>
                  <a:pt x="23178" y="39282"/>
                  <a:pt x="22431" y="38931"/>
                  <a:pt x="21924" y="38455"/>
                </a:cubicBezTo>
                <a:cubicBezTo>
                  <a:pt x="21111" y="37690"/>
                  <a:pt x="20647" y="36586"/>
                  <a:pt x="20239" y="35613"/>
                </a:cubicBezTo>
                <a:cubicBezTo>
                  <a:pt x="20209" y="35541"/>
                  <a:pt x="20140" y="35498"/>
                  <a:pt x="20067" y="35498"/>
                </a:cubicBezTo>
                <a:cubicBezTo>
                  <a:pt x="20043" y="35498"/>
                  <a:pt x="20019" y="35502"/>
                  <a:pt x="19996" y="35512"/>
                </a:cubicBezTo>
                <a:cubicBezTo>
                  <a:pt x="19901" y="35551"/>
                  <a:pt x="19857" y="35661"/>
                  <a:pt x="19896" y="35755"/>
                </a:cubicBezTo>
                <a:cubicBezTo>
                  <a:pt x="20318" y="36764"/>
                  <a:pt x="20798" y="37906"/>
                  <a:pt x="21668" y="38725"/>
                </a:cubicBezTo>
                <a:cubicBezTo>
                  <a:pt x="22223" y="39246"/>
                  <a:pt x="23055" y="39659"/>
                  <a:pt x="23894" y="39659"/>
                </a:cubicBezTo>
                <a:cubicBezTo>
                  <a:pt x="24273" y="39659"/>
                  <a:pt x="24653" y="39575"/>
                  <a:pt x="25009" y="39380"/>
                </a:cubicBezTo>
                <a:cubicBezTo>
                  <a:pt x="26386" y="38627"/>
                  <a:pt x="26535" y="36782"/>
                  <a:pt x="26419" y="35368"/>
                </a:cubicBezTo>
                <a:cubicBezTo>
                  <a:pt x="26135" y="31918"/>
                  <a:pt x="25043" y="28527"/>
                  <a:pt x="23258" y="25562"/>
                </a:cubicBezTo>
                <a:cubicBezTo>
                  <a:pt x="22797" y="24796"/>
                  <a:pt x="22288" y="24054"/>
                  <a:pt x="21763" y="23330"/>
                </a:cubicBezTo>
                <a:cubicBezTo>
                  <a:pt x="23282" y="17041"/>
                  <a:pt x="23375" y="11747"/>
                  <a:pt x="22046" y="7145"/>
                </a:cubicBezTo>
                <a:cubicBezTo>
                  <a:pt x="21246" y="4369"/>
                  <a:pt x="19985" y="2160"/>
                  <a:pt x="18301" y="585"/>
                </a:cubicBezTo>
                <a:cubicBezTo>
                  <a:pt x="17885" y="196"/>
                  <a:pt x="17497" y="1"/>
                  <a:pt x="171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5601065" y="1112845"/>
            <a:ext cx="3615619" cy="2767774"/>
          </a:xfrm>
          <a:prstGeom prst="flowChartDelay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0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p50"/>
          <p:cNvSpPr/>
          <p:nvPr/>
        </p:nvSpPr>
        <p:spPr>
          <a:xfrm>
            <a:off x="6322653" y="620519"/>
            <a:ext cx="3208760" cy="3298137"/>
          </a:xfrm>
          <a:custGeom>
            <a:avLst/>
            <a:gdLst/>
            <a:ahLst/>
            <a:cxnLst/>
            <a:rect l="l" t="t" r="r" b="b"/>
            <a:pathLst>
              <a:path w="14540" h="14945" extrusionOk="0">
                <a:moveTo>
                  <a:pt x="9964" y="1"/>
                </a:moveTo>
                <a:cubicBezTo>
                  <a:pt x="9916" y="1"/>
                  <a:pt x="9867" y="2"/>
                  <a:pt x="9818" y="5"/>
                </a:cubicBezTo>
                <a:cubicBezTo>
                  <a:pt x="7638" y="123"/>
                  <a:pt x="5152" y="1189"/>
                  <a:pt x="3120" y="1928"/>
                </a:cubicBezTo>
                <a:cubicBezTo>
                  <a:pt x="2412" y="2186"/>
                  <a:pt x="1685" y="2475"/>
                  <a:pt x="1164" y="3019"/>
                </a:cubicBezTo>
                <a:cubicBezTo>
                  <a:pt x="467" y="3744"/>
                  <a:pt x="249" y="4797"/>
                  <a:pt x="137" y="5797"/>
                </a:cubicBezTo>
                <a:cubicBezTo>
                  <a:pt x="42" y="6640"/>
                  <a:pt x="0" y="7502"/>
                  <a:pt x="192" y="8327"/>
                </a:cubicBezTo>
                <a:cubicBezTo>
                  <a:pt x="412" y="9275"/>
                  <a:pt x="925" y="10122"/>
                  <a:pt x="1431" y="10953"/>
                </a:cubicBezTo>
                <a:cubicBezTo>
                  <a:pt x="2375" y="12504"/>
                  <a:pt x="3456" y="14167"/>
                  <a:pt x="5180" y="14738"/>
                </a:cubicBezTo>
                <a:cubicBezTo>
                  <a:pt x="5614" y="14881"/>
                  <a:pt x="6057" y="14944"/>
                  <a:pt x="6502" y="14944"/>
                </a:cubicBezTo>
                <a:cubicBezTo>
                  <a:pt x="7923" y="14944"/>
                  <a:pt x="9368" y="14301"/>
                  <a:pt x="10633" y="13573"/>
                </a:cubicBezTo>
                <a:cubicBezTo>
                  <a:pt x="12470" y="12516"/>
                  <a:pt x="14361" y="10971"/>
                  <a:pt x="14491" y="8856"/>
                </a:cubicBezTo>
                <a:cubicBezTo>
                  <a:pt x="14540" y="8065"/>
                  <a:pt x="14329" y="7285"/>
                  <a:pt x="14115" y="6521"/>
                </a:cubicBezTo>
                <a:cubicBezTo>
                  <a:pt x="13851" y="5576"/>
                  <a:pt x="13578" y="4634"/>
                  <a:pt x="13298" y="3695"/>
                </a:cubicBezTo>
                <a:cubicBezTo>
                  <a:pt x="12825" y="2109"/>
                  <a:pt x="11893" y="1"/>
                  <a:pt x="99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50"/>
          <p:cNvSpPr/>
          <p:nvPr/>
        </p:nvSpPr>
        <p:spPr>
          <a:xfrm>
            <a:off x="5743178" y="775972"/>
            <a:ext cx="3013006" cy="3616445"/>
          </a:xfrm>
          <a:custGeom>
            <a:avLst/>
            <a:gdLst/>
            <a:ahLst/>
            <a:cxnLst/>
            <a:rect l="l" t="t" r="r" b="b"/>
            <a:pathLst>
              <a:path w="8576" h="13229" extrusionOk="0">
                <a:moveTo>
                  <a:pt x="4409" y="0"/>
                </a:moveTo>
                <a:cubicBezTo>
                  <a:pt x="3183" y="0"/>
                  <a:pt x="2032" y="723"/>
                  <a:pt x="1394" y="1621"/>
                </a:cubicBezTo>
                <a:cubicBezTo>
                  <a:pt x="727" y="2559"/>
                  <a:pt x="517" y="3657"/>
                  <a:pt x="374" y="4728"/>
                </a:cubicBezTo>
                <a:cubicBezTo>
                  <a:pt x="0" y="7533"/>
                  <a:pt x="0" y="10351"/>
                  <a:pt x="0" y="13163"/>
                </a:cubicBezTo>
                <a:lnTo>
                  <a:pt x="8417" y="13229"/>
                </a:lnTo>
                <a:cubicBezTo>
                  <a:pt x="8576" y="10259"/>
                  <a:pt x="8453" y="7286"/>
                  <a:pt x="8048" y="4346"/>
                </a:cubicBezTo>
                <a:cubicBezTo>
                  <a:pt x="7917" y="3398"/>
                  <a:pt x="7749" y="2430"/>
                  <a:pt x="7218" y="1595"/>
                </a:cubicBezTo>
                <a:cubicBezTo>
                  <a:pt x="6684" y="759"/>
                  <a:pt x="5716" y="65"/>
                  <a:pt x="4568" y="4"/>
                </a:cubicBezTo>
                <a:cubicBezTo>
                  <a:pt x="4515" y="1"/>
                  <a:pt x="4462" y="0"/>
                  <a:pt x="44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50"/>
          <p:cNvSpPr txBox="1">
            <a:spLocks noGrp="1"/>
          </p:cNvSpPr>
          <p:nvPr>
            <p:ph type="title"/>
          </p:nvPr>
        </p:nvSpPr>
        <p:spPr>
          <a:xfrm>
            <a:off x="1366905" y="477947"/>
            <a:ext cx="3815634" cy="5960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dirty="0" smtClean="0">
                <a:latin typeface="Candara Light" panose="020E0502030303020204" pitchFamily="34" charset="0"/>
              </a:rPr>
              <a:t>АФЕ</a:t>
            </a:r>
            <a:r>
              <a:rPr lang="uk-UA" sz="6000" dirty="0" smtClean="0">
                <a:solidFill>
                  <a:schemeClr val="accent3"/>
                </a:solidFill>
                <a:latin typeface="Candara Light" panose="020E0502030303020204" pitchFamily="34" charset="0"/>
              </a:rPr>
              <a:t>КТ</a:t>
            </a:r>
            <a:endParaRPr sz="6000" dirty="0">
              <a:solidFill>
                <a:schemeClr val="accent3"/>
              </a:solidFill>
              <a:latin typeface="Candara Light" panose="020E0502030303020204" pitchFamily="34" charset="0"/>
            </a:endParaRPr>
          </a:p>
        </p:txBody>
      </p:sp>
      <p:sp>
        <p:nvSpPr>
          <p:cNvPr id="4260" name="Google Shape;4260;p50"/>
          <p:cNvSpPr txBox="1">
            <a:spLocks noGrp="1"/>
          </p:cNvSpPr>
          <p:nvPr>
            <p:ph type="subTitle" idx="1"/>
          </p:nvPr>
        </p:nvSpPr>
        <p:spPr>
          <a:xfrm rot="-310">
            <a:off x="6241" y="1134943"/>
            <a:ext cx="5653182" cy="38963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ru-RU" sz="1600" dirty="0" err="1">
                <a:latin typeface="Candara Light" panose="020E0502030303020204" pitchFamily="34" charset="0"/>
              </a:rPr>
              <a:t>Короткочасний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емоційний</a:t>
            </a:r>
            <a:r>
              <a:rPr lang="ru-RU" sz="1600" dirty="0">
                <a:latin typeface="Candara Light" panose="020E0502030303020204" pitchFamily="34" charset="0"/>
              </a:rPr>
              <a:t> стан, </a:t>
            </a:r>
            <a:r>
              <a:rPr lang="ru-RU" sz="1600" dirty="0" err="1">
                <a:latin typeface="Candara Light" panose="020E0502030303020204" pitchFamily="34" charset="0"/>
              </a:rPr>
              <a:t>який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швидко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виникає</a:t>
            </a:r>
            <a:r>
              <a:rPr lang="ru-RU" sz="1600" dirty="0">
                <a:latin typeface="Candara Light" panose="020E0502030303020204" pitchFamily="34" charset="0"/>
              </a:rPr>
              <a:t> і </a:t>
            </a:r>
            <a:r>
              <a:rPr lang="ru-RU" sz="1600" dirty="0" err="1">
                <a:latin typeface="Candara Light" panose="020E0502030303020204" pitchFamily="34" charset="0"/>
              </a:rPr>
              <a:t>бурхливо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протікає</a:t>
            </a:r>
            <a:r>
              <a:rPr lang="ru-RU" sz="1600" dirty="0">
                <a:latin typeface="Candara Light" panose="020E0502030303020204" pitchFamily="34" charset="0"/>
              </a:rPr>
              <a:t>. Негативно </a:t>
            </a:r>
            <a:r>
              <a:rPr lang="ru-RU" sz="1600" dirty="0" err="1">
                <a:latin typeface="Candara Light" panose="020E0502030303020204" pitchFamily="34" charset="0"/>
              </a:rPr>
              <a:t>впливає</a:t>
            </a:r>
            <a:r>
              <a:rPr lang="ru-RU" sz="1600" dirty="0">
                <a:latin typeface="Candara Light" panose="020E0502030303020204" pitchFamily="34" charset="0"/>
              </a:rPr>
              <a:t> на </a:t>
            </a:r>
            <a:r>
              <a:rPr lang="ru-RU" sz="1600" dirty="0" err="1">
                <a:latin typeface="Candara Light" panose="020E0502030303020204" pitchFamily="34" charset="0"/>
              </a:rPr>
              <a:t>психіку</a:t>
            </a:r>
            <a:r>
              <a:rPr lang="ru-RU" sz="1600" dirty="0">
                <a:latin typeface="Candara Light" panose="020E0502030303020204" pitchFamily="34" charset="0"/>
              </a:rPr>
              <a:t> і </a:t>
            </a:r>
            <a:r>
              <a:rPr lang="ru-RU" sz="1600" dirty="0" err="1">
                <a:latin typeface="Candara Light" panose="020E0502030303020204" pitchFamily="34" charset="0"/>
              </a:rPr>
              <a:t>поведінку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людини</a:t>
            </a:r>
            <a:r>
              <a:rPr lang="ru-RU" sz="1600" dirty="0">
                <a:latin typeface="Candara Light" panose="020E0502030303020204" pitchFamily="34" charset="0"/>
              </a:rPr>
              <a:t>. </a:t>
            </a:r>
            <a:r>
              <a:rPr lang="ru-RU" sz="1600" dirty="0" err="1">
                <a:latin typeface="Candara Light" panose="020E0502030303020204" pitchFamily="34" charset="0"/>
              </a:rPr>
              <a:t>Якщо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настрій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це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порівняно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спокійний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емоційний</a:t>
            </a:r>
            <a:r>
              <a:rPr lang="ru-RU" sz="1600" dirty="0">
                <a:latin typeface="Candara Light" panose="020E0502030303020204" pitchFamily="34" charset="0"/>
              </a:rPr>
              <a:t> стан, то </a:t>
            </a:r>
            <a:r>
              <a:rPr lang="ru-RU" sz="1600" dirty="0" err="1">
                <a:latin typeface="Candara Light" panose="020E0502030303020204" pitchFamily="34" charset="0"/>
              </a:rPr>
              <a:t>афект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це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емоційний</a:t>
            </a:r>
            <a:r>
              <a:rPr lang="ru-RU" sz="1600" dirty="0">
                <a:latin typeface="Candara Light" panose="020E0502030303020204" pitchFamily="34" charset="0"/>
              </a:rPr>
              <a:t> шквал, </a:t>
            </a:r>
            <a:r>
              <a:rPr lang="ru-RU" sz="1600" dirty="0" err="1">
                <a:latin typeface="Candara Light" panose="020E0502030303020204" pitchFamily="34" charset="0"/>
              </a:rPr>
              <a:t>що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раптово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налетів</a:t>
            </a:r>
            <a:r>
              <a:rPr lang="ru-RU" sz="1600" dirty="0">
                <a:latin typeface="Candara Light" panose="020E0502030303020204" pitchFamily="34" charset="0"/>
              </a:rPr>
              <a:t> і </a:t>
            </a:r>
            <a:r>
              <a:rPr lang="ru-RU" sz="1600" dirty="0" err="1">
                <a:latin typeface="Candara Light" panose="020E0502030303020204" pitchFamily="34" charset="0"/>
              </a:rPr>
              <a:t>зруйнував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нормальний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душевний</a:t>
            </a:r>
            <a:r>
              <a:rPr lang="ru-RU" sz="1600" dirty="0">
                <a:latin typeface="Candara Light" panose="020E0502030303020204" pitchFamily="34" charset="0"/>
              </a:rPr>
              <a:t> стан </a:t>
            </a:r>
            <a:r>
              <a:rPr lang="ru-RU" sz="1600" dirty="0" err="1">
                <a:latin typeface="Candara Light" panose="020E0502030303020204" pitchFamily="34" charset="0"/>
              </a:rPr>
              <a:t>людини</a:t>
            </a:r>
            <a:r>
              <a:rPr lang="ru-RU" sz="1600" dirty="0">
                <a:latin typeface="Candara Light" panose="020E0502030303020204" pitchFamily="34" charset="0"/>
              </a:rPr>
              <a:t>.</a:t>
            </a:r>
          </a:p>
          <a:p>
            <a:pPr marL="0" lvl="0" indent="0" algn="l">
              <a:buNone/>
            </a:pPr>
            <a:r>
              <a:rPr lang="ru-RU" sz="1600" dirty="0" err="1" smtClean="0">
                <a:latin typeface="Candara Light" panose="020E0502030303020204" pitchFamily="34" charset="0"/>
              </a:rPr>
              <a:t>Афект</a:t>
            </a:r>
            <a:r>
              <a:rPr lang="ru-RU" sz="1600" dirty="0" smtClean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може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виникнути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раптово</a:t>
            </a:r>
            <a:r>
              <a:rPr lang="ru-RU" sz="1600" dirty="0">
                <a:latin typeface="Candara Light" panose="020E0502030303020204" pitchFamily="34" charset="0"/>
              </a:rPr>
              <a:t>, але </a:t>
            </a:r>
            <a:r>
              <a:rPr lang="ru-RU" sz="1600" dirty="0" err="1">
                <a:latin typeface="Candara Light" panose="020E0502030303020204" pitchFamily="34" charset="0"/>
              </a:rPr>
              <a:t>може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також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готуватися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поступово</a:t>
            </a:r>
            <a:r>
              <a:rPr lang="ru-RU" sz="1600" dirty="0">
                <a:latin typeface="Candara Light" panose="020E0502030303020204" pitchFamily="34" charset="0"/>
              </a:rPr>
              <a:t> на </a:t>
            </a:r>
            <a:r>
              <a:rPr lang="ru-RU" sz="1600" dirty="0" err="1">
                <a:latin typeface="Candara Light" panose="020E0502030303020204" pitchFamily="34" charset="0"/>
              </a:rPr>
              <a:t>основі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акумуляції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накопичених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переживань</a:t>
            </a:r>
            <a:r>
              <a:rPr lang="ru-RU" sz="1600" dirty="0">
                <a:latin typeface="Candara Light" panose="020E0502030303020204" pitchFamily="34" charset="0"/>
              </a:rPr>
              <a:t>, коли вони </a:t>
            </a:r>
            <a:r>
              <a:rPr lang="ru-RU" sz="1600" dirty="0" err="1">
                <a:latin typeface="Candara Light" panose="020E0502030303020204" pitchFamily="34" charset="0"/>
              </a:rPr>
              <a:t>починають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переповнювати</a:t>
            </a:r>
            <a:r>
              <a:rPr lang="ru-RU" sz="1600" dirty="0">
                <a:latin typeface="Candara Light" panose="020E0502030303020204" pitchFamily="34" charset="0"/>
              </a:rPr>
              <a:t> душу </a:t>
            </a:r>
            <a:r>
              <a:rPr lang="ru-RU" sz="1600" dirty="0" err="1">
                <a:latin typeface="Candara Light" panose="020E0502030303020204" pitchFamily="34" charset="0"/>
              </a:rPr>
              <a:t>людини</a:t>
            </a:r>
            <a:r>
              <a:rPr lang="ru-RU" sz="1600" dirty="0" smtClean="0">
                <a:latin typeface="Candara Light" panose="020E0502030303020204" pitchFamily="34" charset="0"/>
              </a:rPr>
              <a:t>.</a:t>
            </a:r>
          </a:p>
          <a:p>
            <a:pPr marL="0" lvl="0" indent="0" algn="l">
              <a:buNone/>
            </a:pPr>
            <a:r>
              <a:rPr lang="ru-RU" sz="1600" dirty="0" err="1">
                <a:latin typeface="Candara Light" panose="020E0502030303020204" pitchFamily="34" charset="0"/>
              </a:rPr>
              <a:t>Афект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переважно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проявляється</a:t>
            </a:r>
            <a:r>
              <a:rPr lang="ru-RU" sz="1600" dirty="0">
                <a:latin typeface="Candara Light" panose="020E0502030303020204" pitchFamily="34" charset="0"/>
              </a:rPr>
              <a:t> у людей </a:t>
            </a:r>
            <a:r>
              <a:rPr lang="ru-RU" sz="1600" dirty="0" err="1">
                <a:latin typeface="Candara Light" panose="020E0502030303020204" pitchFamily="34" charset="0"/>
              </a:rPr>
              <a:t>холеричного</a:t>
            </a:r>
            <a:r>
              <a:rPr lang="ru-RU" sz="1600" dirty="0">
                <a:latin typeface="Candara Light" panose="020E0502030303020204" pitchFamily="34" charset="0"/>
              </a:rPr>
              <a:t> типу темпераменту, а </a:t>
            </a:r>
            <a:r>
              <a:rPr lang="ru-RU" sz="1600" dirty="0" err="1">
                <a:latin typeface="Candara Light" panose="020E0502030303020204" pitchFamily="34" charset="0"/>
              </a:rPr>
              <a:t>також</a:t>
            </a:r>
            <a:r>
              <a:rPr lang="ru-RU" sz="1600" dirty="0">
                <a:latin typeface="Candara Light" panose="020E0502030303020204" pitchFamily="34" charset="0"/>
              </a:rPr>
              <a:t> і у </a:t>
            </a:r>
            <a:r>
              <a:rPr lang="ru-RU" sz="1600" dirty="0" err="1">
                <a:latin typeface="Candara Light" panose="020E0502030303020204" pitchFamily="34" charset="0"/>
              </a:rPr>
              <a:t>невихованих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істеричних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суб'єктів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які</a:t>
            </a:r>
            <a:r>
              <a:rPr lang="ru-RU" sz="1600" dirty="0">
                <a:latin typeface="Candara Light" panose="020E0502030303020204" pitchFamily="34" charset="0"/>
              </a:rPr>
              <a:t> не </a:t>
            </a:r>
            <a:r>
              <a:rPr lang="ru-RU" sz="1600" dirty="0" err="1">
                <a:latin typeface="Candara Light" panose="020E0502030303020204" pitchFamily="34" charset="0"/>
              </a:rPr>
              <a:t>вміють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керувати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своїми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почуттями</a:t>
            </a:r>
            <a:r>
              <a:rPr lang="ru-RU" sz="1600" dirty="0">
                <a:latin typeface="Candara Light" panose="020E0502030303020204" pitchFamily="34" charset="0"/>
              </a:rPr>
              <a:t> і </a:t>
            </a:r>
            <a:r>
              <a:rPr lang="ru-RU" sz="1600" dirty="0" err="1">
                <a:latin typeface="Candara Light" panose="020E0502030303020204" pitchFamily="34" charset="0"/>
              </a:rPr>
              <a:t>вчинками</a:t>
            </a:r>
            <a:r>
              <a:rPr lang="ru-RU" sz="1600" dirty="0">
                <a:latin typeface="Candara Light" panose="020E0502030303020204" pitchFamily="34" charset="0"/>
              </a:rPr>
              <a:t>.</a:t>
            </a:r>
          </a:p>
          <a:p>
            <a:pPr marL="0" lvl="0" indent="0" algn="l">
              <a:buNone/>
            </a:pPr>
            <a:endParaRPr lang="ru-RU" sz="1600" dirty="0">
              <a:latin typeface="Candara Light" panose="020E0502030303020204" pitchFamily="34" charset="0"/>
            </a:endParaRPr>
          </a:p>
          <a:p>
            <a:pPr marL="0" lvl="0" indent="0" algn="l">
              <a:buNone/>
            </a:pPr>
            <a:endParaRPr sz="1600" dirty="0">
              <a:latin typeface="Candara Light" panose="020E0502030303020204" pitchFamily="34" charset="0"/>
            </a:endParaRPr>
          </a:p>
        </p:txBody>
      </p:sp>
      <p:sp>
        <p:nvSpPr>
          <p:cNvPr id="4262" name="Google Shape;4262;p50"/>
          <p:cNvSpPr/>
          <p:nvPr/>
        </p:nvSpPr>
        <p:spPr>
          <a:xfrm>
            <a:off x="5182539" y="2454780"/>
            <a:ext cx="760076" cy="136273"/>
          </a:xfrm>
          <a:custGeom>
            <a:avLst/>
            <a:gdLst/>
            <a:ahLst/>
            <a:cxnLst/>
            <a:rect l="l" t="t" r="r" b="b"/>
            <a:pathLst>
              <a:path w="9297" h="1667" extrusionOk="0">
                <a:moveTo>
                  <a:pt x="4950" y="0"/>
                </a:moveTo>
                <a:cubicBezTo>
                  <a:pt x="3680" y="0"/>
                  <a:pt x="2541" y="77"/>
                  <a:pt x="2305" y="80"/>
                </a:cubicBezTo>
                <a:cubicBezTo>
                  <a:pt x="1759" y="88"/>
                  <a:pt x="1204" y="96"/>
                  <a:pt x="679" y="248"/>
                </a:cubicBezTo>
                <a:cubicBezTo>
                  <a:pt x="493" y="303"/>
                  <a:pt x="305" y="379"/>
                  <a:pt x="177" y="524"/>
                </a:cubicBezTo>
                <a:cubicBezTo>
                  <a:pt x="48" y="670"/>
                  <a:pt x="0" y="898"/>
                  <a:pt x="110" y="1059"/>
                </a:cubicBezTo>
                <a:cubicBezTo>
                  <a:pt x="203" y="1194"/>
                  <a:pt x="374" y="1243"/>
                  <a:pt x="534" y="1281"/>
                </a:cubicBezTo>
                <a:cubicBezTo>
                  <a:pt x="1750" y="1568"/>
                  <a:pt x="2999" y="1665"/>
                  <a:pt x="4246" y="1665"/>
                </a:cubicBezTo>
                <a:cubicBezTo>
                  <a:pt x="4455" y="1665"/>
                  <a:pt x="4663" y="1662"/>
                  <a:pt x="4872" y="1657"/>
                </a:cubicBezTo>
                <a:cubicBezTo>
                  <a:pt x="4900" y="1656"/>
                  <a:pt x="4934" y="1656"/>
                  <a:pt x="4973" y="1656"/>
                </a:cubicBezTo>
                <a:cubicBezTo>
                  <a:pt x="5205" y="1656"/>
                  <a:pt x="5612" y="1667"/>
                  <a:pt x="6079" y="1667"/>
                </a:cubicBezTo>
                <a:cubicBezTo>
                  <a:pt x="7229" y="1667"/>
                  <a:pt x="8744" y="1604"/>
                  <a:pt x="8915" y="1168"/>
                </a:cubicBezTo>
                <a:cubicBezTo>
                  <a:pt x="9297" y="192"/>
                  <a:pt x="6959" y="0"/>
                  <a:pt x="49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50"/>
          <p:cNvSpPr/>
          <p:nvPr/>
        </p:nvSpPr>
        <p:spPr>
          <a:xfrm rot="-478374">
            <a:off x="8528465" y="2099468"/>
            <a:ext cx="663352" cy="2120303"/>
          </a:xfrm>
          <a:custGeom>
            <a:avLst/>
            <a:gdLst/>
            <a:ahLst/>
            <a:cxnLst/>
            <a:rect l="l" t="t" r="r" b="b"/>
            <a:pathLst>
              <a:path w="26535" h="84815" extrusionOk="0">
                <a:moveTo>
                  <a:pt x="17143" y="373"/>
                </a:moveTo>
                <a:cubicBezTo>
                  <a:pt x="17399" y="373"/>
                  <a:pt x="17702" y="535"/>
                  <a:pt x="18044" y="857"/>
                </a:cubicBezTo>
                <a:cubicBezTo>
                  <a:pt x="19679" y="2385"/>
                  <a:pt x="20904" y="4536"/>
                  <a:pt x="21688" y="7247"/>
                </a:cubicBezTo>
                <a:cubicBezTo>
                  <a:pt x="22976" y="11710"/>
                  <a:pt x="22907" y="16844"/>
                  <a:pt x="21474" y="22934"/>
                </a:cubicBezTo>
                <a:cubicBezTo>
                  <a:pt x="21154" y="22501"/>
                  <a:pt x="20830" y="22073"/>
                  <a:pt x="20510" y="21650"/>
                </a:cubicBezTo>
                <a:cubicBezTo>
                  <a:pt x="19657" y="20523"/>
                  <a:pt x="18773" y="19356"/>
                  <a:pt x="18012" y="18142"/>
                </a:cubicBezTo>
                <a:cubicBezTo>
                  <a:pt x="14481" y="12515"/>
                  <a:pt x="13863" y="5963"/>
                  <a:pt x="16401" y="1040"/>
                </a:cubicBezTo>
                <a:cubicBezTo>
                  <a:pt x="16545" y="762"/>
                  <a:pt x="16711" y="491"/>
                  <a:pt x="16958" y="404"/>
                </a:cubicBezTo>
                <a:cubicBezTo>
                  <a:pt x="17017" y="383"/>
                  <a:pt x="17078" y="373"/>
                  <a:pt x="17143" y="373"/>
                </a:cubicBezTo>
                <a:close/>
                <a:moveTo>
                  <a:pt x="17144" y="1"/>
                </a:moveTo>
                <a:cubicBezTo>
                  <a:pt x="17037" y="1"/>
                  <a:pt x="16934" y="18"/>
                  <a:pt x="16834" y="54"/>
                </a:cubicBezTo>
                <a:cubicBezTo>
                  <a:pt x="16465" y="187"/>
                  <a:pt x="16249" y="524"/>
                  <a:pt x="16070" y="872"/>
                </a:cubicBezTo>
                <a:cubicBezTo>
                  <a:pt x="13472" y="5911"/>
                  <a:pt x="14096" y="12605"/>
                  <a:pt x="17696" y="18342"/>
                </a:cubicBezTo>
                <a:cubicBezTo>
                  <a:pt x="18466" y="19569"/>
                  <a:pt x="19354" y="20743"/>
                  <a:pt x="20213" y="21877"/>
                </a:cubicBezTo>
                <a:cubicBezTo>
                  <a:pt x="20596" y="22381"/>
                  <a:pt x="20981" y="22891"/>
                  <a:pt x="21360" y="23411"/>
                </a:cubicBezTo>
                <a:cubicBezTo>
                  <a:pt x="19733" y="30066"/>
                  <a:pt x="16967" y="36320"/>
                  <a:pt x="13139" y="42004"/>
                </a:cubicBezTo>
                <a:lnTo>
                  <a:pt x="13096" y="42065"/>
                </a:lnTo>
                <a:cubicBezTo>
                  <a:pt x="12656" y="42722"/>
                  <a:pt x="12198" y="43401"/>
                  <a:pt x="12054" y="44199"/>
                </a:cubicBezTo>
                <a:cubicBezTo>
                  <a:pt x="11932" y="44889"/>
                  <a:pt x="12062" y="45590"/>
                  <a:pt x="12220" y="46245"/>
                </a:cubicBezTo>
                <a:cubicBezTo>
                  <a:pt x="12589" y="47758"/>
                  <a:pt x="13148" y="49283"/>
                  <a:pt x="13688" y="50758"/>
                </a:cubicBezTo>
                <a:cubicBezTo>
                  <a:pt x="14953" y="54210"/>
                  <a:pt x="16148" y="57472"/>
                  <a:pt x="15225" y="60802"/>
                </a:cubicBezTo>
                <a:cubicBezTo>
                  <a:pt x="14276" y="64225"/>
                  <a:pt x="11459" y="66398"/>
                  <a:pt x="8477" y="68698"/>
                </a:cubicBezTo>
                <a:cubicBezTo>
                  <a:pt x="6414" y="70289"/>
                  <a:pt x="4282" y="71934"/>
                  <a:pt x="2804" y="74041"/>
                </a:cubicBezTo>
                <a:cubicBezTo>
                  <a:pt x="1789" y="75486"/>
                  <a:pt x="1027" y="77221"/>
                  <a:pt x="470" y="79347"/>
                </a:cubicBezTo>
                <a:cubicBezTo>
                  <a:pt x="223" y="80288"/>
                  <a:pt x="1" y="81394"/>
                  <a:pt x="217" y="82454"/>
                </a:cubicBezTo>
                <a:cubicBezTo>
                  <a:pt x="456" y="83632"/>
                  <a:pt x="1248" y="84557"/>
                  <a:pt x="2232" y="84809"/>
                </a:cubicBezTo>
                <a:cubicBezTo>
                  <a:pt x="2247" y="84813"/>
                  <a:pt x="2264" y="84814"/>
                  <a:pt x="2278" y="84814"/>
                </a:cubicBezTo>
                <a:cubicBezTo>
                  <a:pt x="2361" y="84814"/>
                  <a:pt x="2438" y="84759"/>
                  <a:pt x="2456" y="84675"/>
                </a:cubicBezTo>
                <a:cubicBezTo>
                  <a:pt x="2482" y="84575"/>
                  <a:pt x="2422" y="84474"/>
                  <a:pt x="2323" y="84448"/>
                </a:cubicBezTo>
                <a:cubicBezTo>
                  <a:pt x="1359" y="84203"/>
                  <a:pt x="753" y="83231"/>
                  <a:pt x="580" y="82379"/>
                </a:cubicBezTo>
                <a:cubicBezTo>
                  <a:pt x="380" y="81397"/>
                  <a:pt x="581" y="80386"/>
                  <a:pt x="828" y="79441"/>
                </a:cubicBezTo>
                <a:cubicBezTo>
                  <a:pt x="1374" y="77359"/>
                  <a:pt x="2119" y="75663"/>
                  <a:pt x="3106" y="74255"/>
                </a:cubicBezTo>
                <a:cubicBezTo>
                  <a:pt x="4552" y="72193"/>
                  <a:pt x="6662" y="70567"/>
                  <a:pt x="8703" y="68993"/>
                </a:cubicBezTo>
                <a:cubicBezTo>
                  <a:pt x="11602" y="66758"/>
                  <a:pt x="14598" y="64446"/>
                  <a:pt x="15581" y="60903"/>
                </a:cubicBezTo>
                <a:cubicBezTo>
                  <a:pt x="16537" y="57455"/>
                  <a:pt x="15266" y="53985"/>
                  <a:pt x="14035" y="50629"/>
                </a:cubicBezTo>
                <a:cubicBezTo>
                  <a:pt x="13499" y="49165"/>
                  <a:pt x="12944" y="47650"/>
                  <a:pt x="12581" y="46157"/>
                </a:cubicBezTo>
                <a:cubicBezTo>
                  <a:pt x="12431" y="45541"/>
                  <a:pt x="12308" y="44887"/>
                  <a:pt x="12420" y="44263"/>
                </a:cubicBezTo>
                <a:cubicBezTo>
                  <a:pt x="12550" y="43543"/>
                  <a:pt x="12985" y="42897"/>
                  <a:pt x="13406" y="42274"/>
                </a:cubicBezTo>
                <a:lnTo>
                  <a:pt x="13447" y="42211"/>
                </a:lnTo>
                <a:cubicBezTo>
                  <a:pt x="17242" y="36580"/>
                  <a:pt x="19999" y="30390"/>
                  <a:pt x="21647" y="23807"/>
                </a:cubicBezTo>
                <a:cubicBezTo>
                  <a:pt x="22100" y="24441"/>
                  <a:pt x="22540" y="25091"/>
                  <a:pt x="22940" y="25755"/>
                </a:cubicBezTo>
                <a:cubicBezTo>
                  <a:pt x="24695" y="28672"/>
                  <a:pt x="25770" y="32007"/>
                  <a:pt x="26048" y="35399"/>
                </a:cubicBezTo>
                <a:cubicBezTo>
                  <a:pt x="26156" y="36704"/>
                  <a:pt x="26031" y="38397"/>
                  <a:pt x="24831" y="39054"/>
                </a:cubicBezTo>
                <a:cubicBezTo>
                  <a:pt x="24542" y="39213"/>
                  <a:pt x="24224" y="39282"/>
                  <a:pt x="23902" y="39282"/>
                </a:cubicBezTo>
                <a:cubicBezTo>
                  <a:pt x="23178" y="39282"/>
                  <a:pt x="22431" y="38931"/>
                  <a:pt x="21924" y="38455"/>
                </a:cubicBezTo>
                <a:cubicBezTo>
                  <a:pt x="21111" y="37690"/>
                  <a:pt x="20647" y="36586"/>
                  <a:pt x="20239" y="35613"/>
                </a:cubicBezTo>
                <a:cubicBezTo>
                  <a:pt x="20209" y="35541"/>
                  <a:pt x="20140" y="35498"/>
                  <a:pt x="20067" y="35498"/>
                </a:cubicBezTo>
                <a:cubicBezTo>
                  <a:pt x="20043" y="35498"/>
                  <a:pt x="20019" y="35502"/>
                  <a:pt x="19996" y="35512"/>
                </a:cubicBezTo>
                <a:cubicBezTo>
                  <a:pt x="19901" y="35551"/>
                  <a:pt x="19857" y="35661"/>
                  <a:pt x="19896" y="35755"/>
                </a:cubicBezTo>
                <a:cubicBezTo>
                  <a:pt x="20318" y="36764"/>
                  <a:pt x="20798" y="37906"/>
                  <a:pt x="21668" y="38725"/>
                </a:cubicBezTo>
                <a:cubicBezTo>
                  <a:pt x="22223" y="39246"/>
                  <a:pt x="23055" y="39659"/>
                  <a:pt x="23894" y="39659"/>
                </a:cubicBezTo>
                <a:cubicBezTo>
                  <a:pt x="24273" y="39659"/>
                  <a:pt x="24653" y="39575"/>
                  <a:pt x="25009" y="39380"/>
                </a:cubicBezTo>
                <a:cubicBezTo>
                  <a:pt x="26386" y="38627"/>
                  <a:pt x="26535" y="36782"/>
                  <a:pt x="26419" y="35368"/>
                </a:cubicBezTo>
                <a:cubicBezTo>
                  <a:pt x="26135" y="31918"/>
                  <a:pt x="25043" y="28527"/>
                  <a:pt x="23258" y="25562"/>
                </a:cubicBezTo>
                <a:cubicBezTo>
                  <a:pt x="22797" y="24796"/>
                  <a:pt x="22288" y="24054"/>
                  <a:pt x="21763" y="23330"/>
                </a:cubicBezTo>
                <a:cubicBezTo>
                  <a:pt x="23282" y="17041"/>
                  <a:pt x="23375" y="11747"/>
                  <a:pt x="22046" y="7145"/>
                </a:cubicBezTo>
                <a:cubicBezTo>
                  <a:pt x="21246" y="4369"/>
                  <a:pt x="19985" y="2160"/>
                  <a:pt x="18301" y="585"/>
                </a:cubicBezTo>
                <a:cubicBezTo>
                  <a:pt x="17885" y="196"/>
                  <a:pt x="17497" y="1"/>
                  <a:pt x="171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Блок-схема: задержка 8"/>
          <p:cNvSpPr/>
          <p:nvPr/>
        </p:nvSpPr>
        <p:spPr>
          <a:xfrm>
            <a:off x="5562577" y="1134688"/>
            <a:ext cx="3615619" cy="2767774"/>
          </a:xfrm>
          <a:prstGeom prst="flowChartDelay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0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6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p50"/>
          <p:cNvSpPr/>
          <p:nvPr/>
        </p:nvSpPr>
        <p:spPr>
          <a:xfrm>
            <a:off x="6299757" y="594153"/>
            <a:ext cx="3208760" cy="3298137"/>
          </a:xfrm>
          <a:custGeom>
            <a:avLst/>
            <a:gdLst/>
            <a:ahLst/>
            <a:cxnLst/>
            <a:rect l="l" t="t" r="r" b="b"/>
            <a:pathLst>
              <a:path w="14540" h="14945" extrusionOk="0">
                <a:moveTo>
                  <a:pt x="9964" y="1"/>
                </a:moveTo>
                <a:cubicBezTo>
                  <a:pt x="9916" y="1"/>
                  <a:pt x="9867" y="2"/>
                  <a:pt x="9818" y="5"/>
                </a:cubicBezTo>
                <a:cubicBezTo>
                  <a:pt x="7638" y="123"/>
                  <a:pt x="5152" y="1189"/>
                  <a:pt x="3120" y="1928"/>
                </a:cubicBezTo>
                <a:cubicBezTo>
                  <a:pt x="2412" y="2186"/>
                  <a:pt x="1685" y="2475"/>
                  <a:pt x="1164" y="3019"/>
                </a:cubicBezTo>
                <a:cubicBezTo>
                  <a:pt x="467" y="3744"/>
                  <a:pt x="249" y="4797"/>
                  <a:pt x="137" y="5797"/>
                </a:cubicBezTo>
                <a:cubicBezTo>
                  <a:pt x="42" y="6640"/>
                  <a:pt x="0" y="7502"/>
                  <a:pt x="192" y="8327"/>
                </a:cubicBezTo>
                <a:cubicBezTo>
                  <a:pt x="412" y="9275"/>
                  <a:pt x="925" y="10122"/>
                  <a:pt x="1431" y="10953"/>
                </a:cubicBezTo>
                <a:cubicBezTo>
                  <a:pt x="2375" y="12504"/>
                  <a:pt x="3456" y="14167"/>
                  <a:pt x="5180" y="14738"/>
                </a:cubicBezTo>
                <a:cubicBezTo>
                  <a:pt x="5614" y="14881"/>
                  <a:pt x="6057" y="14944"/>
                  <a:pt x="6502" y="14944"/>
                </a:cubicBezTo>
                <a:cubicBezTo>
                  <a:pt x="7923" y="14944"/>
                  <a:pt x="9368" y="14301"/>
                  <a:pt x="10633" y="13573"/>
                </a:cubicBezTo>
                <a:cubicBezTo>
                  <a:pt x="12470" y="12516"/>
                  <a:pt x="14361" y="10971"/>
                  <a:pt x="14491" y="8856"/>
                </a:cubicBezTo>
                <a:cubicBezTo>
                  <a:pt x="14540" y="8065"/>
                  <a:pt x="14329" y="7285"/>
                  <a:pt x="14115" y="6521"/>
                </a:cubicBezTo>
                <a:cubicBezTo>
                  <a:pt x="13851" y="5576"/>
                  <a:pt x="13578" y="4634"/>
                  <a:pt x="13298" y="3695"/>
                </a:cubicBezTo>
                <a:cubicBezTo>
                  <a:pt x="12825" y="2109"/>
                  <a:pt x="11893" y="1"/>
                  <a:pt x="99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50"/>
          <p:cNvSpPr/>
          <p:nvPr/>
        </p:nvSpPr>
        <p:spPr>
          <a:xfrm>
            <a:off x="5822112" y="835122"/>
            <a:ext cx="3013006" cy="3616445"/>
          </a:xfrm>
          <a:custGeom>
            <a:avLst/>
            <a:gdLst/>
            <a:ahLst/>
            <a:cxnLst/>
            <a:rect l="l" t="t" r="r" b="b"/>
            <a:pathLst>
              <a:path w="8576" h="13229" extrusionOk="0">
                <a:moveTo>
                  <a:pt x="4409" y="0"/>
                </a:moveTo>
                <a:cubicBezTo>
                  <a:pt x="3183" y="0"/>
                  <a:pt x="2032" y="723"/>
                  <a:pt x="1394" y="1621"/>
                </a:cubicBezTo>
                <a:cubicBezTo>
                  <a:pt x="727" y="2559"/>
                  <a:pt x="517" y="3657"/>
                  <a:pt x="374" y="4728"/>
                </a:cubicBezTo>
                <a:cubicBezTo>
                  <a:pt x="0" y="7533"/>
                  <a:pt x="0" y="10351"/>
                  <a:pt x="0" y="13163"/>
                </a:cubicBezTo>
                <a:lnTo>
                  <a:pt x="8417" y="13229"/>
                </a:lnTo>
                <a:cubicBezTo>
                  <a:pt x="8576" y="10259"/>
                  <a:pt x="8453" y="7286"/>
                  <a:pt x="8048" y="4346"/>
                </a:cubicBezTo>
                <a:cubicBezTo>
                  <a:pt x="7917" y="3398"/>
                  <a:pt x="7749" y="2430"/>
                  <a:pt x="7218" y="1595"/>
                </a:cubicBezTo>
                <a:cubicBezTo>
                  <a:pt x="6684" y="759"/>
                  <a:pt x="5716" y="65"/>
                  <a:pt x="4568" y="4"/>
                </a:cubicBezTo>
                <a:cubicBezTo>
                  <a:pt x="4515" y="1"/>
                  <a:pt x="4462" y="0"/>
                  <a:pt x="44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50"/>
          <p:cNvSpPr txBox="1">
            <a:spLocks noGrp="1"/>
          </p:cNvSpPr>
          <p:nvPr>
            <p:ph type="title"/>
          </p:nvPr>
        </p:nvSpPr>
        <p:spPr>
          <a:xfrm>
            <a:off x="1540078" y="597788"/>
            <a:ext cx="3328200" cy="474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dirty="0" smtClean="0">
                <a:latin typeface="Candara Light" panose="020E0502030303020204" pitchFamily="34" charset="0"/>
              </a:rPr>
              <a:t>СТР</a:t>
            </a:r>
            <a:r>
              <a:rPr lang="uk-UA" sz="6000" dirty="0" smtClean="0">
                <a:solidFill>
                  <a:schemeClr val="accent3"/>
                </a:solidFill>
                <a:latin typeface="Candara Light" panose="020E0502030303020204" pitchFamily="34" charset="0"/>
              </a:rPr>
              <a:t>ЕС</a:t>
            </a:r>
            <a:endParaRPr sz="6000" dirty="0">
              <a:solidFill>
                <a:schemeClr val="accent3"/>
              </a:solidFill>
              <a:latin typeface="Candara Light" panose="020E0502030303020204" pitchFamily="34" charset="0"/>
            </a:endParaRPr>
          </a:p>
        </p:txBody>
      </p:sp>
      <p:sp>
        <p:nvSpPr>
          <p:cNvPr id="4260" name="Google Shape;4260;p50"/>
          <p:cNvSpPr txBox="1">
            <a:spLocks noGrp="1"/>
          </p:cNvSpPr>
          <p:nvPr>
            <p:ph type="subTitle" idx="1"/>
          </p:nvPr>
        </p:nvSpPr>
        <p:spPr>
          <a:xfrm rot="-310">
            <a:off x="69880" y="1490718"/>
            <a:ext cx="5596193" cy="32246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ru-RU" sz="1600" dirty="0" err="1">
                <a:latin typeface="Candara Light" panose="020E0502030303020204" pitchFamily="34" charset="0"/>
              </a:rPr>
              <a:t>Емоційний</a:t>
            </a:r>
            <a:r>
              <a:rPr lang="ru-RU" sz="1600" dirty="0">
                <a:latin typeface="Candara Light" panose="020E0502030303020204" pitchFamily="34" charset="0"/>
              </a:rPr>
              <a:t> стан, </a:t>
            </a:r>
            <a:r>
              <a:rPr lang="ru-RU" sz="1600" dirty="0" err="1">
                <a:latin typeface="Candara Light" panose="020E0502030303020204" pitchFamily="34" charset="0"/>
              </a:rPr>
              <a:t>який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раптово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виникає</a:t>
            </a:r>
            <a:r>
              <a:rPr lang="ru-RU" sz="1600" dirty="0">
                <a:latin typeface="Candara Light" panose="020E0502030303020204" pitchFamily="34" charset="0"/>
              </a:rPr>
              <a:t> у </a:t>
            </a:r>
            <a:r>
              <a:rPr lang="ru-RU" sz="1600" dirty="0" err="1">
                <a:latin typeface="Candara Light" panose="020E0502030303020204" pitchFamily="34" charset="0"/>
              </a:rPr>
              <a:t>людини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під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впливом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екстремальної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ситуації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пов'язаної</a:t>
            </a:r>
            <a:r>
              <a:rPr lang="ru-RU" sz="1600" dirty="0">
                <a:latin typeface="Candara Light" panose="020E0502030303020204" pitchFamily="34" charset="0"/>
              </a:rPr>
              <a:t> з </a:t>
            </a:r>
            <a:r>
              <a:rPr lang="ru-RU" sz="1600" dirty="0" err="1">
                <a:latin typeface="Candara Light" panose="020E0502030303020204" pitchFamily="34" charset="0"/>
              </a:rPr>
              <a:t>небезпекою</a:t>
            </a:r>
            <a:r>
              <a:rPr lang="ru-RU" sz="1600" dirty="0">
                <a:latin typeface="Candara Light" panose="020E0502030303020204" pitchFamily="34" charset="0"/>
              </a:rPr>
              <a:t> для </a:t>
            </a:r>
            <a:r>
              <a:rPr lang="ru-RU" sz="1600" dirty="0" err="1">
                <a:latin typeface="Candara Light" panose="020E0502030303020204" pitchFamily="34" charset="0"/>
              </a:rPr>
              <a:t>життя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або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діяльністю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що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вимагає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великої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напруги</a:t>
            </a:r>
            <a:r>
              <a:rPr lang="ru-RU" sz="1600" dirty="0">
                <a:latin typeface="Candara Light" panose="020E0502030303020204" pitchFamily="34" charset="0"/>
              </a:rPr>
              <a:t>. </a:t>
            </a:r>
            <a:r>
              <a:rPr lang="ru-RU" sz="1600" dirty="0" err="1">
                <a:latin typeface="Candara Light" panose="020E0502030303020204" pitchFamily="34" charset="0"/>
              </a:rPr>
              <a:t>Стрес</a:t>
            </a:r>
            <a:r>
              <a:rPr lang="ru-RU" sz="1600" dirty="0">
                <a:latin typeface="Candara Light" panose="020E0502030303020204" pitchFamily="34" charset="0"/>
              </a:rPr>
              <a:t> як і </a:t>
            </a:r>
            <a:r>
              <a:rPr lang="ru-RU" sz="1600" dirty="0" err="1">
                <a:latin typeface="Candara Light" panose="020E0502030303020204" pitchFamily="34" charset="0"/>
              </a:rPr>
              <a:t>афект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таке</a:t>
            </a:r>
            <a:r>
              <a:rPr lang="ru-RU" sz="1600" dirty="0">
                <a:latin typeface="Candara Light" panose="020E0502030303020204" pitchFamily="34" charset="0"/>
              </a:rPr>
              <a:t> ж </a:t>
            </a:r>
            <a:r>
              <a:rPr lang="ru-RU" sz="1600" dirty="0" err="1">
                <a:latin typeface="Candara Light" panose="020E0502030303020204" pitchFamily="34" charset="0"/>
              </a:rPr>
              <a:t>сильне</a:t>
            </a:r>
            <a:r>
              <a:rPr lang="ru-RU" sz="1600" dirty="0">
                <a:latin typeface="Candara Light" panose="020E0502030303020204" pitchFamily="34" charset="0"/>
              </a:rPr>
              <a:t> і </a:t>
            </a:r>
            <a:r>
              <a:rPr lang="ru-RU" sz="1600" dirty="0" err="1">
                <a:latin typeface="Candara Light" panose="020E0502030303020204" pitchFamily="34" charset="0"/>
              </a:rPr>
              <a:t>короткочасне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емоційне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переживання</a:t>
            </a:r>
            <a:r>
              <a:rPr lang="ru-RU" sz="1600" dirty="0">
                <a:latin typeface="Candara Light" panose="020E0502030303020204" pitchFamily="34" charset="0"/>
              </a:rPr>
              <a:t>. </a:t>
            </a:r>
            <a:r>
              <a:rPr lang="ru-RU" sz="1600" dirty="0" err="1">
                <a:latin typeface="Candara Light" panose="020E0502030303020204" pitchFamily="34" charset="0"/>
              </a:rPr>
              <a:t>Стрес</a:t>
            </a:r>
            <a:r>
              <a:rPr lang="ru-RU" sz="1600" dirty="0">
                <a:latin typeface="Candara Light" panose="020E0502030303020204" pitchFamily="34" charset="0"/>
              </a:rPr>
              <a:t>, перш за все, </a:t>
            </a:r>
            <a:r>
              <a:rPr lang="ru-RU" sz="1600" dirty="0" err="1">
                <a:latin typeface="Candara Light" panose="020E0502030303020204" pitchFamily="34" charset="0"/>
              </a:rPr>
              <a:t>виникає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тільки</a:t>
            </a:r>
            <a:r>
              <a:rPr lang="ru-RU" sz="1600" dirty="0">
                <a:latin typeface="Candara Light" panose="020E0502030303020204" pitchFamily="34" charset="0"/>
              </a:rPr>
              <a:t> при </a:t>
            </a:r>
            <a:r>
              <a:rPr lang="ru-RU" sz="1600" dirty="0" err="1">
                <a:latin typeface="Candara Light" panose="020E0502030303020204" pitchFamily="34" charset="0"/>
              </a:rPr>
              <a:t>наявності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екстремальної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ситуації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тоді</a:t>
            </a:r>
            <a:r>
              <a:rPr lang="ru-RU" sz="1600" dirty="0">
                <a:latin typeface="Candara Light" panose="020E0502030303020204" pitchFamily="34" charset="0"/>
              </a:rPr>
              <a:t> як </a:t>
            </a:r>
            <a:r>
              <a:rPr lang="ru-RU" sz="1600" dirty="0" err="1">
                <a:latin typeface="Candara Light" panose="020E0502030303020204" pitchFamily="34" charset="0"/>
              </a:rPr>
              <a:t>афект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може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виникнути</a:t>
            </a:r>
            <a:r>
              <a:rPr lang="ru-RU" sz="1600" dirty="0">
                <a:latin typeface="Candara Light" panose="020E0502030303020204" pitchFamily="34" charset="0"/>
              </a:rPr>
              <a:t> з будь-</a:t>
            </a:r>
            <a:r>
              <a:rPr lang="ru-RU" sz="1600" dirty="0" err="1">
                <a:latin typeface="Candara Light" panose="020E0502030303020204" pitchFamily="34" charset="0"/>
              </a:rPr>
              <a:t>якого</a:t>
            </a:r>
            <a:r>
              <a:rPr lang="ru-RU" sz="1600" dirty="0">
                <a:latin typeface="Candara Light" panose="020E0502030303020204" pitchFamily="34" charset="0"/>
              </a:rPr>
              <a:t> приводу</a:t>
            </a:r>
            <a:r>
              <a:rPr lang="ru-RU" sz="1600" dirty="0" smtClean="0">
                <a:latin typeface="Candara Light" panose="020E0502030303020204" pitchFamily="34" charset="0"/>
              </a:rPr>
              <a:t>.</a:t>
            </a:r>
          </a:p>
          <a:p>
            <a:pPr marL="0" lvl="0" indent="0" algn="l">
              <a:buNone/>
            </a:pPr>
            <a:r>
              <a:rPr lang="ru-RU" sz="1600" dirty="0" err="1" smtClean="0">
                <a:latin typeface="Candara Light" panose="020E0502030303020204" pitchFamily="34" charset="0"/>
              </a:rPr>
              <a:t>Стрес</a:t>
            </a:r>
            <a:r>
              <a:rPr lang="ru-RU" sz="1600" dirty="0" smtClean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може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робити</a:t>
            </a:r>
            <a:r>
              <a:rPr lang="ru-RU" sz="1600" dirty="0">
                <a:latin typeface="Candara Light" panose="020E0502030303020204" pitchFamily="34" charset="0"/>
              </a:rPr>
              <a:t> як </a:t>
            </a:r>
            <a:r>
              <a:rPr lang="ru-RU" sz="1600" dirty="0" err="1">
                <a:latin typeface="Candara Light" panose="020E0502030303020204" pitchFamily="34" charset="0"/>
              </a:rPr>
              <a:t>позитивний</a:t>
            </a:r>
            <a:r>
              <a:rPr lang="ru-RU" sz="1600" dirty="0">
                <a:latin typeface="Candara Light" panose="020E0502030303020204" pitchFamily="34" charset="0"/>
              </a:rPr>
              <a:t>, так і </a:t>
            </a:r>
            <a:r>
              <a:rPr lang="ru-RU" sz="1600" dirty="0" err="1">
                <a:latin typeface="Candara Light" panose="020E0502030303020204" pitchFamily="34" charset="0"/>
              </a:rPr>
              <a:t>негативний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вплив</a:t>
            </a:r>
            <a:r>
              <a:rPr lang="ru-RU" sz="1600" dirty="0">
                <a:latin typeface="Candara Light" panose="020E0502030303020204" pitchFamily="34" charset="0"/>
              </a:rPr>
              <a:t> на </a:t>
            </a:r>
            <a:r>
              <a:rPr lang="ru-RU" sz="1600" dirty="0" err="1">
                <a:latin typeface="Candara Light" panose="020E0502030303020204" pitchFamily="34" charset="0"/>
              </a:rPr>
              <a:t>особистість</a:t>
            </a:r>
            <a:r>
              <a:rPr lang="ru-RU" sz="1600" dirty="0">
                <a:latin typeface="Candara Light" panose="020E0502030303020204" pitchFamily="34" charset="0"/>
              </a:rPr>
              <a:t>. </a:t>
            </a:r>
            <a:endParaRPr lang="ru-RU" sz="1600" dirty="0" smtClean="0">
              <a:latin typeface="Candara Light" panose="020E0502030303020204" pitchFamily="34" charset="0"/>
            </a:endParaRPr>
          </a:p>
          <a:p>
            <a:pPr marL="0" lvl="0" indent="0" algn="l">
              <a:buNone/>
            </a:pPr>
            <a:r>
              <a:rPr lang="ru-RU" sz="1600" u="sng" dirty="0" err="1" smtClean="0">
                <a:latin typeface="Candara Light" panose="020E0502030303020204" pitchFamily="34" charset="0"/>
              </a:rPr>
              <a:t>Позитивну</a:t>
            </a:r>
            <a:r>
              <a:rPr lang="ru-RU" sz="1600" u="sng" dirty="0" smtClean="0">
                <a:latin typeface="Candara Light" panose="020E0502030303020204" pitchFamily="34" charset="0"/>
              </a:rPr>
              <a:t> </a:t>
            </a:r>
            <a:r>
              <a:rPr lang="ru-RU" sz="1600" u="sng" dirty="0">
                <a:latin typeface="Candara Light" panose="020E0502030303020204" pitchFamily="34" charset="0"/>
              </a:rPr>
              <a:t>роль </a:t>
            </a:r>
            <a:r>
              <a:rPr lang="ru-RU" sz="1600" dirty="0" err="1">
                <a:latin typeface="Candara Light" panose="020E0502030303020204" pitchFamily="34" charset="0"/>
              </a:rPr>
              <a:t>робить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стрес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dirty="0" err="1">
                <a:latin typeface="Candara Light" panose="020E0502030303020204" pitchFamily="34" charset="0"/>
              </a:rPr>
              <a:t>виконуючи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мобілізаційну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функцію</a:t>
            </a:r>
            <a:r>
              <a:rPr lang="ru-RU" sz="1600" dirty="0">
                <a:latin typeface="Candara Light" panose="020E0502030303020204" pitchFamily="34" charset="0"/>
              </a:rPr>
              <a:t>, </a:t>
            </a:r>
            <a:r>
              <a:rPr lang="ru-RU" sz="1600" u="sng" dirty="0" err="1">
                <a:latin typeface="Candara Light" panose="020E0502030303020204" pitchFamily="34" charset="0"/>
              </a:rPr>
              <a:t>негативну</a:t>
            </a:r>
            <a:r>
              <a:rPr lang="ru-RU" sz="1600" u="sng" dirty="0">
                <a:latin typeface="Candara Light" panose="020E0502030303020204" pitchFamily="34" charset="0"/>
              </a:rPr>
              <a:t> роль </a:t>
            </a:r>
            <a:r>
              <a:rPr lang="ru-RU" sz="1600" dirty="0">
                <a:latin typeface="Candara Light" panose="020E0502030303020204" pitchFamily="34" charset="0"/>
              </a:rPr>
              <a:t>– </a:t>
            </a:r>
            <a:r>
              <a:rPr lang="ru-RU" sz="1600" dirty="0" err="1">
                <a:latin typeface="Candara Light" panose="020E0502030303020204" pitchFamily="34" charset="0"/>
              </a:rPr>
              <a:t>шкідливо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діючи</a:t>
            </a:r>
            <a:r>
              <a:rPr lang="ru-RU" sz="1600" dirty="0">
                <a:latin typeface="Candara Light" panose="020E0502030303020204" pitchFamily="34" charset="0"/>
              </a:rPr>
              <a:t> на </a:t>
            </a:r>
            <a:r>
              <a:rPr lang="ru-RU" sz="1600" dirty="0" err="1">
                <a:latin typeface="Candara Light" panose="020E0502030303020204" pitchFamily="34" charset="0"/>
              </a:rPr>
              <a:t>нервову</a:t>
            </a:r>
            <a:r>
              <a:rPr lang="ru-RU" sz="1600" dirty="0">
                <a:latin typeface="Candara Light" panose="020E0502030303020204" pitchFamily="34" charset="0"/>
              </a:rPr>
              <a:t> систему, </a:t>
            </a:r>
            <a:r>
              <a:rPr lang="ru-RU" sz="1600" dirty="0" err="1">
                <a:latin typeface="Candara Light" panose="020E0502030303020204" pitchFamily="34" charset="0"/>
              </a:rPr>
              <a:t>викликаючи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психічні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розлади</a:t>
            </a:r>
            <a:r>
              <a:rPr lang="ru-RU" sz="1600" dirty="0">
                <a:latin typeface="Candara Light" panose="020E0502030303020204" pitchFamily="34" charset="0"/>
              </a:rPr>
              <a:t> та </a:t>
            </a:r>
            <a:r>
              <a:rPr lang="ru-RU" sz="1600" dirty="0" err="1">
                <a:latin typeface="Candara Light" panose="020E0502030303020204" pitchFamily="34" charset="0"/>
              </a:rPr>
              <a:t>різного</a:t>
            </a:r>
            <a:r>
              <a:rPr lang="ru-RU" sz="1600" dirty="0">
                <a:latin typeface="Candara Light" panose="020E0502030303020204" pitchFamily="34" charset="0"/>
              </a:rPr>
              <a:t> роду </a:t>
            </a:r>
            <a:r>
              <a:rPr lang="ru-RU" sz="1600" dirty="0" err="1">
                <a:latin typeface="Candara Light" panose="020E0502030303020204" pitchFamily="34" charset="0"/>
              </a:rPr>
              <a:t>захворювання</a:t>
            </a:r>
            <a:r>
              <a:rPr lang="ru-RU" sz="1600" dirty="0">
                <a:latin typeface="Candara Light" panose="020E0502030303020204" pitchFamily="34" charset="0"/>
              </a:rPr>
              <a:t> </a:t>
            </a:r>
            <a:r>
              <a:rPr lang="ru-RU" sz="1600" dirty="0" err="1">
                <a:latin typeface="Candara Light" panose="020E0502030303020204" pitchFamily="34" charset="0"/>
              </a:rPr>
              <a:t>організму</a:t>
            </a:r>
            <a:r>
              <a:rPr lang="ru-RU" sz="1600" dirty="0">
                <a:latin typeface="Candara Light" panose="020E0502030303020204" pitchFamily="34" charset="0"/>
              </a:rPr>
              <a:t>.</a:t>
            </a:r>
          </a:p>
          <a:p>
            <a:pPr marL="0" lvl="0" indent="0" algn="l">
              <a:buNone/>
            </a:pPr>
            <a:endParaRPr sz="1600" dirty="0">
              <a:latin typeface="Candara Light" panose="020E0502030303020204" pitchFamily="34" charset="0"/>
            </a:endParaRPr>
          </a:p>
        </p:txBody>
      </p:sp>
      <p:sp>
        <p:nvSpPr>
          <p:cNvPr id="4262" name="Google Shape;4262;p50"/>
          <p:cNvSpPr/>
          <p:nvPr/>
        </p:nvSpPr>
        <p:spPr>
          <a:xfrm>
            <a:off x="5227894" y="2507071"/>
            <a:ext cx="760076" cy="136273"/>
          </a:xfrm>
          <a:custGeom>
            <a:avLst/>
            <a:gdLst/>
            <a:ahLst/>
            <a:cxnLst/>
            <a:rect l="l" t="t" r="r" b="b"/>
            <a:pathLst>
              <a:path w="9297" h="1667" extrusionOk="0">
                <a:moveTo>
                  <a:pt x="4950" y="0"/>
                </a:moveTo>
                <a:cubicBezTo>
                  <a:pt x="3680" y="0"/>
                  <a:pt x="2541" y="77"/>
                  <a:pt x="2305" y="80"/>
                </a:cubicBezTo>
                <a:cubicBezTo>
                  <a:pt x="1759" y="88"/>
                  <a:pt x="1204" y="96"/>
                  <a:pt x="679" y="248"/>
                </a:cubicBezTo>
                <a:cubicBezTo>
                  <a:pt x="493" y="303"/>
                  <a:pt x="305" y="379"/>
                  <a:pt x="177" y="524"/>
                </a:cubicBezTo>
                <a:cubicBezTo>
                  <a:pt x="48" y="670"/>
                  <a:pt x="0" y="898"/>
                  <a:pt x="110" y="1059"/>
                </a:cubicBezTo>
                <a:cubicBezTo>
                  <a:pt x="203" y="1194"/>
                  <a:pt x="374" y="1243"/>
                  <a:pt x="534" y="1281"/>
                </a:cubicBezTo>
                <a:cubicBezTo>
                  <a:pt x="1750" y="1568"/>
                  <a:pt x="2999" y="1665"/>
                  <a:pt x="4246" y="1665"/>
                </a:cubicBezTo>
                <a:cubicBezTo>
                  <a:pt x="4455" y="1665"/>
                  <a:pt x="4663" y="1662"/>
                  <a:pt x="4872" y="1657"/>
                </a:cubicBezTo>
                <a:cubicBezTo>
                  <a:pt x="4900" y="1656"/>
                  <a:pt x="4934" y="1656"/>
                  <a:pt x="4973" y="1656"/>
                </a:cubicBezTo>
                <a:cubicBezTo>
                  <a:pt x="5205" y="1656"/>
                  <a:pt x="5612" y="1667"/>
                  <a:pt x="6079" y="1667"/>
                </a:cubicBezTo>
                <a:cubicBezTo>
                  <a:pt x="7229" y="1667"/>
                  <a:pt x="8744" y="1604"/>
                  <a:pt x="8915" y="1168"/>
                </a:cubicBezTo>
                <a:cubicBezTo>
                  <a:pt x="9297" y="192"/>
                  <a:pt x="6959" y="0"/>
                  <a:pt x="49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50"/>
          <p:cNvSpPr/>
          <p:nvPr/>
        </p:nvSpPr>
        <p:spPr>
          <a:xfrm rot="-478374">
            <a:off x="8515001" y="2142637"/>
            <a:ext cx="663352" cy="2120303"/>
          </a:xfrm>
          <a:custGeom>
            <a:avLst/>
            <a:gdLst/>
            <a:ahLst/>
            <a:cxnLst/>
            <a:rect l="l" t="t" r="r" b="b"/>
            <a:pathLst>
              <a:path w="26535" h="84815" extrusionOk="0">
                <a:moveTo>
                  <a:pt x="17143" y="373"/>
                </a:moveTo>
                <a:cubicBezTo>
                  <a:pt x="17399" y="373"/>
                  <a:pt x="17702" y="535"/>
                  <a:pt x="18044" y="857"/>
                </a:cubicBezTo>
                <a:cubicBezTo>
                  <a:pt x="19679" y="2385"/>
                  <a:pt x="20904" y="4536"/>
                  <a:pt x="21688" y="7247"/>
                </a:cubicBezTo>
                <a:cubicBezTo>
                  <a:pt x="22976" y="11710"/>
                  <a:pt x="22907" y="16844"/>
                  <a:pt x="21474" y="22934"/>
                </a:cubicBezTo>
                <a:cubicBezTo>
                  <a:pt x="21154" y="22501"/>
                  <a:pt x="20830" y="22073"/>
                  <a:pt x="20510" y="21650"/>
                </a:cubicBezTo>
                <a:cubicBezTo>
                  <a:pt x="19657" y="20523"/>
                  <a:pt x="18773" y="19356"/>
                  <a:pt x="18012" y="18142"/>
                </a:cubicBezTo>
                <a:cubicBezTo>
                  <a:pt x="14481" y="12515"/>
                  <a:pt x="13863" y="5963"/>
                  <a:pt x="16401" y="1040"/>
                </a:cubicBezTo>
                <a:cubicBezTo>
                  <a:pt x="16545" y="762"/>
                  <a:pt x="16711" y="491"/>
                  <a:pt x="16958" y="404"/>
                </a:cubicBezTo>
                <a:cubicBezTo>
                  <a:pt x="17017" y="383"/>
                  <a:pt x="17078" y="373"/>
                  <a:pt x="17143" y="373"/>
                </a:cubicBezTo>
                <a:close/>
                <a:moveTo>
                  <a:pt x="17144" y="1"/>
                </a:moveTo>
                <a:cubicBezTo>
                  <a:pt x="17037" y="1"/>
                  <a:pt x="16934" y="18"/>
                  <a:pt x="16834" y="54"/>
                </a:cubicBezTo>
                <a:cubicBezTo>
                  <a:pt x="16465" y="187"/>
                  <a:pt x="16249" y="524"/>
                  <a:pt x="16070" y="872"/>
                </a:cubicBezTo>
                <a:cubicBezTo>
                  <a:pt x="13472" y="5911"/>
                  <a:pt x="14096" y="12605"/>
                  <a:pt x="17696" y="18342"/>
                </a:cubicBezTo>
                <a:cubicBezTo>
                  <a:pt x="18466" y="19569"/>
                  <a:pt x="19354" y="20743"/>
                  <a:pt x="20213" y="21877"/>
                </a:cubicBezTo>
                <a:cubicBezTo>
                  <a:pt x="20596" y="22381"/>
                  <a:pt x="20981" y="22891"/>
                  <a:pt x="21360" y="23411"/>
                </a:cubicBezTo>
                <a:cubicBezTo>
                  <a:pt x="19733" y="30066"/>
                  <a:pt x="16967" y="36320"/>
                  <a:pt x="13139" y="42004"/>
                </a:cubicBezTo>
                <a:lnTo>
                  <a:pt x="13096" y="42065"/>
                </a:lnTo>
                <a:cubicBezTo>
                  <a:pt x="12656" y="42722"/>
                  <a:pt x="12198" y="43401"/>
                  <a:pt x="12054" y="44199"/>
                </a:cubicBezTo>
                <a:cubicBezTo>
                  <a:pt x="11932" y="44889"/>
                  <a:pt x="12062" y="45590"/>
                  <a:pt x="12220" y="46245"/>
                </a:cubicBezTo>
                <a:cubicBezTo>
                  <a:pt x="12589" y="47758"/>
                  <a:pt x="13148" y="49283"/>
                  <a:pt x="13688" y="50758"/>
                </a:cubicBezTo>
                <a:cubicBezTo>
                  <a:pt x="14953" y="54210"/>
                  <a:pt x="16148" y="57472"/>
                  <a:pt x="15225" y="60802"/>
                </a:cubicBezTo>
                <a:cubicBezTo>
                  <a:pt x="14276" y="64225"/>
                  <a:pt x="11459" y="66398"/>
                  <a:pt x="8477" y="68698"/>
                </a:cubicBezTo>
                <a:cubicBezTo>
                  <a:pt x="6414" y="70289"/>
                  <a:pt x="4282" y="71934"/>
                  <a:pt x="2804" y="74041"/>
                </a:cubicBezTo>
                <a:cubicBezTo>
                  <a:pt x="1789" y="75486"/>
                  <a:pt x="1027" y="77221"/>
                  <a:pt x="470" y="79347"/>
                </a:cubicBezTo>
                <a:cubicBezTo>
                  <a:pt x="223" y="80288"/>
                  <a:pt x="1" y="81394"/>
                  <a:pt x="217" y="82454"/>
                </a:cubicBezTo>
                <a:cubicBezTo>
                  <a:pt x="456" y="83632"/>
                  <a:pt x="1248" y="84557"/>
                  <a:pt x="2232" y="84809"/>
                </a:cubicBezTo>
                <a:cubicBezTo>
                  <a:pt x="2247" y="84813"/>
                  <a:pt x="2264" y="84814"/>
                  <a:pt x="2278" y="84814"/>
                </a:cubicBezTo>
                <a:cubicBezTo>
                  <a:pt x="2361" y="84814"/>
                  <a:pt x="2438" y="84759"/>
                  <a:pt x="2456" y="84675"/>
                </a:cubicBezTo>
                <a:cubicBezTo>
                  <a:pt x="2482" y="84575"/>
                  <a:pt x="2422" y="84474"/>
                  <a:pt x="2323" y="84448"/>
                </a:cubicBezTo>
                <a:cubicBezTo>
                  <a:pt x="1359" y="84203"/>
                  <a:pt x="753" y="83231"/>
                  <a:pt x="580" y="82379"/>
                </a:cubicBezTo>
                <a:cubicBezTo>
                  <a:pt x="380" y="81397"/>
                  <a:pt x="581" y="80386"/>
                  <a:pt x="828" y="79441"/>
                </a:cubicBezTo>
                <a:cubicBezTo>
                  <a:pt x="1374" y="77359"/>
                  <a:pt x="2119" y="75663"/>
                  <a:pt x="3106" y="74255"/>
                </a:cubicBezTo>
                <a:cubicBezTo>
                  <a:pt x="4552" y="72193"/>
                  <a:pt x="6662" y="70567"/>
                  <a:pt x="8703" y="68993"/>
                </a:cubicBezTo>
                <a:cubicBezTo>
                  <a:pt x="11602" y="66758"/>
                  <a:pt x="14598" y="64446"/>
                  <a:pt x="15581" y="60903"/>
                </a:cubicBezTo>
                <a:cubicBezTo>
                  <a:pt x="16537" y="57455"/>
                  <a:pt x="15266" y="53985"/>
                  <a:pt x="14035" y="50629"/>
                </a:cubicBezTo>
                <a:cubicBezTo>
                  <a:pt x="13499" y="49165"/>
                  <a:pt x="12944" y="47650"/>
                  <a:pt x="12581" y="46157"/>
                </a:cubicBezTo>
                <a:cubicBezTo>
                  <a:pt x="12431" y="45541"/>
                  <a:pt x="12308" y="44887"/>
                  <a:pt x="12420" y="44263"/>
                </a:cubicBezTo>
                <a:cubicBezTo>
                  <a:pt x="12550" y="43543"/>
                  <a:pt x="12985" y="42897"/>
                  <a:pt x="13406" y="42274"/>
                </a:cubicBezTo>
                <a:lnTo>
                  <a:pt x="13447" y="42211"/>
                </a:lnTo>
                <a:cubicBezTo>
                  <a:pt x="17242" y="36580"/>
                  <a:pt x="19999" y="30390"/>
                  <a:pt x="21647" y="23807"/>
                </a:cubicBezTo>
                <a:cubicBezTo>
                  <a:pt x="22100" y="24441"/>
                  <a:pt x="22540" y="25091"/>
                  <a:pt x="22940" y="25755"/>
                </a:cubicBezTo>
                <a:cubicBezTo>
                  <a:pt x="24695" y="28672"/>
                  <a:pt x="25770" y="32007"/>
                  <a:pt x="26048" y="35399"/>
                </a:cubicBezTo>
                <a:cubicBezTo>
                  <a:pt x="26156" y="36704"/>
                  <a:pt x="26031" y="38397"/>
                  <a:pt x="24831" y="39054"/>
                </a:cubicBezTo>
                <a:cubicBezTo>
                  <a:pt x="24542" y="39213"/>
                  <a:pt x="24224" y="39282"/>
                  <a:pt x="23902" y="39282"/>
                </a:cubicBezTo>
                <a:cubicBezTo>
                  <a:pt x="23178" y="39282"/>
                  <a:pt x="22431" y="38931"/>
                  <a:pt x="21924" y="38455"/>
                </a:cubicBezTo>
                <a:cubicBezTo>
                  <a:pt x="21111" y="37690"/>
                  <a:pt x="20647" y="36586"/>
                  <a:pt x="20239" y="35613"/>
                </a:cubicBezTo>
                <a:cubicBezTo>
                  <a:pt x="20209" y="35541"/>
                  <a:pt x="20140" y="35498"/>
                  <a:pt x="20067" y="35498"/>
                </a:cubicBezTo>
                <a:cubicBezTo>
                  <a:pt x="20043" y="35498"/>
                  <a:pt x="20019" y="35502"/>
                  <a:pt x="19996" y="35512"/>
                </a:cubicBezTo>
                <a:cubicBezTo>
                  <a:pt x="19901" y="35551"/>
                  <a:pt x="19857" y="35661"/>
                  <a:pt x="19896" y="35755"/>
                </a:cubicBezTo>
                <a:cubicBezTo>
                  <a:pt x="20318" y="36764"/>
                  <a:pt x="20798" y="37906"/>
                  <a:pt x="21668" y="38725"/>
                </a:cubicBezTo>
                <a:cubicBezTo>
                  <a:pt x="22223" y="39246"/>
                  <a:pt x="23055" y="39659"/>
                  <a:pt x="23894" y="39659"/>
                </a:cubicBezTo>
                <a:cubicBezTo>
                  <a:pt x="24273" y="39659"/>
                  <a:pt x="24653" y="39575"/>
                  <a:pt x="25009" y="39380"/>
                </a:cubicBezTo>
                <a:cubicBezTo>
                  <a:pt x="26386" y="38627"/>
                  <a:pt x="26535" y="36782"/>
                  <a:pt x="26419" y="35368"/>
                </a:cubicBezTo>
                <a:cubicBezTo>
                  <a:pt x="26135" y="31918"/>
                  <a:pt x="25043" y="28527"/>
                  <a:pt x="23258" y="25562"/>
                </a:cubicBezTo>
                <a:cubicBezTo>
                  <a:pt x="22797" y="24796"/>
                  <a:pt x="22288" y="24054"/>
                  <a:pt x="21763" y="23330"/>
                </a:cubicBezTo>
                <a:cubicBezTo>
                  <a:pt x="23282" y="17041"/>
                  <a:pt x="23375" y="11747"/>
                  <a:pt x="22046" y="7145"/>
                </a:cubicBezTo>
                <a:cubicBezTo>
                  <a:pt x="21246" y="4369"/>
                  <a:pt x="19985" y="2160"/>
                  <a:pt x="18301" y="585"/>
                </a:cubicBezTo>
                <a:cubicBezTo>
                  <a:pt x="17885" y="196"/>
                  <a:pt x="17497" y="1"/>
                  <a:pt x="171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Блок-схема: задержка 8"/>
          <p:cNvSpPr/>
          <p:nvPr/>
        </p:nvSpPr>
        <p:spPr>
          <a:xfrm>
            <a:off x="5601065" y="1112845"/>
            <a:ext cx="3615619" cy="2767774"/>
          </a:xfrm>
          <a:prstGeom prst="flowChartDelay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0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8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p50"/>
          <p:cNvSpPr/>
          <p:nvPr/>
        </p:nvSpPr>
        <p:spPr>
          <a:xfrm>
            <a:off x="6332412" y="594156"/>
            <a:ext cx="3208760" cy="3298137"/>
          </a:xfrm>
          <a:custGeom>
            <a:avLst/>
            <a:gdLst/>
            <a:ahLst/>
            <a:cxnLst/>
            <a:rect l="l" t="t" r="r" b="b"/>
            <a:pathLst>
              <a:path w="14540" h="14945" extrusionOk="0">
                <a:moveTo>
                  <a:pt x="9964" y="1"/>
                </a:moveTo>
                <a:cubicBezTo>
                  <a:pt x="9916" y="1"/>
                  <a:pt x="9867" y="2"/>
                  <a:pt x="9818" y="5"/>
                </a:cubicBezTo>
                <a:cubicBezTo>
                  <a:pt x="7638" y="123"/>
                  <a:pt x="5152" y="1189"/>
                  <a:pt x="3120" y="1928"/>
                </a:cubicBezTo>
                <a:cubicBezTo>
                  <a:pt x="2412" y="2186"/>
                  <a:pt x="1685" y="2475"/>
                  <a:pt x="1164" y="3019"/>
                </a:cubicBezTo>
                <a:cubicBezTo>
                  <a:pt x="467" y="3744"/>
                  <a:pt x="249" y="4797"/>
                  <a:pt x="137" y="5797"/>
                </a:cubicBezTo>
                <a:cubicBezTo>
                  <a:pt x="42" y="6640"/>
                  <a:pt x="0" y="7502"/>
                  <a:pt x="192" y="8327"/>
                </a:cubicBezTo>
                <a:cubicBezTo>
                  <a:pt x="412" y="9275"/>
                  <a:pt x="925" y="10122"/>
                  <a:pt x="1431" y="10953"/>
                </a:cubicBezTo>
                <a:cubicBezTo>
                  <a:pt x="2375" y="12504"/>
                  <a:pt x="3456" y="14167"/>
                  <a:pt x="5180" y="14738"/>
                </a:cubicBezTo>
                <a:cubicBezTo>
                  <a:pt x="5614" y="14881"/>
                  <a:pt x="6057" y="14944"/>
                  <a:pt x="6502" y="14944"/>
                </a:cubicBezTo>
                <a:cubicBezTo>
                  <a:pt x="7923" y="14944"/>
                  <a:pt x="9368" y="14301"/>
                  <a:pt x="10633" y="13573"/>
                </a:cubicBezTo>
                <a:cubicBezTo>
                  <a:pt x="12470" y="12516"/>
                  <a:pt x="14361" y="10971"/>
                  <a:pt x="14491" y="8856"/>
                </a:cubicBezTo>
                <a:cubicBezTo>
                  <a:pt x="14540" y="8065"/>
                  <a:pt x="14329" y="7285"/>
                  <a:pt x="14115" y="6521"/>
                </a:cubicBezTo>
                <a:cubicBezTo>
                  <a:pt x="13851" y="5576"/>
                  <a:pt x="13578" y="4634"/>
                  <a:pt x="13298" y="3695"/>
                </a:cubicBezTo>
                <a:cubicBezTo>
                  <a:pt x="12825" y="2109"/>
                  <a:pt x="11893" y="1"/>
                  <a:pt x="99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50"/>
          <p:cNvSpPr/>
          <p:nvPr/>
        </p:nvSpPr>
        <p:spPr>
          <a:xfrm>
            <a:off x="5846259" y="805391"/>
            <a:ext cx="3013006" cy="3616445"/>
          </a:xfrm>
          <a:custGeom>
            <a:avLst/>
            <a:gdLst/>
            <a:ahLst/>
            <a:cxnLst/>
            <a:rect l="l" t="t" r="r" b="b"/>
            <a:pathLst>
              <a:path w="8576" h="13229" extrusionOk="0">
                <a:moveTo>
                  <a:pt x="4409" y="0"/>
                </a:moveTo>
                <a:cubicBezTo>
                  <a:pt x="3183" y="0"/>
                  <a:pt x="2032" y="723"/>
                  <a:pt x="1394" y="1621"/>
                </a:cubicBezTo>
                <a:cubicBezTo>
                  <a:pt x="727" y="2559"/>
                  <a:pt x="517" y="3657"/>
                  <a:pt x="374" y="4728"/>
                </a:cubicBezTo>
                <a:cubicBezTo>
                  <a:pt x="0" y="7533"/>
                  <a:pt x="0" y="10351"/>
                  <a:pt x="0" y="13163"/>
                </a:cubicBezTo>
                <a:lnTo>
                  <a:pt x="8417" y="13229"/>
                </a:lnTo>
                <a:cubicBezTo>
                  <a:pt x="8576" y="10259"/>
                  <a:pt x="8453" y="7286"/>
                  <a:pt x="8048" y="4346"/>
                </a:cubicBezTo>
                <a:cubicBezTo>
                  <a:pt x="7917" y="3398"/>
                  <a:pt x="7749" y="2430"/>
                  <a:pt x="7218" y="1595"/>
                </a:cubicBezTo>
                <a:cubicBezTo>
                  <a:pt x="6684" y="759"/>
                  <a:pt x="5716" y="65"/>
                  <a:pt x="4568" y="4"/>
                </a:cubicBezTo>
                <a:cubicBezTo>
                  <a:pt x="4515" y="1"/>
                  <a:pt x="4462" y="0"/>
                  <a:pt x="44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50"/>
          <p:cNvSpPr txBox="1">
            <a:spLocks noGrp="1"/>
          </p:cNvSpPr>
          <p:nvPr>
            <p:ph type="title"/>
          </p:nvPr>
        </p:nvSpPr>
        <p:spPr>
          <a:xfrm>
            <a:off x="1190088" y="594156"/>
            <a:ext cx="4459868" cy="5442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dirty="0" smtClean="0">
                <a:latin typeface="Candara Light" panose="020E0502030303020204" pitchFamily="34" charset="0"/>
              </a:rPr>
              <a:t>ФРУСТ</a:t>
            </a:r>
            <a:r>
              <a:rPr lang="uk-UA" sz="6000" dirty="0" smtClean="0">
                <a:solidFill>
                  <a:schemeClr val="accent3"/>
                </a:solidFill>
                <a:latin typeface="Candara Light" panose="020E0502030303020204" pitchFamily="34" charset="0"/>
              </a:rPr>
              <a:t>РАЦІЯ</a:t>
            </a:r>
            <a:endParaRPr sz="6000" dirty="0">
              <a:solidFill>
                <a:schemeClr val="accent3"/>
              </a:solidFill>
              <a:latin typeface="Candara Light" panose="020E0502030303020204" pitchFamily="34" charset="0"/>
            </a:endParaRPr>
          </a:p>
        </p:txBody>
      </p:sp>
      <p:sp>
        <p:nvSpPr>
          <p:cNvPr id="4260" name="Google Shape;4260;p50"/>
          <p:cNvSpPr txBox="1">
            <a:spLocks noGrp="1"/>
          </p:cNvSpPr>
          <p:nvPr>
            <p:ph type="subTitle" idx="1"/>
          </p:nvPr>
        </p:nvSpPr>
        <p:spPr>
          <a:xfrm rot="-310">
            <a:off x="27494" y="1620989"/>
            <a:ext cx="5499037" cy="2121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ru-RU" dirty="0" err="1">
                <a:latin typeface="Candara Light" panose="020E0502030303020204" pitchFamily="34" charset="0"/>
              </a:rPr>
              <a:t>Глибокий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емоційний</a:t>
            </a:r>
            <a:r>
              <a:rPr lang="ru-RU" dirty="0">
                <a:latin typeface="Candara Light" panose="020E0502030303020204" pitchFamily="34" charset="0"/>
              </a:rPr>
              <a:t> стан, </a:t>
            </a:r>
            <a:r>
              <a:rPr lang="ru-RU" dirty="0" err="1">
                <a:latin typeface="Candara Light" panose="020E0502030303020204" pitchFamily="34" charset="0"/>
              </a:rPr>
              <a:t>який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виникає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під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впливом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невдач</a:t>
            </a:r>
            <a:r>
              <a:rPr lang="ru-RU" dirty="0">
                <a:latin typeface="Candara Light" panose="020E0502030303020204" pitchFamily="34" charset="0"/>
              </a:rPr>
              <a:t>, </a:t>
            </a:r>
            <a:r>
              <a:rPr lang="ru-RU" dirty="0" err="1">
                <a:latin typeface="Candara Light" panose="020E0502030303020204" pitchFamily="34" charset="0"/>
              </a:rPr>
              <a:t>що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мали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місце</a:t>
            </a:r>
            <a:r>
              <a:rPr lang="ru-RU" dirty="0">
                <a:latin typeface="Candara Light" panose="020E0502030303020204" pitchFamily="34" charset="0"/>
              </a:rPr>
              <a:t> при </a:t>
            </a:r>
            <a:r>
              <a:rPr lang="ru-RU" dirty="0" err="1">
                <a:latin typeface="Candara Light" panose="020E0502030303020204" pitchFamily="34" charset="0"/>
              </a:rPr>
              <a:t>завищеному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рівні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запитів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особистості</a:t>
            </a:r>
            <a:r>
              <a:rPr lang="ru-RU" dirty="0">
                <a:latin typeface="Candara Light" panose="020E0502030303020204" pitchFamily="34" charset="0"/>
              </a:rPr>
              <a:t>. </a:t>
            </a:r>
            <a:endParaRPr lang="ru-RU" dirty="0" smtClean="0">
              <a:latin typeface="Candara Light" panose="020E0502030303020204" pitchFamily="34" charset="0"/>
            </a:endParaRPr>
          </a:p>
          <a:p>
            <a:pPr marL="0" lvl="0" indent="0" algn="l">
              <a:buNone/>
            </a:pPr>
            <a:r>
              <a:rPr lang="ru-RU" dirty="0" smtClean="0">
                <a:latin typeface="Candara Light" panose="020E0502030303020204" pitchFamily="34" charset="0"/>
              </a:rPr>
              <a:t>Вона </a:t>
            </a:r>
            <a:r>
              <a:rPr lang="ru-RU" dirty="0" err="1">
                <a:latin typeface="Candara Light" panose="020E0502030303020204" pitchFamily="34" charset="0"/>
              </a:rPr>
              <a:t>може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проявлятися</a:t>
            </a:r>
            <a:r>
              <a:rPr lang="ru-RU" dirty="0">
                <a:latin typeface="Candara Light" panose="020E0502030303020204" pitchFamily="34" charset="0"/>
              </a:rPr>
              <a:t> у </a:t>
            </a:r>
            <a:r>
              <a:rPr lang="ru-RU" dirty="0" err="1">
                <a:latin typeface="Candara Light" panose="020E0502030303020204" pitchFamily="34" charset="0"/>
              </a:rPr>
              <a:t>формі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негативних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переживань</a:t>
            </a:r>
            <a:r>
              <a:rPr lang="ru-RU" dirty="0">
                <a:latin typeface="Candara Light" panose="020E0502030303020204" pitchFamily="34" charset="0"/>
              </a:rPr>
              <a:t>, таких як: </a:t>
            </a:r>
            <a:r>
              <a:rPr lang="ru-RU" dirty="0" err="1">
                <a:latin typeface="Candara Light" panose="020E0502030303020204" pitchFamily="34" charset="0"/>
              </a:rPr>
              <a:t>озлобленість</a:t>
            </a:r>
            <a:r>
              <a:rPr lang="ru-RU" dirty="0">
                <a:latin typeface="Candara Light" panose="020E0502030303020204" pitchFamily="34" charset="0"/>
              </a:rPr>
              <a:t>, досада, </a:t>
            </a:r>
            <a:r>
              <a:rPr lang="ru-RU" dirty="0" err="1">
                <a:latin typeface="Candara Light" panose="020E0502030303020204" pitchFamily="34" charset="0"/>
              </a:rPr>
              <a:t>апатія</a:t>
            </a:r>
            <a:r>
              <a:rPr lang="ru-RU" dirty="0">
                <a:latin typeface="Candara Light" panose="020E0502030303020204" pitchFamily="34" charset="0"/>
              </a:rPr>
              <a:t> і т.п.</a:t>
            </a:r>
          </a:p>
          <a:p>
            <a:pPr marL="0" lvl="0" indent="0">
              <a:buNone/>
            </a:pPr>
            <a:endParaRPr lang="ru-RU" dirty="0">
              <a:latin typeface="Candara Light" panose="020E0502030303020204" pitchFamily="34" charset="0"/>
            </a:endParaRPr>
          </a:p>
          <a:p>
            <a:pPr marL="0" lvl="0" indent="0" algn="l">
              <a:buNone/>
            </a:pPr>
            <a:r>
              <a:rPr lang="ru-RU" dirty="0" err="1">
                <a:latin typeface="Candara Light" panose="020E0502030303020204" pitchFamily="34" charset="0"/>
              </a:rPr>
              <a:t>Вихід</a:t>
            </a:r>
            <a:r>
              <a:rPr lang="ru-RU" dirty="0">
                <a:latin typeface="Candara Light" panose="020E0502030303020204" pitchFamily="34" charset="0"/>
              </a:rPr>
              <a:t> з </a:t>
            </a:r>
            <a:r>
              <a:rPr lang="ru-RU" dirty="0" err="1">
                <a:latin typeface="Candara Light" panose="020E0502030303020204" pitchFamily="34" charset="0"/>
              </a:rPr>
              <a:t>фрустрації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можливий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двома</a:t>
            </a:r>
            <a:r>
              <a:rPr lang="ru-RU" dirty="0">
                <a:latin typeface="Candara Light" panose="020E0502030303020204" pitchFamily="34" charset="0"/>
              </a:rPr>
              <a:t> шляхами. Або </a:t>
            </a:r>
            <a:r>
              <a:rPr lang="ru-RU" dirty="0" err="1">
                <a:latin typeface="Candara Light" panose="020E0502030303020204" pitchFamily="34" charset="0"/>
              </a:rPr>
              <a:t>особистість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розвиває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активну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діяльність</a:t>
            </a:r>
            <a:r>
              <a:rPr lang="ru-RU" dirty="0">
                <a:latin typeface="Candara Light" panose="020E0502030303020204" pitchFamily="34" charset="0"/>
              </a:rPr>
              <a:t> і </a:t>
            </a:r>
            <a:r>
              <a:rPr lang="ru-RU" dirty="0" err="1">
                <a:latin typeface="Candara Light" panose="020E0502030303020204" pitchFamily="34" charset="0"/>
              </a:rPr>
              <a:t>досягає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успіху</a:t>
            </a:r>
            <a:r>
              <a:rPr lang="ru-RU" dirty="0">
                <a:latin typeface="Candara Light" panose="020E0502030303020204" pitchFamily="34" charset="0"/>
              </a:rPr>
              <a:t>, </a:t>
            </a:r>
            <a:r>
              <a:rPr lang="ru-RU" dirty="0" err="1">
                <a:latin typeface="Candara Light" panose="020E0502030303020204" pitchFamily="34" charset="0"/>
              </a:rPr>
              <a:t>або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знижує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рівень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запитів</a:t>
            </a:r>
            <a:r>
              <a:rPr lang="ru-RU" dirty="0">
                <a:latin typeface="Candara Light" panose="020E0502030303020204" pitchFamily="34" charset="0"/>
              </a:rPr>
              <a:t> і </a:t>
            </a:r>
            <a:r>
              <a:rPr lang="ru-RU" dirty="0" err="1">
                <a:latin typeface="Candara Light" panose="020E0502030303020204" pitchFamily="34" charset="0"/>
              </a:rPr>
              <a:t>задовольняється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тими</a:t>
            </a:r>
            <a:r>
              <a:rPr lang="ru-RU" dirty="0">
                <a:latin typeface="Candara Light" panose="020E0502030303020204" pitchFamily="34" charset="0"/>
              </a:rPr>
              <a:t> результатами, </a:t>
            </a:r>
            <a:r>
              <a:rPr lang="ru-RU" dirty="0" err="1">
                <a:latin typeface="Candara Light" panose="020E0502030303020204" pitchFamily="34" charset="0"/>
              </a:rPr>
              <a:t>які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може</a:t>
            </a:r>
            <a:r>
              <a:rPr lang="ru-RU" dirty="0">
                <a:latin typeface="Candara Light" panose="020E0502030303020204" pitchFamily="34" charset="0"/>
              </a:rPr>
              <a:t> максимально </a:t>
            </a:r>
            <a:r>
              <a:rPr lang="ru-RU" dirty="0" err="1">
                <a:latin typeface="Candara Light" panose="020E0502030303020204" pitchFamily="34" charset="0"/>
              </a:rPr>
              <a:t>досягти</a:t>
            </a:r>
            <a:r>
              <a:rPr lang="ru-RU" dirty="0">
                <a:latin typeface="Candara Light" panose="020E0502030303020204" pitchFamily="34" charset="0"/>
              </a:rPr>
              <a:t>.</a:t>
            </a:r>
            <a:endParaRPr dirty="0">
              <a:latin typeface="Candara Light" panose="020E0502030303020204" pitchFamily="34" charset="0"/>
            </a:endParaRPr>
          </a:p>
        </p:txBody>
      </p:sp>
      <p:sp>
        <p:nvSpPr>
          <p:cNvPr id="4262" name="Google Shape;4262;p50"/>
          <p:cNvSpPr/>
          <p:nvPr/>
        </p:nvSpPr>
        <p:spPr>
          <a:xfrm>
            <a:off x="5146589" y="2371723"/>
            <a:ext cx="760076" cy="136273"/>
          </a:xfrm>
          <a:custGeom>
            <a:avLst/>
            <a:gdLst/>
            <a:ahLst/>
            <a:cxnLst/>
            <a:rect l="l" t="t" r="r" b="b"/>
            <a:pathLst>
              <a:path w="9297" h="1667" extrusionOk="0">
                <a:moveTo>
                  <a:pt x="4950" y="0"/>
                </a:moveTo>
                <a:cubicBezTo>
                  <a:pt x="3680" y="0"/>
                  <a:pt x="2541" y="77"/>
                  <a:pt x="2305" y="80"/>
                </a:cubicBezTo>
                <a:cubicBezTo>
                  <a:pt x="1759" y="88"/>
                  <a:pt x="1204" y="96"/>
                  <a:pt x="679" y="248"/>
                </a:cubicBezTo>
                <a:cubicBezTo>
                  <a:pt x="493" y="303"/>
                  <a:pt x="305" y="379"/>
                  <a:pt x="177" y="524"/>
                </a:cubicBezTo>
                <a:cubicBezTo>
                  <a:pt x="48" y="670"/>
                  <a:pt x="0" y="898"/>
                  <a:pt x="110" y="1059"/>
                </a:cubicBezTo>
                <a:cubicBezTo>
                  <a:pt x="203" y="1194"/>
                  <a:pt x="374" y="1243"/>
                  <a:pt x="534" y="1281"/>
                </a:cubicBezTo>
                <a:cubicBezTo>
                  <a:pt x="1750" y="1568"/>
                  <a:pt x="2999" y="1665"/>
                  <a:pt x="4246" y="1665"/>
                </a:cubicBezTo>
                <a:cubicBezTo>
                  <a:pt x="4455" y="1665"/>
                  <a:pt x="4663" y="1662"/>
                  <a:pt x="4872" y="1657"/>
                </a:cubicBezTo>
                <a:cubicBezTo>
                  <a:pt x="4900" y="1656"/>
                  <a:pt x="4934" y="1656"/>
                  <a:pt x="4973" y="1656"/>
                </a:cubicBezTo>
                <a:cubicBezTo>
                  <a:pt x="5205" y="1656"/>
                  <a:pt x="5612" y="1667"/>
                  <a:pt x="6079" y="1667"/>
                </a:cubicBezTo>
                <a:cubicBezTo>
                  <a:pt x="7229" y="1667"/>
                  <a:pt x="8744" y="1604"/>
                  <a:pt x="8915" y="1168"/>
                </a:cubicBezTo>
                <a:cubicBezTo>
                  <a:pt x="9297" y="192"/>
                  <a:pt x="6959" y="0"/>
                  <a:pt x="49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50"/>
          <p:cNvSpPr/>
          <p:nvPr/>
        </p:nvSpPr>
        <p:spPr>
          <a:xfrm rot="-478374">
            <a:off x="8527589" y="2001004"/>
            <a:ext cx="663352" cy="2120303"/>
          </a:xfrm>
          <a:custGeom>
            <a:avLst/>
            <a:gdLst/>
            <a:ahLst/>
            <a:cxnLst/>
            <a:rect l="l" t="t" r="r" b="b"/>
            <a:pathLst>
              <a:path w="26535" h="84815" extrusionOk="0">
                <a:moveTo>
                  <a:pt x="17143" y="373"/>
                </a:moveTo>
                <a:cubicBezTo>
                  <a:pt x="17399" y="373"/>
                  <a:pt x="17702" y="535"/>
                  <a:pt x="18044" y="857"/>
                </a:cubicBezTo>
                <a:cubicBezTo>
                  <a:pt x="19679" y="2385"/>
                  <a:pt x="20904" y="4536"/>
                  <a:pt x="21688" y="7247"/>
                </a:cubicBezTo>
                <a:cubicBezTo>
                  <a:pt x="22976" y="11710"/>
                  <a:pt x="22907" y="16844"/>
                  <a:pt x="21474" y="22934"/>
                </a:cubicBezTo>
                <a:cubicBezTo>
                  <a:pt x="21154" y="22501"/>
                  <a:pt x="20830" y="22073"/>
                  <a:pt x="20510" y="21650"/>
                </a:cubicBezTo>
                <a:cubicBezTo>
                  <a:pt x="19657" y="20523"/>
                  <a:pt x="18773" y="19356"/>
                  <a:pt x="18012" y="18142"/>
                </a:cubicBezTo>
                <a:cubicBezTo>
                  <a:pt x="14481" y="12515"/>
                  <a:pt x="13863" y="5963"/>
                  <a:pt x="16401" y="1040"/>
                </a:cubicBezTo>
                <a:cubicBezTo>
                  <a:pt x="16545" y="762"/>
                  <a:pt x="16711" y="491"/>
                  <a:pt x="16958" y="404"/>
                </a:cubicBezTo>
                <a:cubicBezTo>
                  <a:pt x="17017" y="383"/>
                  <a:pt x="17078" y="373"/>
                  <a:pt x="17143" y="373"/>
                </a:cubicBezTo>
                <a:close/>
                <a:moveTo>
                  <a:pt x="17144" y="1"/>
                </a:moveTo>
                <a:cubicBezTo>
                  <a:pt x="17037" y="1"/>
                  <a:pt x="16934" y="18"/>
                  <a:pt x="16834" y="54"/>
                </a:cubicBezTo>
                <a:cubicBezTo>
                  <a:pt x="16465" y="187"/>
                  <a:pt x="16249" y="524"/>
                  <a:pt x="16070" y="872"/>
                </a:cubicBezTo>
                <a:cubicBezTo>
                  <a:pt x="13472" y="5911"/>
                  <a:pt x="14096" y="12605"/>
                  <a:pt x="17696" y="18342"/>
                </a:cubicBezTo>
                <a:cubicBezTo>
                  <a:pt x="18466" y="19569"/>
                  <a:pt x="19354" y="20743"/>
                  <a:pt x="20213" y="21877"/>
                </a:cubicBezTo>
                <a:cubicBezTo>
                  <a:pt x="20596" y="22381"/>
                  <a:pt x="20981" y="22891"/>
                  <a:pt x="21360" y="23411"/>
                </a:cubicBezTo>
                <a:cubicBezTo>
                  <a:pt x="19733" y="30066"/>
                  <a:pt x="16967" y="36320"/>
                  <a:pt x="13139" y="42004"/>
                </a:cubicBezTo>
                <a:lnTo>
                  <a:pt x="13096" y="42065"/>
                </a:lnTo>
                <a:cubicBezTo>
                  <a:pt x="12656" y="42722"/>
                  <a:pt x="12198" y="43401"/>
                  <a:pt x="12054" y="44199"/>
                </a:cubicBezTo>
                <a:cubicBezTo>
                  <a:pt x="11932" y="44889"/>
                  <a:pt x="12062" y="45590"/>
                  <a:pt x="12220" y="46245"/>
                </a:cubicBezTo>
                <a:cubicBezTo>
                  <a:pt x="12589" y="47758"/>
                  <a:pt x="13148" y="49283"/>
                  <a:pt x="13688" y="50758"/>
                </a:cubicBezTo>
                <a:cubicBezTo>
                  <a:pt x="14953" y="54210"/>
                  <a:pt x="16148" y="57472"/>
                  <a:pt x="15225" y="60802"/>
                </a:cubicBezTo>
                <a:cubicBezTo>
                  <a:pt x="14276" y="64225"/>
                  <a:pt x="11459" y="66398"/>
                  <a:pt x="8477" y="68698"/>
                </a:cubicBezTo>
                <a:cubicBezTo>
                  <a:pt x="6414" y="70289"/>
                  <a:pt x="4282" y="71934"/>
                  <a:pt x="2804" y="74041"/>
                </a:cubicBezTo>
                <a:cubicBezTo>
                  <a:pt x="1789" y="75486"/>
                  <a:pt x="1027" y="77221"/>
                  <a:pt x="470" y="79347"/>
                </a:cubicBezTo>
                <a:cubicBezTo>
                  <a:pt x="223" y="80288"/>
                  <a:pt x="1" y="81394"/>
                  <a:pt x="217" y="82454"/>
                </a:cubicBezTo>
                <a:cubicBezTo>
                  <a:pt x="456" y="83632"/>
                  <a:pt x="1248" y="84557"/>
                  <a:pt x="2232" y="84809"/>
                </a:cubicBezTo>
                <a:cubicBezTo>
                  <a:pt x="2247" y="84813"/>
                  <a:pt x="2264" y="84814"/>
                  <a:pt x="2278" y="84814"/>
                </a:cubicBezTo>
                <a:cubicBezTo>
                  <a:pt x="2361" y="84814"/>
                  <a:pt x="2438" y="84759"/>
                  <a:pt x="2456" y="84675"/>
                </a:cubicBezTo>
                <a:cubicBezTo>
                  <a:pt x="2482" y="84575"/>
                  <a:pt x="2422" y="84474"/>
                  <a:pt x="2323" y="84448"/>
                </a:cubicBezTo>
                <a:cubicBezTo>
                  <a:pt x="1359" y="84203"/>
                  <a:pt x="753" y="83231"/>
                  <a:pt x="580" y="82379"/>
                </a:cubicBezTo>
                <a:cubicBezTo>
                  <a:pt x="380" y="81397"/>
                  <a:pt x="581" y="80386"/>
                  <a:pt x="828" y="79441"/>
                </a:cubicBezTo>
                <a:cubicBezTo>
                  <a:pt x="1374" y="77359"/>
                  <a:pt x="2119" y="75663"/>
                  <a:pt x="3106" y="74255"/>
                </a:cubicBezTo>
                <a:cubicBezTo>
                  <a:pt x="4552" y="72193"/>
                  <a:pt x="6662" y="70567"/>
                  <a:pt x="8703" y="68993"/>
                </a:cubicBezTo>
                <a:cubicBezTo>
                  <a:pt x="11602" y="66758"/>
                  <a:pt x="14598" y="64446"/>
                  <a:pt x="15581" y="60903"/>
                </a:cubicBezTo>
                <a:cubicBezTo>
                  <a:pt x="16537" y="57455"/>
                  <a:pt x="15266" y="53985"/>
                  <a:pt x="14035" y="50629"/>
                </a:cubicBezTo>
                <a:cubicBezTo>
                  <a:pt x="13499" y="49165"/>
                  <a:pt x="12944" y="47650"/>
                  <a:pt x="12581" y="46157"/>
                </a:cubicBezTo>
                <a:cubicBezTo>
                  <a:pt x="12431" y="45541"/>
                  <a:pt x="12308" y="44887"/>
                  <a:pt x="12420" y="44263"/>
                </a:cubicBezTo>
                <a:cubicBezTo>
                  <a:pt x="12550" y="43543"/>
                  <a:pt x="12985" y="42897"/>
                  <a:pt x="13406" y="42274"/>
                </a:cubicBezTo>
                <a:lnTo>
                  <a:pt x="13447" y="42211"/>
                </a:lnTo>
                <a:cubicBezTo>
                  <a:pt x="17242" y="36580"/>
                  <a:pt x="19999" y="30390"/>
                  <a:pt x="21647" y="23807"/>
                </a:cubicBezTo>
                <a:cubicBezTo>
                  <a:pt x="22100" y="24441"/>
                  <a:pt x="22540" y="25091"/>
                  <a:pt x="22940" y="25755"/>
                </a:cubicBezTo>
                <a:cubicBezTo>
                  <a:pt x="24695" y="28672"/>
                  <a:pt x="25770" y="32007"/>
                  <a:pt x="26048" y="35399"/>
                </a:cubicBezTo>
                <a:cubicBezTo>
                  <a:pt x="26156" y="36704"/>
                  <a:pt x="26031" y="38397"/>
                  <a:pt x="24831" y="39054"/>
                </a:cubicBezTo>
                <a:cubicBezTo>
                  <a:pt x="24542" y="39213"/>
                  <a:pt x="24224" y="39282"/>
                  <a:pt x="23902" y="39282"/>
                </a:cubicBezTo>
                <a:cubicBezTo>
                  <a:pt x="23178" y="39282"/>
                  <a:pt x="22431" y="38931"/>
                  <a:pt x="21924" y="38455"/>
                </a:cubicBezTo>
                <a:cubicBezTo>
                  <a:pt x="21111" y="37690"/>
                  <a:pt x="20647" y="36586"/>
                  <a:pt x="20239" y="35613"/>
                </a:cubicBezTo>
                <a:cubicBezTo>
                  <a:pt x="20209" y="35541"/>
                  <a:pt x="20140" y="35498"/>
                  <a:pt x="20067" y="35498"/>
                </a:cubicBezTo>
                <a:cubicBezTo>
                  <a:pt x="20043" y="35498"/>
                  <a:pt x="20019" y="35502"/>
                  <a:pt x="19996" y="35512"/>
                </a:cubicBezTo>
                <a:cubicBezTo>
                  <a:pt x="19901" y="35551"/>
                  <a:pt x="19857" y="35661"/>
                  <a:pt x="19896" y="35755"/>
                </a:cubicBezTo>
                <a:cubicBezTo>
                  <a:pt x="20318" y="36764"/>
                  <a:pt x="20798" y="37906"/>
                  <a:pt x="21668" y="38725"/>
                </a:cubicBezTo>
                <a:cubicBezTo>
                  <a:pt x="22223" y="39246"/>
                  <a:pt x="23055" y="39659"/>
                  <a:pt x="23894" y="39659"/>
                </a:cubicBezTo>
                <a:cubicBezTo>
                  <a:pt x="24273" y="39659"/>
                  <a:pt x="24653" y="39575"/>
                  <a:pt x="25009" y="39380"/>
                </a:cubicBezTo>
                <a:cubicBezTo>
                  <a:pt x="26386" y="38627"/>
                  <a:pt x="26535" y="36782"/>
                  <a:pt x="26419" y="35368"/>
                </a:cubicBezTo>
                <a:cubicBezTo>
                  <a:pt x="26135" y="31918"/>
                  <a:pt x="25043" y="28527"/>
                  <a:pt x="23258" y="25562"/>
                </a:cubicBezTo>
                <a:cubicBezTo>
                  <a:pt x="22797" y="24796"/>
                  <a:pt x="22288" y="24054"/>
                  <a:pt x="21763" y="23330"/>
                </a:cubicBezTo>
                <a:cubicBezTo>
                  <a:pt x="23282" y="17041"/>
                  <a:pt x="23375" y="11747"/>
                  <a:pt x="22046" y="7145"/>
                </a:cubicBezTo>
                <a:cubicBezTo>
                  <a:pt x="21246" y="4369"/>
                  <a:pt x="19985" y="2160"/>
                  <a:pt x="18301" y="585"/>
                </a:cubicBezTo>
                <a:cubicBezTo>
                  <a:pt x="17885" y="196"/>
                  <a:pt x="17497" y="1"/>
                  <a:pt x="171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Блок-схема: задержка 8"/>
          <p:cNvSpPr/>
          <p:nvPr/>
        </p:nvSpPr>
        <p:spPr>
          <a:xfrm>
            <a:off x="5601065" y="1112845"/>
            <a:ext cx="3615619" cy="2767774"/>
          </a:xfrm>
          <a:prstGeom prst="flowChartDelay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0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8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p50"/>
          <p:cNvSpPr/>
          <p:nvPr/>
        </p:nvSpPr>
        <p:spPr>
          <a:xfrm>
            <a:off x="6369549" y="573374"/>
            <a:ext cx="3208760" cy="3298137"/>
          </a:xfrm>
          <a:custGeom>
            <a:avLst/>
            <a:gdLst/>
            <a:ahLst/>
            <a:cxnLst/>
            <a:rect l="l" t="t" r="r" b="b"/>
            <a:pathLst>
              <a:path w="14540" h="14945" extrusionOk="0">
                <a:moveTo>
                  <a:pt x="9964" y="1"/>
                </a:moveTo>
                <a:cubicBezTo>
                  <a:pt x="9916" y="1"/>
                  <a:pt x="9867" y="2"/>
                  <a:pt x="9818" y="5"/>
                </a:cubicBezTo>
                <a:cubicBezTo>
                  <a:pt x="7638" y="123"/>
                  <a:pt x="5152" y="1189"/>
                  <a:pt x="3120" y="1928"/>
                </a:cubicBezTo>
                <a:cubicBezTo>
                  <a:pt x="2412" y="2186"/>
                  <a:pt x="1685" y="2475"/>
                  <a:pt x="1164" y="3019"/>
                </a:cubicBezTo>
                <a:cubicBezTo>
                  <a:pt x="467" y="3744"/>
                  <a:pt x="249" y="4797"/>
                  <a:pt x="137" y="5797"/>
                </a:cubicBezTo>
                <a:cubicBezTo>
                  <a:pt x="42" y="6640"/>
                  <a:pt x="0" y="7502"/>
                  <a:pt x="192" y="8327"/>
                </a:cubicBezTo>
                <a:cubicBezTo>
                  <a:pt x="412" y="9275"/>
                  <a:pt x="925" y="10122"/>
                  <a:pt x="1431" y="10953"/>
                </a:cubicBezTo>
                <a:cubicBezTo>
                  <a:pt x="2375" y="12504"/>
                  <a:pt x="3456" y="14167"/>
                  <a:pt x="5180" y="14738"/>
                </a:cubicBezTo>
                <a:cubicBezTo>
                  <a:pt x="5614" y="14881"/>
                  <a:pt x="6057" y="14944"/>
                  <a:pt x="6502" y="14944"/>
                </a:cubicBezTo>
                <a:cubicBezTo>
                  <a:pt x="7923" y="14944"/>
                  <a:pt x="9368" y="14301"/>
                  <a:pt x="10633" y="13573"/>
                </a:cubicBezTo>
                <a:cubicBezTo>
                  <a:pt x="12470" y="12516"/>
                  <a:pt x="14361" y="10971"/>
                  <a:pt x="14491" y="8856"/>
                </a:cubicBezTo>
                <a:cubicBezTo>
                  <a:pt x="14540" y="8065"/>
                  <a:pt x="14329" y="7285"/>
                  <a:pt x="14115" y="6521"/>
                </a:cubicBezTo>
                <a:cubicBezTo>
                  <a:pt x="13851" y="5576"/>
                  <a:pt x="13578" y="4634"/>
                  <a:pt x="13298" y="3695"/>
                </a:cubicBezTo>
                <a:cubicBezTo>
                  <a:pt x="12825" y="2109"/>
                  <a:pt x="11893" y="1"/>
                  <a:pt x="99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50"/>
          <p:cNvSpPr/>
          <p:nvPr/>
        </p:nvSpPr>
        <p:spPr>
          <a:xfrm>
            <a:off x="5729644" y="762000"/>
            <a:ext cx="3013006" cy="3616445"/>
          </a:xfrm>
          <a:custGeom>
            <a:avLst/>
            <a:gdLst/>
            <a:ahLst/>
            <a:cxnLst/>
            <a:rect l="l" t="t" r="r" b="b"/>
            <a:pathLst>
              <a:path w="8576" h="13229" extrusionOk="0">
                <a:moveTo>
                  <a:pt x="4409" y="0"/>
                </a:moveTo>
                <a:cubicBezTo>
                  <a:pt x="3183" y="0"/>
                  <a:pt x="2032" y="723"/>
                  <a:pt x="1394" y="1621"/>
                </a:cubicBezTo>
                <a:cubicBezTo>
                  <a:pt x="727" y="2559"/>
                  <a:pt x="517" y="3657"/>
                  <a:pt x="374" y="4728"/>
                </a:cubicBezTo>
                <a:cubicBezTo>
                  <a:pt x="0" y="7533"/>
                  <a:pt x="0" y="10351"/>
                  <a:pt x="0" y="13163"/>
                </a:cubicBezTo>
                <a:lnTo>
                  <a:pt x="8417" y="13229"/>
                </a:lnTo>
                <a:cubicBezTo>
                  <a:pt x="8576" y="10259"/>
                  <a:pt x="8453" y="7286"/>
                  <a:pt x="8048" y="4346"/>
                </a:cubicBezTo>
                <a:cubicBezTo>
                  <a:pt x="7917" y="3398"/>
                  <a:pt x="7749" y="2430"/>
                  <a:pt x="7218" y="1595"/>
                </a:cubicBezTo>
                <a:cubicBezTo>
                  <a:pt x="6684" y="759"/>
                  <a:pt x="5716" y="65"/>
                  <a:pt x="4568" y="4"/>
                </a:cubicBezTo>
                <a:cubicBezTo>
                  <a:pt x="4515" y="1"/>
                  <a:pt x="4462" y="0"/>
                  <a:pt x="44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50"/>
          <p:cNvSpPr txBox="1">
            <a:spLocks noGrp="1"/>
          </p:cNvSpPr>
          <p:nvPr>
            <p:ph type="title"/>
          </p:nvPr>
        </p:nvSpPr>
        <p:spPr>
          <a:xfrm>
            <a:off x="1397595" y="292943"/>
            <a:ext cx="4548224" cy="6109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dirty="0" smtClean="0">
                <a:latin typeface="Candara Light" panose="020E0502030303020204" pitchFamily="34" charset="0"/>
              </a:rPr>
              <a:t>ПРИСТ</a:t>
            </a:r>
            <a:r>
              <a:rPr lang="uk-UA" sz="6000" dirty="0" smtClean="0">
                <a:solidFill>
                  <a:schemeClr val="accent3"/>
                </a:solidFill>
                <a:latin typeface="Candara Light" panose="020E0502030303020204" pitchFamily="34" charset="0"/>
              </a:rPr>
              <a:t>РАСТЬ</a:t>
            </a:r>
            <a:endParaRPr sz="6000" dirty="0">
              <a:solidFill>
                <a:schemeClr val="accent3"/>
              </a:solidFill>
              <a:latin typeface="Candara Light" panose="020E0502030303020204" pitchFamily="34" charset="0"/>
            </a:endParaRPr>
          </a:p>
        </p:txBody>
      </p:sp>
      <p:sp>
        <p:nvSpPr>
          <p:cNvPr id="4260" name="Google Shape;4260;p50"/>
          <p:cNvSpPr txBox="1">
            <a:spLocks noGrp="1"/>
          </p:cNvSpPr>
          <p:nvPr>
            <p:ph type="subTitle" idx="1"/>
          </p:nvPr>
        </p:nvSpPr>
        <p:spPr>
          <a:xfrm rot="-310">
            <a:off x="29260" y="1029004"/>
            <a:ext cx="5519733" cy="35834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ru-RU" dirty="0" err="1">
                <a:latin typeface="Candara Light" panose="020E0502030303020204" pitchFamily="34" charset="0"/>
              </a:rPr>
              <a:t>Глибокий</a:t>
            </a:r>
            <a:r>
              <a:rPr lang="ru-RU" dirty="0">
                <a:latin typeface="Candara Light" panose="020E0502030303020204" pitchFamily="34" charset="0"/>
              </a:rPr>
              <a:t>, </a:t>
            </a:r>
            <a:r>
              <a:rPr lang="ru-RU" dirty="0" err="1">
                <a:latin typeface="Candara Light" panose="020E0502030303020204" pitchFamily="34" charset="0"/>
              </a:rPr>
              <a:t>інтенсивний</a:t>
            </a:r>
            <a:r>
              <a:rPr lang="ru-RU" dirty="0">
                <a:latin typeface="Candara Light" panose="020E0502030303020204" pitchFamily="34" charset="0"/>
              </a:rPr>
              <a:t> і </a:t>
            </a:r>
            <a:r>
              <a:rPr lang="ru-RU" dirty="0" err="1">
                <a:latin typeface="Candara Light" panose="020E0502030303020204" pitchFamily="34" charset="0"/>
              </a:rPr>
              <a:t>дуже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стійкий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емоційний</a:t>
            </a:r>
            <a:r>
              <a:rPr lang="ru-RU" dirty="0">
                <a:latin typeface="Candara Light" panose="020E0502030303020204" pitchFamily="34" charset="0"/>
              </a:rPr>
              <a:t> стан, </a:t>
            </a:r>
            <a:r>
              <a:rPr lang="ru-RU" dirty="0" err="1">
                <a:latin typeface="Candara Light" panose="020E0502030303020204" pitchFamily="34" charset="0"/>
              </a:rPr>
              <a:t>що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захоплює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людину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цілком</a:t>
            </a:r>
            <a:r>
              <a:rPr lang="ru-RU" dirty="0">
                <a:latin typeface="Candara Light" panose="020E0502030303020204" pitchFamily="34" charset="0"/>
              </a:rPr>
              <a:t> і </a:t>
            </a:r>
            <a:r>
              <a:rPr lang="ru-RU" dirty="0" err="1">
                <a:latin typeface="Candara Light" panose="020E0502030303020204" pitchFamily="34" charset="0"/>
              </a:rPr>
              <a:t>повністю</a:t>
            </a:r>
            <a:r>
              <a:rPr lang="ru-RU" dirty="0">
                <a:latin typeface="Candara Light" panose="020E0502030303020204" pitchFamily="34" charset="0"/>
              </a:rPr>
              <a:t> і </a:t>
            </a:r>
            <a:r>
              <a:rPr lang="ru-RU" dirty="0" err="1">
                <a:latin typeface="Candara Light" panose="020E0502030303020204" pitchFamily="34" charset="0"/>
              </a:rPr>
              <a:t>визначає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всі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її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помисли</a:t>
            </a:r>
            <a:r>
              <a:rPr lang="ru-RU" dirty="0">
                <a:latin typeface="Candara Light" panose="020E0502030303020204" pitchFamily="34" charset="0"/>
              </a:rPr>
              <a:t>, </a:t>
            </a:r>
            <a:r>
              <a:rPr lang="ru-RU" dirty="0" err="1">
                <a:latin typeface="Candara Light" panose="020E0502030303020204" pitchFamily="34" charset="0"/>
              </a:rPr>
              <a:t>прагнення</a:t>
            </a:r>
            <a:r>
              <a:rPr lang="ru-RU" dirty="0">
                <a:latin typeface="Candara Light" panose="020E0502030303020204" pitchFamily="34" charset="0"/>
              </a:rPr>
              <a:t> і </a:t>
            </a:r>
            <a:r>
              <a:rPr lang="ru-RU" dirty="0" err="1">
                <a:latin typeface="Candara Light" panose="020E0502030303020204" pitchFamily="34" charset="0"/>
              </a:rPr>
              <a:t>вчинки</a:t>
            </a:r>
            <a:r>
              <a:rPr lang="ru-RU" dirty="0">
                <a:latin typeface="Candara Light" panose="020E0502030303020204" pitchFamily="34" charset="0"/>
              </a:rPr>
              <a:t>. </a:t>
            </a:r>
            <a:r>
              <a:rPr lang="ru-RU" dirty="0" err="1">
                <a:latin typeface="Candara Light" panose="020E0502030303020204" pitchFamily="34" charset="0"/>
              </a:rPr>
              <a:t>Пристрасть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може</a:t>
            </a:r>
            <a:r>
              <a:rPr lang="ru-RU" dirty="0">
                <a:latin typeface="Candara Light" panose="020E0502030303020204" pitchFamily="34" charset="0"/>
              </a:rPr>
              <a:t> бути </a:t>
            </a:r>
            <a:r>
              <a:rPr lang="ru-RU" dirty="0" err="1">
                <a:latin typeface="Candara Light" panose="020E0502030303020204" pitchFamily="34" charset="0"/>
              </a:rPr>
              <a:t>пов'язана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із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задоволенням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матеріальних</a:t>
            </a:r>
            <a:r>
              <a:rPr lang="ru-RU" dirty="0">
                <a:latin typeface="Candara Light" panose="020E0502030303020204" pitchFamily="34" charset="0"/>
              </a:rPr>
              <a:t> і </a:t>
            </a:r>
            <a:r>
              <a:rPr lang="ru-RU" dirty="0" err="1">
                <a:latin typeface="Candara Light" panose="020E0502030303020204" pitchFamily="34" charset="0"/>
              </a:rPr>
              <a:t>духовних</a:t>
            </a:r>
            <a:r>
              <a:rPr lang="ru-RU" dirty="0">
                <a:latin typeface="Candara Light" panose="020E0502030303020204" pitchFamily="34" charset="0"/>
              </a:rPr>
              <a:t> потреб. </a:t>
            </a:r>
            <a:r>
              <a:rPr lang="ru-RU" dirty="0" err="1">
                <a:latin typeface="Candara Light" panose="020E0502030303020204" pitchFamily="34" charset="0"/>
              </a:rPr>
              <a:t>Об'єктом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пристрасті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можуть</a:t>
            </a:r>
            <a:r>
              <a:rPr lang="ru-RU" dirty="0">
                <a:latin typeface="Candara Light" panose="020E0502030303020204" pitchFamily="34" charset="0"/>
              </a:rPr>
              <a:t> бути </a:t>
            </a:r>
            <a:r>
              <a:rPr lang="ru-RU" dirty="0" err="1">
                <a:latin typeface="Candara Light" panose="020E0502030303020204" pitchFamily="34" charset="0"/>
              </a:rPr>
              <a:t>різного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вигляду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речі</a:t>
            </a:r>
            <a:r>
              <a:rPr lang="ru-RU" dirty="0">
                <a:latin typeface="Candara Light" panose="020E0502030303020204" pitchFamily="34" charset="0"/>
              </a:rPr>
              <a:t>, </a:t>
            </a:r>
            <a:r>
              <a:rPr lang="ru-RU" dirty="0" err="1">
                <a:latin typeface="Candara Light" panose="020E0502030303020204" pitchFamily="34" charset="0"/>
              </a:rPr>
              <a:t>предмети</a:t>
            </a:r>
            <a:r>
              <a:rPr lang="ru-RU" dirty="0">
                <a:latin typeface="Candara Light" panose="020E0502030303020204" pitchFamily="34" charset="0"/>
              </a:rPr>
              <a:t>, </a:t>
            </a:r>
            <a:r>
              <a:rPr lang="ru-RU" dirty="0" err="1">
                <a:latin typeface="Candara Light" panose="020E0502030303020204" pitchFamily="34" charset="0"/>
              </a:rPr>
              <a:t>явища</a:t>
            </a:r>
            <a:r>
              <a:rPr lang="ru-RU" dirty="0">
                <a:latin typeface="Candara Light" panose="020E0502030303020204" pitchFamily="34" charset="0"/>
              </a:rPr>
              <a:t>, люди, </a:t>
            </a:r>
            <a:r>
              <a:rPr lang="ru-RU" dirty="0" err="1">
                <a:latin typeface="Candara Light" panose="020E0502030303020204" pitchFamily="34" charset="0"/>
              </a:rPr>
              <a:t>якими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особистість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прагне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володіти</a:t>
            </a:r>
            <a:r>
              <a:rPr lang="ru-RU" dirty="0">
                <a:latin typeface="Candara Light" panose="020E0502030303020204" pitchFamily="34" charset="0"/>
              </a:rPr>
              <a:t> за будь-яку </a:t>
            </a:r>
            <a:r>
              <a:rPr lang="ru-RU" dirty="0" err="1">
                <a:latin typeface="Candara Light" panose="020E0502030303020204" pitchFamily="34" charset="0"/>
              </a:rPr>
              <a:t>ціну</a:t>
            </a:r>
            <a:r>
              <a:rPr lang="ru-RU" dirty="0" smtClean="0">
                <a:latin typeface="Candara Light" panose="020E0502030303020204" pitchFamily="34" charset="0"/>
              </a:rPr>
              <a:t>.</a:t>
            </a:r>
          </a:p>
          <a:p>
            <a:pPr marL="0" lvl="0" indent="0" algn="l">
              <a:buNone/>
            </a:pPr>
            <a:r>
              <a:rPr lang="ru-RU" u="sng" dirty="0">
                <a:latin typeface="Candara Light" panose="020E0502030303020204" pitchFamily="34" charset="0"/>
              </a:rPr>
              <a:t>Позитивна </a:t>
            </a:r>
            <a:r>
              <a:rPr lang="ru-RU" u="sng" dirty="0" err="1">
                <a:latin typeface="Candara Light" panose="020E0502030303020204" pitchFamily="34" charset="0"/>
              </a:rPr>
              <a:t>або</a:t>
            </a:r>
            <a:r>
              <a:rPr lang="ru-RU" u="sng" dirty="0">
                <a:latin typeface="Candara Light" panose="020E0502030303020204" pitchFamily="34" charset="0"/>
              </a:rPr>
              <a:t> </a:t>
            </a:r>
            <a:r>
              <a:rPr lang="ru-RU" u="sng" dirty="0" err="1">
                <a:latin typeface="Candara Light" panose="020E0502030303020204" pitchFamily="34" charset="0"/>
              </a:rPr>
              <a:t>піднесена</a:t>
            </a:r>
            <a:r>
              <a:rPr lang="ru-RU" u="sng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пристрасть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пов'язана</a:t>
            </a:r>
            <a:r>
              <a:rPr lang="ru-RU" dirty="0">
                <a:latin typeface="Candara Light" panose="020E0502030303020204" pitchFamily="34" charset="0"/>
              </a:rPr>
              <a:t> з </a:t>
            </a:r>
            <a:r>
              <a:rPr lang="ru-RU" dirty="0" err="1">
                <a:latin typeface="Candara Light" panose="020E0502030303020204" pitchFamily="34" charset="0"/>
              </a:rPr>
              <a:t>високоморальними</a:t>
            </a:r>
            <a:r>
              <a:rPr lang="ru-RU" dirty="0">
                <a:latin typeface="Candara Light" panose="020E0502030303020204" pitchFamily="34" charset="0"/>
              </a:rPr>
              <a:t> мотивами і </a:t>
            </a:r>
            <a:r>
              <a:rPr lang="ru-RU" dirty="0" err="1">
                <a:latin typeface="Candara Light" panose="020E0502030303020204" pitchFamily="34" charset="0"/>
              </a:rPr>
              <a:t>має</a:t>
            </a:r>
            <a:r>
              <a:rPr lang="ru-RU" dirty="0">
                <a:latin typeface="Candara Light" panose="020E0502030303020204" pitchFamily="34" charset="0"/>
              </a:rPr>
              <a:t> не </a:t>
            </a:r>
            <a:r>
              <a:rPr lang="ru-RU" dirty="0" err="1">
                <a:latin typeface="Candara Light" panose="020E0502030303020204" pitchFamily="34" charset="0"/>
              </a:rPr>
              <a:t>тільки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особистий</a:t>
            </a:r>
            <a:r>
              <a:rPr lang="ru-RU" dirty="0">
                <a:latin typeface="Candara Light" panose="020E0502030303020204" pitchFamily="34" charset="0"/>
              </a:rPr>
              <a:t>, а й </a:t>
            </a:r>
            <a:r>
              <a:rPr lang="ru-RU" dirty="0" err="1">
                <a:latin typeface="Candara Light" panose="020E0502030303020204" pitchFamily="34" charset="0"/>
              </a:rPr>
              <a:t>громадський</a:t>
            </a:r>
            <a:r>
              <a:rPr lang="ru-RU" dirty="0">
                <a:latin typeface="Candara Light" panose="020E0502030303020204" pitchFamily="34" charset="0"/>
              </a:rPr>
              <a:t> характер. </a:t>
            </a:r>
            <a:r>
              <a:rPr lang="ru-RU" dirty="0" err="1">
                <a:latin typeface="Candara Light" panose="020E0502030303020204" pitchFamily="34" charset="0"/>
              </a:rPr>
              <a:t>Пристрасне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захоплення</a:t>
            </a:r>
            <a:r>
              <a:rPr lang="ru-RU" dirty="0">
                <a:latin typeface="Candara Light" panose="020E0502030303020204" pitchFamily="34" charset="0"/>
              </a:rPr>
              <a:t> наукою, </a:t>
            </a:r>
            <a:r>
              <a:rPr lang="ru-RU" dirty="0" err="1">
                <a:latin typeface="Candara Light" panose="020E0502030303020204" pitchFamily="34" charset="0"/>
              </a:rPr>
              <a:t>мистецтвом</a:t>
            </a:r>
            <a:r>
              <a:rPr lang="ru-RU" dirty="0">
                <a:latin typeface="Candara Light" panose="020E0502030303020204" pitchFamily="34" charset="0"/>
              </a:rPr>
              <a:t>, </a:t>
            </a:r>
            <a:r>
              <a:rPr lang="ru-RU" dirty="0" err="1">
                <a:latin typeface="Candara Light" panose="020E0502030303020204" pitchFamily="34" charset="0"/>
              </a:rPr>
              <a:t>громадською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діяльністю</a:t>
            </a:r>
            <a:r>
              <a:rPr lang="ru-RU" dirty="0">
                <a:latin typeface="Candara Light" panose="020E0502030303020204" pitchFamily="34" charset="0"/>
              </a:rPr>
              <a:t>, </a:t>
            </a:r>
            <a:r>
              <a:rPr lang="ru-RU" dirty="0" err="1">
                <a:latin typeface="Candara Light" panose="020E0502030303020204" pitchFamily="34" charset="0"/>
              </a:rPr>
              <a:t>захистом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природи</a:t>
            </a:r>
            <a:r>
              <a:rPr lang="ru-RU" dirty="0">
                <a:latin typeface="Candara Light" panose="020E0502030303020204" pitchFamily="34" charset="0"/>
              </a:rPr>
              <a:t> і т. п. </a:t>
            </a:r>
            <a:r>
              <a:rPr lang="ru-RU" dirty="0" err="1">
                <a:latin typeface="Candara Light" panose="020E0502030303020204" pitchFamily="34" charset="0"/>
              </a:rPr>
              <a:t>робить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життя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людини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змістовним</a:t>
            </a:r>
            <a:r>
              <a:rPr lang="ru-RU" dirty="0">
                <a:latin typeface="Candara Light" panose="020E0502030303020204" pitchFamily="34" charset="0"/>
              </a:rPr>
              <a:t> і </a:t>
            </a:r>
            <a:r>
              <a:rPr lang="ru-RU" dirty="0" err="1">
                <a:latin typeface="Candara Light" panose="020E0502030303020204" pitchFamily="34" charset="0"/>
              </a:rPr>
              <a:t>цікавим</a:t>
            </a:r>
            <a:r>
              <a:rPr lang="ru-RU" dirty="0">
                <a:latin typeface="Candara Light" panose="020E0502030303020204" pitchFamily="34" charset="0"/>
              </a:rPr>
              <a:t>. </a:t>
            </a:r>
            <a:r>
              <a:rPr lang="ru-RU" dirty="0" err="1">
                <a:latin typeface="Candara Light" panose="020E0502030303020204" pitchFamily="34" charset="0"/>
              </a:rPr>
              <a:t>Всі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великі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справи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відбувалися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під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впливом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великої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пристрасті</a:t>
            </a:r>
            <a:r>
              <a:rPr lang="ru-RU" dirty="0">
                <a:latin typeface="Candara Light" panose="020E0502030303020204" pitchFamily="34" charset="0"/>
              </a:rPr>
              <a:t>.</a:t>
            </a:r>
          </a:p>
          <a:p>
            <a:pPr marL="0" lvl="0" indent="0" algn="l">
              <a:buNone/>
            </a:pPr>
            <a:r>
              <a:rPr lang="ru-RU" u="sng" dirty="0" smtClean="0">
                <a:latin typeface="Candara Light" panose="020E0502030303020204" pitchFamily="34" charset="0"/>
              </a:rPr>
              <a:t>Негативна </a:t>
            </a:r>
            <a:r>
              <a:rPr lang="ru-RU" u="sng" dirty="0" err="1">
                <a:latin typeface="Candara Light" panose="020E0502030303020204" pitchFamily="34" charset="0"/>
              </a:rPr>
              <a:t>або</a:t>
            </a:r>
            <a:r>
              <a:rPr lang="ru-RU" u="sng" dirty="0">
                <a:latin typeface="Candara Light" panose="020E0502030303020204" pitchFamily="34" charset="0"/>
              </a:rPr>
              <a:t> </a:t>
            </a:r>
            <a:r>
              <a:rPr lang="ru-RU" u="sng" dirty="0" err="1">
                <a:latin typeface="Candara Light" panose="020E0502030303020204" pitchFamily="34" charset="0"/>
              </a:rPr>
              <a:t>низинна</a:t>
            </a:r>
            <a:r>
              <a:rPr lang="ru-RU" u="sng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пристрасть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має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егоїстичну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спрямованість</a:t>
            </a:r>
            <a:r>
              <a:rPr lang="ru-RU" dirty="0">
                <a:latin typeface="Candara Light" panose="020E0502030303020204" pitchFamily="34" charset="0"/>
              </a:rPr>
              <a:t> і при </a:t>
            </a:r>
            <a:r>
              <a:rPr lang="ru-RU" dirty="0" err="1">
                <a:latin typeface="Candara Light" panose="020E0502030303020204" pitchFamily="34" charset="0"/>
              </a:rPr>
              <a:t>її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задоволенні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людина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ні</a:t>
            </a:r>
            <a:r>
              <a:rPr lang="ru-RU" dirty="0">
                <a:latin typeface="Candara Light" panose="020E0502030303020204" pitchFamily="34" charset="0"/>
              </a:rPr>
              <a:t> з </a:t>
            </a:r>
            <a:r>
              <a:rPr lang="ru-RU" dirty="0" err="1">
                <a:latin typeface="Candara Light" panose="020E0502030303020204" pitchFamily="34" charset="0"/>
              </a:rPr>
              <a:t>чим</a:t>
            </a:r>
            <a:r>
              <a:rPr lang="ru-RU" dirty="0">
                <a:latin typeface="Candara Light" panose="020E0502030303020204" pitchFamily="34" charset="0"/>
              </a:rPr>
              <a:t> не </a:t>
            </a:r>
            <a:r>
              <a:rPr lang="ru-RU" dirty="0" err="1">
                <a:latin typeface="Candara Light" panose="020E0502030303020204" pitchFamily="34" charset="0"/>
              </a:rPr>
              <a:t>рахується</a:t>
            </a:r>
            <a:r>
              <a:rPr lang="ru-RU" dirty="0">
                <a:latin typeface="Candara Light" panose="020E0502030303020204" pitchFamily="34" charset="0"/>
              </a:rPr>
              <a:t> і часто </a:t>
            </a:r>
            <a:r>
              <a:rPr lang="ru-RU" dirty="0" err="1">
                <a:latin typeface="Candara Light" panose="020E0502030303020204" pitchFamily="34" charset="0"/>
              </a:rPr>
              <a:t>здійснює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антигромадські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аморальні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dirty="0" err="1">
                <a:latin typeface="Candara Light" panose="020E0502030303020204" pitchFamily="34" charset="0"/>
              </a:rPr>
              <a:t>вчинки</a:t>
            </a:r>
            <a:r>
              <a:rPr lang="ru-RU" dirty="0">
                <a:latin typeface="Candara Light" panose="020E0502030303020204" pitchFamily="34" charset="0"/>
              </a:rPr>
              <a:t>.</a:t>
            </a:r>
            <a:endParaRPr dirty="0">
              <a:latin typeface="Candara Light" panose="020E0502030303020204" pitchFamily="34" charset="0"/>
            </a:endParaRPr>
          </a:p>
        </p:txBody>
      </p:sp>
      <p:sp>
        <p:nvSpPr>
          <p:cNvPr id="4262" name="Google Shape;4262;p50"/>
          <p:cNvSpPr/>
          <p:nvPr/>
        </p:nvSpPr>
        <p:spPr>
          <a:xfrm>
            <a:off x="5077050" y="2371723"/>
            <a:ext cx="760076" cy="136273"/>
          </a:xfrm>
          <a:custGeom>
            <a:avLst/>
            <a:gdLst/>
            <a:ahLst/>
            <a:cxnLst/>
            <a:rect l="l" t="t" r="r" b="b"/>
            <a:pathLst>
              <a:path w="9297" h="1667" extrusionOk="0">
                <a:moveTo>
                  <a:pt x="4950" y="0"/>
                </a:moveTo>
                <a:cubicBezTo>
                  <a:pt x="3680" y="0"/>
                  <a:pt x="2541" y="77"/>
                  <a:pt x="2305" y="80"/>
                </a:cubicBezTo>
                <a:cubicBezTo>
                  <a:pt x="1759" y="88"/>
                  <a:pt x="1204" y="96"/>
                  <a:pt x="679" y="248"/>
                </a:cubicBezTo>
                <a:cubicBezTo>
                  <a:pt x="493" y="303"/>
                  <a:pt x="305" y="379"/>
                  <a:pt x="177" y="524"/>
                </a:cubicBezTo>
                <a:cubicBezTo>
                  <a:pt x="48" y="670"/>
                  <a:pt x="0" y="898"/>
                  <a:pt x="110" y="1059"/>
                </a:cubicBezTo>
                <a:cubicBezTo>
                  <a:pt x="203" y="1194"/>
                  <a:pt x="374" y="1243"/>
                  <a:pt x="534" y="1281"/>
                </a:cubicBezTo>
                <a:cubicBezTo>
                  <a:pt x="1750" y="1568"/>
                  <a:pt x="2999" y="1665"/>
                  <a:pt x="4246" y="1665"/>
                </a:cubicBezTo>
                <a:cubicBezTo>
                  <a:pt x="4455" y="1665"/>
                  <a:pt x="4663" y="1662"/>
                  <a:pt x="4872" y="1657"/>
                </a:cubicBezTo>
                <a:cubicBezTo>
                  <a:pt x="4900" y="1656"/>
                  <a:pt x="4934" y="1656"/>
                  <a:pt x="4973" y="1656"/>
                </a:cubicBezTo>
                <a:cubicBezTo>
                  <a:pt x="5205" y="1656"/>
                  <a:pt x="5612" y="1667"/>
                  <a:pt x="6079" y="1667"/>
                </a:cubicBezTo>
                <a:cubicBezTo>
                  <a:pt x="7229" y="1667"/>
                  <a:pt x="8744" y="1604"/>
                  <a:pt x="8915" y="1168"/>
                </a:cubicBezTo>
                <a:cubicBezTo>
                  <a:pt x="9297" y="192"/>
                  <a:pt x="6959" y="0"/>
                  <a:pt x="49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50"/>
          <p:cNvSpPr/>
          <p:nvPr/>
        </p:nvSpPr>
        <p:spPr>
          <a:xfrm rot="-478374">
            <a:off x="8455681" y="2017946"/>
            <a:ext cx="663352" cy="2120303"/>
          </a:xfrm>
          <a:custGeom>
            <a:avLst/>
            <a:gdLst/>
            <a:ahLst/>
            <a:cxnLst/>
            <a:rect l="l" t="t" r="r" b="b"/>
            <a:pathLst>
              <a:path w="26535" h="84815" extrusionOk="0">
                <a:moveTo>
                  <a:pt x="17143" y="373"/>
                </a:moveTo>
                <a:cubicBezTo>
                  <a:pt x="17399" y="373"/>
                  <a:pt x="17702" y="535"/>
                  <a:pt x="18044" y="857"/>
                </a:cubicBezTo>
                <a:cubicBezTo>
                  <a:pt x="19679" y="2385"/>
                  <a:pt x="20904" y="4536"/>
                  <a:pt x="21688" y="7247"/>
                </a:cubicBezTo>
                <a:cubicBezTo>
                  <a:pt x="22976" y="11710"/>
                  <a:pt x="22907" y="16844"/>
                  <a:pt x="21474" y="22934"/>
                </a:cubicBezTo>
                <a:cubicBezTo>
                  <a:pt x="21154" y="22501"/>
                  <a:pt x="20830" y="22073"/>
                  <a:pt x="20510" y="21650"/>
                </a:cubicBezTo>
                <a:cubicBezTo>
                  <a:pt x="19657" y="20523"/>
                  <a:pt x="18773" y="19356"/>
                  <a:pt x="18012" y="18142"/>
                </a:cubicBezTo>
                <a:cubicBezTo>
                  <a:pt x="14481" y="12515"/>
                  <a:pt x="13863" y="5963"/>
                  <a:pt x="16401" y="1040"/>
                </a:cubicBezTo>
                <a:cubicBezTo>
                  <a:pt x="16545" y="762"/>
                  <a:pt x="16711" y="491"/>
                  <a:pt x="16958" y="404"/>
                </a:cubicBezTo>
                <a:cubicBezTo>
                  <a:pt x="17017" y="383"/>
                  <a:pt x="17078" y="373"/>
                  <a:pt x="17143" y="373"/>
                </a:cubicBezTo>
                <a:close/>
                <a:moveTo>
                  <a:pt x="17144" y="1"/>
                </a:moveTo>
                <a:cubicBezTo>
                  <a:pt x="17037" y="1"/>
                  <a:pt x="16934" y="18"/>
                  <a:pt x="16834" y="54"/>
                </a:cubicBezTo>
                <a:cubicBezTo>
                  <a:pt x="16465" y="187"/>
                  <a:pt x="16249" y="524"/>
                  <a:pt x="16070" y="872"/>
                </a:cubicBezTo>
                <a:cubicBezTo>
                  <a:pt x="13472" y="5911"/>
                  <a:pt x="14096" y="12605"/>
                  <a:pt x="17696" y="18342"/>
                </a:cubicBezTo>
                <a:cubicBezTo>
                  <a:pt x="18466" y="19569"/>
                  <a:pt x="19354" y="20743"/>
                  <a:pt x="20213" y="21877"/>
                </a:cubicBezTo>
                <a:cubicBezTo>
                  <a:pt x="20596" y="22381"/>
                  <a:pt x="20981" y="22891"/>
                  <a:pt x="21360" y="23411"/>
                </a:cubicBezTo>
                <a:cubicBezTo>
                  <a:pt x="19733" y="30066"/>
                  <a:pt x="16967" y="36320"/>
                  <a:pt x="13139" y="42004"/>
                </a:cubicBezTo>
                <a:lnTo>
                  <a:pt x="13096" y="42065"/>
                </a:lnTo>
                <a:cubicBezTo>
                  <a:pt x="12656" y="42722"/>
                  <a:pt x="12198" y="43401"/>
                  <a:pt x="12054" y="44199"/>
                </a:cubicBezTo>
                <a:cubicBezTo>
                  <a:pt x="11932" y="44889"/>
                  <a:pt x="12062" y="45590"/>
                  <a:pt x="12220" y="46245"/>
                </a:cubicBezTo>
                <a:cubicBezTo>
                  <a:pt x="12589" y="47758"/>
                  <a:pt x="13148" y="49283"/>
                  <a:pt x="13688" y="50758"/>
                </a:cubicBezTo>
                <a:cubicBezTo>
                  <a:pt x="14953" y="54210"/>
                  <a:pt x="16148" y="57472"/>
                  <a:pt x="15225" y="60802"/>
                </a:cubicBezTo>
                <a:cubicBezTo>
                  <a:pt x="14276" y="64225"/>
                  <a:pt x="11459" y="66398"/>
                  <a:pt x="8477" y="68698"/>
                </a:cubicBezTo>
                <a:cubicBezTo>
                  <a:pt x="6414" y="70289"/>
                  <a:pt x="4282" y="71934"/>
                  <a:pt x="2804" y="74041"/>
                </a:cubicBezTo>
                <a:cubicBezTo>
                  <a:pt x="1789" y="75486"/>
                  <a:pt x="1027" y="77221"/>
                  <a:pt x="470" y="79347"/>
                </a:cubicBezTo>
                <a:cubicBezTo>
                  <a:pt x="223" y="80288"/>
                  <a:pt x="1" y="81394"/>
                  <a:pt x="217" y="82454"/>
                </a:cubicBezTo>
                <a:cubicBezTo>
                  <a:pt x="456" y="83632"/>
                  <a:pt x="1248" y="84557"/>
                  <a:pt x="2232" y="84809"/>
                </a:cubicBezTo>
                <a:cubicBezTo>
                  <a:pt x="2247" y="84813"/>
                  <a:pt x="2264" y="84814"/>
                  <a:pt x="2278" y="84814"/>
                </a:cubicBezTo>
                <a:cubicBezTo>
                  <a:pt x="2361" y="84814"/>
                  <a:pt x="2438" y="84759"/>
                  <a:pt x="2456" y="84675"/>
                </a:cubicBezTo>
                <a:cubicBezTo>
                  <a:pt x="2482" y="84575"/>
                  <a:pt x="2422" y="84474"/>
                  <a:pt x="2323" y="84448"/>
                </a:cubicBezTo>
                <a:cubicBezTo>
                  <a:pt x="1359" y="84203"/>
                  <a:pt x="753" y="83231"/>
                  <a:pt x="580" y="82379"/>
                </a:cubicBezTo>
                <a:cubicBezTo>
                  <a:pt x="380" y="81397"/>
                  <a:pt x="581" y="80386"/>
                  <a:pt x="828" y="79441"/>
                </a:cubicBezTo>
                <a:cubicBezTo>
                  <a:pt x="1374" y="77359"/>
                  <a:pt x="2119" y="75663"/>
                  <a:pt x="3106" y="74255"/>
                </a:cubicBezTo>
                <a:cubicBezTo>
                  <a:pt x="4552" y="72193"/>
                  <a:pt x="6662" y="70567"/>
                  <a:pt x="8703" y="68993"/>
                </a:cubicBezTo>
                <a:cubicBezTo>
                  <a:pt x="11602" y="66758"/>
                  <a:pt x="14598" y="64446"/>
                  <a:pt x="15581" y="60903"/>
                </a:cubicBezTo>
                <a:cubicBezTo>
                  <a:pt x="16537" y="57455"/>
                  <a:pt x="15266" y="53985"/>
                  <a:pt x="14035" y="50629"/>
                </a:cubicBezTo>
                <a:cubicBezTo>
                  <a:pt x="13499" y="49165"/>
                  <a:pt x="12944" y="47650"/>
                  <a:pt x="12581" y="46157"/>
                </a:cubicBezTo>
                <a:cubicBezTo>
                  <a:pt x="12431" y="45541"/>
                  <a:pt x="12308" y="44887"/>
                  <a:pt x="12420" y="44263"/>
                </a:cubicBezTo>
                <a:cubicBezTo>
                  <a:pt x="12550" y="43543"/>
                  <a:pt x="12985" y="42897"/>
                  <a:pt x="13406" y="42274"/>
                </a:cubicBezTo>
                <a:lnTo>
                  <a:pt x="13447" y="42211"/>
                </a:lnTo>
                <a:cubicBezTo>
                  <a:pt x="17242" y="36580"/>
                  <a:pt x="19999" y="30390"/>
                  <a:pt x="21647" y="23807"/>
                </a:cubicBezTo>
                <a:cubicBezTo>
                  <a:pt x="22100" y="24441"/>
                  <a:pt x="22540" y="25091"/>
                  <a:pt x="22940" y="25755"/>
                </a:cubicBezTo>
                <a:cubicBezTo>
                  <a:pt x="24695" y="28672"/>
                  <a:pt x="25770" y="32007"/>
                  <a:pt x="26048" y="35399"/>
                </a:cubicBezTo>
                <a:cubicBezTo>
                  <a:pt x="26156" y="36704"/>
                  <a:pt x="26031" y="38397"/>
                  <a:pt x="24831" y="39054"/>
                </a:cubicBezTo>
                <a:cubicBezTo>
                  <a:pt x="24542" y="39213"/>
                  <a:pt x="24224" y="39282"/>
                  <a:pt x="23902" y="39282"/>
                </a:cubicBezTo>
                <a:cubicBezTo>
                  <a:pt x="23178" y="39282"/>
                  <a:pt x="22431" y="38931"/>
                  <a:pt x="21924" y="38455"/>
                </a:cubicBezTo>
                <a:cubicBezTo>
                  <a:pt x="21111" y="37690"/>
                  <a:pt x="20647" y="36586"/>
                  <a:pt x="20239" y="35613"/>
                </a:cubicBezTo>
                <a:cubicBezTo>
                  <a:pt x="20209" y="35541"/>
                  <a:pt x="20140" y="35498"/>
                  <a:pt x="20067" y="35498"/>
                </a:cubicBezTo>
                <a:cubicBezTo>
                  <a:pt x="20043" y="35498"/>
                  <a:pt x="20019" y="35502"/>
                  <a:pt x="19996" y="35512"/>
                </a:cubicBezTo>
                <a:cubicBezTo>
                  <a:pt x="19901" y="35551"/>
                  <a:pt x="19857" y="35661"/>
                  <a:pt x="19896" y="35755"/>
                </a:cubicBezTo>
                <a:cubicBezTo>
                  <a:pt x="20318" y="36764"/>
                  <a:pt x="20798" y="37906"/>
                  <a:pt x="21668" y="38725"/>
                </a:cubicBezTo>
                <a:cubicBezTo>
                  <a:pt x="22223" y="39246"/>
                  <a:pt x="23055" y="39659"/>
                  <a:pt x="23894" y="39659"/>
                </a:cubicBezTo>
                <a:cubicBezTo>
                  <a:pt x="24273" y="39659"/>
                  <a:pt x="24653" y="39575"/>
                  <a:pt x="25009" y="39380"/>
                </a:cubicBezTo>
                <a:cubicBezTo>
                  <a:pt x="26386" y="38627"/>
                  <a:pt x="26535" y="36782"/>
                  <a:pt x="26419" y="35368"/>
                </a:cubicBezTo>
                <a:cubicBezTo>
                  <a:pt x="26135" y="31918"/>
                  <a:pt x="25043" y="28527"/>
                  <a:pt x="23258" y="25562"/>
                </a:cubicBezTo>
                <a:cubicBezTo>
                  <a:pt x="22797" y="24796"/>
                  <a:pt x="22288" y="24054"/>
                  <a:pt x="21763" y="23330"/>
                </a:cubicBezTo>
                <a:cubicBezTo>
                  <a:pt x="23282" y="17041"/>
                  <a:pt x="23375" y="11747"/>
                  <a:pt x="22046" y="7145"/>
                </a:cubicBezTo>
                <a:cubicBezTo>
                  <a:pt x="21246" y="4369"/>
                  <a:pt x="19985" y="2160"/>
                  <a:pt x="18301" y="585"/>
                </a:cubicBezTo>
                <a:cubicBezTo>
                  <a:pt x="17885" y="196"/>
                  <a:pt x="17497" y="1"/>
                  <a:pt x="171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Блок-схема: задержка 8"/>
          <p:cNvSpPr/>
          <p:nvPr/>
        </p:nvSpPr>
        <p:spPr>
          <a:xfrm>
            <a:off x="5601065" y="1112845"/>
            <a:ext cx="3615619" cy="2767774"/>
          </a:xfrm>
          <a:prstGeom prst="flowChartDelay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0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2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44"/>
          <p:cNvSpPr txBox="1">
            <a:spLocks noGrp="1"/>
          </p:cNvSpPr>
          <p:nvPr>
            <p:ph type="title"/>
          </p:nvPr>
        </p:nvSpPr>
        <p:spPr>
          <a:xfrm>
            <a:off x="2886090" y="1442813"/>
            <a:ext cx="6257910" cy="24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ДЯКУЮ ЗА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УВАГУ</a:t>
            </a:r>
            <a:endParaRPr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grpSp>
        <p:nvGrpSpPr>
          <p:cNvPr id="4023" name="Google Shape;4023;p44"/>
          <p:cNvGrpSpPr/>
          <p:nvPr/>
        </p:nvGrpSpPr>
        <p:grpSpPr>
          <a:xfrm>
            <a:off x="101331" y="1100606"/>
            <a:ext cx="2967679" cy="3300535"/>
            <a:chOff x="5442450" y="1294377"/>
            <a:chExt cx="2780027" cy="3091836"/>
          </a:xfrm>
        </p:grpSpPr>
        <p:sp>
          <p:nvSpPr>
            <p:cNvPr id="4024" name="Google Shape;4024;p44"/>
            <p:cNvSpPr/>
            <p:nvPr/>
          </p:nvSpPr>
          <p:spPr>
            <a:xfrm>
              <a:off x="6144734" y="1294377"/>
              <a:ext cx="1500585" cy="2902779"/>
            </a:xfrm>
            <a:custGeom>
              <a:avLst/>
              <a:gdLst/>
              <a:ahLst/>
              <a:cxnLst/>
              <a:rect l="l" t="t" r="r" b="b"/>
              <a:pathLst>
                <a:path w="12628" h="24428" extrusionOk="0">
                  <a:moveTo>
                    <a:pt x="6350" y="0"/>
                  </a:moveTo>
                  <a:cubicBezTo>
                    <a:pt x="3746" y="0"/>
                    <a:pt x="868" y="176"/>
                    <a:pt x="742" y="1175"/>
                  </a:cubicBezTo>
                  <a:cubicBezTo>
                    <a:pt x="0" y="7096"/>
                    <a:pt x="528" y="18515"/>
                    <a:pt x="922" y="22832"/>
                  </a:cubicBezTo>
                  <a:cubicBezTo>
                    <a:pt x="954" y="23170"/>
                    <a:pt x="999" y="23540"/>
                    <a:pt x="1211" y="23772"/>
                  </a:cubicBezTo>
                  <a:cubicBezTo>
                    <a:pt x="1419" y="23998"/>
                    <a:pt x="1728" y="24030"/>
                    <a:pt x="2012" y="24050"/>
                  </a:cubicBezTo>
                  <a:cubicBezTo>
                    <a:pt x="3484" y="24154"/>
                    <a:pt x="4953" y="24256"/>
                    <a:pt x="6425" y="24360"/>
                  </a:cubicBezTo>
                  <a:cubicBezTo>
                    <a:pt x="6934" y="24395"/>
                    <a:pt x="7455" y="24427"/>
                    <a:pt x="7973" y="24427"/>
                  </a:cubicBezTo>
                  <a:cubicBezTo>
                    <a:pt x="9258" y="24427"/>
                    <a:pt x="10531" y="24231"/>
                    <a:pt x="11578" y="23405"/>
                  </a:cubicBezTo>
                  <a:cubicBezTo>
                    <a:pt x="11878" y="23167"/>
                    <a:pt x="12161" y="22867"/>
                    <a:pt x="12299" y="22476"/>
                  </a:cubicBezTo>
                  <a:cubicBezTo>
                    <a:pt x="12408" y="22168"/>
                    <a:pt x="12422" y="21826"/>
                    <a:pt x="12432" y="21493"/>
                  </a:cubicBezTo>
                  <a:cubicBezTo>
                    <a:pt x="12627" y="15291"/>
                    <a:pt x="12569" y="9077"/>
                    <a:pt x="12254" y="2880"/>
                  </a:cubicBezTo>
                  <a:cubicBezTo>
                    <a:pt x="12200" y="1818"/>
                    <a:pt x="12007" y="536"/>
                    <a:pt x="11157" y="157"/>
                  </a:cubicBezTo>
                  <a:cubicBezTo>
                    <a:pt x="10945" y="61"/>
                    <a:pt x="10716" y="40"/>
                    <a:pt x="10487" y="40"/>
                  </a:cubicBezTo>
                  <a:cubicBezTo>
                    <a:pt x="10396" y="40"/>
                    <a:pt x="10306" y="44"/>
                    <a:pt x="10217" y="47"/>
                  </a:cubicBezTo>
                  <a:cubicBezTo>
                    <a:pt x="10120" y="51"/>
                    <a:pt x="10004" y="52"/>
                    <a:pt x="9870" y="52"/>
                  </a:cubicBezTo>
                  <a:cubicBezTo>
                    <a:pt x="9102" y="52"/>
                    <a:pt x="7767" y="0"/>
                    <a:pt x="6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4"/>
            <p:cNvSpPr/>
            <p:nvPr/>
          </p:nvSpPr>
          <p:spPr>
            <a:xfrm>
              <a:off x="6865557" y="2965245"/>
              <a:ext cx="957413" cy="1420969"/>
            </a:xfrm>
            <a:custGeom>
              <a:avLst/>
              <a:gdLst/>
              <a:ahLst/>
              <a:cxnLst/>
              <a:rect l="l" t="t" r="r" b="b"/>
              <a:pathLst>
                <a:path w="8057" h="11958" extrusionOk="0">
                  <a:moveTo>
                    <a:pt x="4194" y="1"/>
                  </a:moveTo>
                  <a:cubicBezTo>
                    <a:pt x="3789" y="1"/>
                    <a:pt x="3403" y="49"/>
                    <a:pt x="3067" y="142"/>
                  </a:cubicBezTo>
                  <a:cubicBezTo>
                    <a:pt x="2046" y="429"/>
                    <a:pt x="1152" y="1141"/>
                    <a:pt x="645" y="2072"/>
                  </a:cubicBezTo>
                  <a:cubicBezTo>
                    <a:pt x="154" y="2972"/>
                    <a:pt x="31" y="4028"/>
                    <a:pt x="17" y="5052"/>
                  </a:cubicBezTo>
                  <a:cubicBezTo>
                    <a:pt x="0" y="6445"/>
                    <a:pt x="173" y="7833"/>
                    <a:pt x="405" y="9206"/>
                  </a:cubicBezTo>
                  <a:cubicBezTo>
                    <a:pt x="499" y="9769"/>
                    <a:pt x="612" y="10347"/>
                    <a:pt x="929" y="10822"/>
                  </a:cubicBezTo>
                  <a:cubicBezTo>
                    <a:pt x="1332" y="11423"/>
                    <a:pt x="2031" y="11783"/>
                    <a:pt x="2745" y="11903"/>
                  </a:cubicBezTo>
                  <a:cubicBezTo>
                    <a:pt x="2969" y="11941"/>
                    <a:pt x="3195" y="11957"/>
                    <a:pt x="3421" y="11957"/>
                  </a:cubicBezTo>
                  <a:cubicBezTo>
                    <a:pt x="3917" y="11957"/>
                    <a:pt x="4415" y="11878"/>
                    <a:pt x="4901" y="11771"/>
                  </a:cubicBezTo>
                  <a:cubicBezTo>
                    <a:pt x="5487" y="11641"/>
                    <a:pt x="6080" y="11465"/>
                    <a:pt x="6552" y="11094"/>
                  </a:cubicBezTo>
                  <a:cubicBezTo>
                    <a:pt x="7383" y="10441"/>
                    <a:pt x="7683" y="9327"/>
                    <a:pt x="7821" y="8280"/>
                  </a:cubicBezTo>
                  <a:cubicBezTo>
                    <a:pt x="7968" y="7176"/>
                    <a:pt x="7993" y="6062"/>
                    <a:pt x="8017" y="4949"/>
                  </a:cubicBezTo>
                  <a:cubicBezTo>
                    <a:pt x="8041" y="3822"/>
                    <a:pt x="8056" y="2648"/>
                    <a:pt x="7570" y="1632"/>
                  </a:cubicBezTo>
                  <a:cubicBezTo>
                    <a:pt x="7036" y="517"/>
                    <a:pt x="5519" y="1"/>
                    <a:pt x="4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6" name="Google Shape;4026;p44"/>
            <p:cNvGrpSpPr/>
            <p:nvPr/>
          </p:nvGrpSpPr>
          <p:grpSpPr>
            <a:xfrm>
              <a:off x="7282412" y="3440683"/>
              <a:ext cx="751362" cy="751361"/>
              <a:chOff x="7282412" y="3440683"/>
              <a:chExt cx="751362" cy="751361"/>
            </a:xfrm>
          </p:grpSpPr>
          <p:sp>
            <p:nvSpPr>
              <p:cNvPr id="4027" name="Google Shape;4027;p44"/>
              <p:cNvSpPr/>
              <p:nvPr/>
            </p:nvSpPr>
            <p:spPr>
              <a:xfrm>
                <a:off x="7651022" y="3602886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44"/>
              <p:cNvSpPr/>
              <p:nvPr/>
            </p:nvSpPr>
            <p:spPr>
              <a:xfrm>
                <a:off x="7614541" y="3600509"/>
                <a:ext cx="66782" cy="67139"/>
              </a:xfrm>
              <a:custGeom>
                <a:avLst/>
                <a:gdLst/>
                <a:ahLst/>
                <a:cxnLst/>
                <a:rect l="l" t="t" r="r" b="b"/>
                <a:pathLst>
                  <a:path w="562" h="565" extrusionOk="0">
                    <a:moveTo>
                      <a:pt x="273" y="109"/>
                    </a:moveTo>
                    <a:cubicBezTo>
                      <a:pt x="274" y="109"/>
                      <a:pt x="276" y="109"/>
                      <a:pt x="276" y="109"/>
                    </a:cubicBezTo>
                    <a:lnTo>
                      <a:pt x="276" y="109"/>
                    </a:lnTo>
                    <a:lnTo>
                      <a:pt x="281" y="115"/>
                    </a:lnTo>
                    <a:cubicBezTo>
                      <a:pt x="273" y="110"/>
                      <a:pt x="272" y="109"/>
                      <a:pt x="273" y="109"/>
                    </a:cubicBezTo>
                    <a:close/>
                    <a:moveTo>
                      <a:pt x="157" y="122"/>
                    </a:moveTo>
                    <a:cubicBezTo>
                      <a:pt x="158" y="122"/>
                      <a:pt x="161" y="123"/>
                      <a:pt x="163" y="123"/>
                    </a:cubicBezTo>
                    <a:cubicBezTo>
                      <a:pt x="165" y="124"/>
                      <a:pt x="168" y="126"/>
                      <a:pt x="170" y="126"/>
                    </a:cubicBezTo>
                    <a:cubicBezTo>
                      <a:pt x="170" y="127"/>
                      <a:pt x="169" y="129"/>
                      <a:pt x="169" y="130"/>
                    </a:cubicBezTo>
                    <a:cubicBezTo>
                      <a:pt x="157" y="124"/>
                      <a:pt x="156" y="122"/>
                      <a:pt x="157" y="122"/>
                    </a:cubicBezTo>
                    <a:close/>
                    <a:moveTo>
                      <a:pt x="278" y="116"/>
                    </a:moveTo>
                    <a:cubicBezTo>
                      <a:pt x="280" y="118"/>
                      <a:pt x="284" y="119"/>
                      <a:pt x="287" y="120"/>
                    </a:cubicBezTo>
                    <a:lnTo>
                      <a:pt x="255" y="140"/>
                    </a:lnTo>
                    <a:cubicBezTo>
                      <a:pt x="255" y="128"/>
                      <a:pt x="264" y="120"/>
                      <a:pt x="278" y="116"/>
                    </a:cubicBezTo>
                    <a:close/>
                    <a:moveTo>
                      <a:pt x="199" y="130"/>
                    </a:moveTo>
                    <a:cubicBezTo>
                      <a:pt x="202" y="130"/>
                      <a:pt x="208" y="131"/>
                      <a:pt x="218" y="134"/>
                    </a:cubicBezTo>
                    <a:cubicBezTo>
                      <a:pt x="233" y="140"/>
                      <a:pt x="236" y="139"/>
                      <a:pt x="247" y="140"/>
                    </a:cubicBezTo>
                    <a:cubicBezTo>
                      <a:pt x="249" y="146"/>
                      <a:pt x="247" y="149"/>
                      <a:pt x="239" y="150"/>
                    </a:cubicBezTo>
                    <a:cubicBezTo>
                      <a:pt x="233" y="150"/>
                      <a:pt x="215" y="142"/>
                      <a:pt x="192" y="134"/>
                    </a:cubicBezTo>
                    <a:cubicBezTo>
                      <a:pt x="194" y="133"/>
                      <a:pt x="194" y="130"/>
                      <a:pt x="199" y="130"/>
                    </a:cubicBezTo>
                    <a:close/>
                    <a:moveTo>
                      <a:pt x="265" y="152"/>
                    </a:moveTo>
                    <a:cubicBezTo>
                      <a:pt x="266" y="153"/>
                      <a:pt x="267" y="153"/>
                      <a:pt x="269" y="155"/>
                    </a:cubicBezTo>
                    <a:cubicBezTo>
                      <a:pt x="268" y="157"/>
                      <a:pt x="266" y="161"/>
                      <a:pt x="265" y="162"/>
                    </a:cubicBezTo>
                    <a:cubicBezTo>
                      <a:pt x="262" y="161"/>
                      <a:pt x="258" y="159"/>
                      <a:pt x="255" y="157"/>
                    </a:cubicBezTo>
                    <a:cubicBezTo>
                      <a:pt x="259" y="155"/>
                      <a:pt x="262" y="153"/>
                      <a:pt x="265" y="152"/>
                    </a:cubicBezTo>
                    <a:close/>
                    <a:moveTo>
                      <a:pt x="183" y="141"/>
                    </a:moveTo>
                    <a:cubicBezTo>
                      <a:pt x="185" y="141"/>
                      <a:pt x="188" y="142"/>
                      <a:pt x="193" y="144"/>
                    </a:cubicBezTo>
                    <a:cubicBezTo>
                      <a:pt x="203" y="147"/>
                      <a:pt x="212" y="150"/>
                      <a:pt x="223" y="153"/>
                    </a:cubicBezTo>
                    <a:cubicBezTo>
                      <a:pt x="223" y="155"/>
                      <a:pt x="227" y="156"/>
                      <a:pt x="227" y="156"/>
                    </a:cubicBezTo>
                    <a:cubicBezTo>
                      <a:pt x="224" y="161"/>
                      <a:pt x="221" y="163"/>
                      <a:pt x="218" y="167"/>
                    </a:cubicBezTo>
                    <a:cubicBezTo>
                      <a:pt x="217" y="167"/>
                      <a:pt x="217" y="167"/>
                      <a:pt x="216" y="167"/>
                    </a:cubicBezTo>
                    <a:cubicBezTo>
                      <a:pt x="213" y="167"/>
                      <a:pt x="206" y="166"/>
                      <a:pt x="191" y="161"/>
                    </a:cubicBezTo>
                    <a:cubicBezTo>
                      <a:pt x="196" y="161"/>
                      <a:pt x="200" y="159"/>
                      <a:pt x="203" y="159"/>
                    </a:cubicBezTo>
                    <a:cubicBezTo>
                      <a:pt x="185" y="150"/>
                      <a:pt x="179" y="146"/>
                      <a:pt x="180" y="145"/>
                    </a:cubicBezTo>
                    <a:cubicBezTo>
                      <a:pt x="181" y="145"/>
                      <a:pt x="181" y="142"/>
                      <a:pt x="183" y="141"/>
                    </a:cubicBezTo>
                    <a:close/>
                    <a:moveTo>
                      <a:pt x="119" y="168"/>
                    </a:moveTo>
                    <a:lnTo>
                      <a:pt x="119" y="168"/>
                    </a:lnTo>
                    <a:cubicBezTo>
                      <a:pt x="119" y="168"/>
                      <a:pt x="119" y="168"/>
                      <a:pt x="119" y="168"/>
                    </a:cubicBezTo>
                    <a:cubicBezTo>
                      <a:pt x="119" y="168"/>
                      <a:pt x="119" y="168"/>
                      <a:pt x="119" y="168"/>
                    </a:cubicBezTo>
                    <a:close/>
                    <a:moveTo>
                      <a:pt x="244" y="158"/>
                    </a:moveTo>
                    <a:cubicBezTo>
                      <a:pt x="245" y="158"/>
                      <a:pt x="250" y="160"/>
                      <a:pt x="254" y="162"/>
                    </a:cubicBezTo>
                    <a:lnTo>
                      <a:pt x="261" y="168"/>
                    </a:lnTo>
                    <a:cubicBezTo>
                      <a:pt x="246" y="161"/>
                      <a:pt x="242" y="158"/>
                      <a:pt x="244" y="158"/>
                    </a:cubicBezTo>
                    <a:close/>
                    <a:moveTo>
                      <a:pt x="203" y="170"/>
                    </a:moveTo>
                    <a:cubicBezTo>
                      <a:pt x="205" y="171"/>
                      <a:pt x="212" y="174"/>
                      <a:pt x="219" y="177"/>
                    </a:cubicBezTo>
                    <a:lnTo>
                      <a:pt x="219" y="177"/>
                    </a:lnTo>
                    <a:cubicBezTo>
                      <a:pt x="216" y="176"/>
                      <a:pt x="214" y="176"/>
                      <a:pt x="213" y="176"/>
                    </a:cubicBezTo>
                    <a:cubicBezTo>
                      <a:pt x="209" y="176"/>
                      <a:pt x="212" y="179"/>
                      <a:pt x="208" y="179"/>
                    </a:cubicBezTo>
                    <a:cubicBezTo>
                      <a:pt x="207" y="179"/>
                      <a:pt x="203" y="178"/>
                      <a:pt x="198" y="176"/>
                    </a:cubicBezTo>
                    <a:cubicBezTo>
                      <a:pt x="192" y="173"/>
                      <a:pt x="186" y="170"/>
                      <a:pt x="187" y="170"/>
                    </a:cubicBezTo>
                    <a:close/>
                    <a:moveTo>
                      <a:pt x="198" y="182"/>
                    </a:moveTo>
                    <a:cubicBezTo>
                      <a:pt x="201" y="183"/>
                      <a:pt x="202" y="184"/>
                      <a:pt x="206" y="186"/>
                    </a:cubicBezTo>
                    <a:cubicBezTo>
                      <a:pt x="206" y="188"/>
                      <a:pt x="205" y="189"/>
                      <a:pt x="206" y="192"/>
                    </a:cubicBezTo>
                    <a:cubicBezTo>
                      <a:pt x="206" y="193"/>
                      <a:pt x="206" y="193"/>
                      <a:pt x="205" y="193"/>
                    </a:cubicBezTo>
                    <a:cubicBezTo>
                      <a:pt x="202" y="193"/>
                      <a:pt x="193" y="190"/>
                      <a:pt x="175" y="183"/>
                    </a:cubicBezTo>
                    <a:cubicBezTo>
                      <a:pt x="182" y="182"/>
                      <a:pt x="190" y="182"/>
                      <a:pt x="198" y="182"/>
                    </a:cubicBezTo>
                    <a:close/>
                    <a:moveTo>
                      <a:pt x="235" y="191"/>
                    </a:moveTo>
                    <a:cubicBezTo>
                      <a:pt x="244" y="196"/>
                      <a:pt x="246" y="198"/>
                      <a:pt x="243" y="198"/>
                    </a:cubicBezTo>
                    <a:cubicBezTo>
                      <a:pt x="242" y="198"/>
                      <a:pt x="238" y="197"/>
                      <a:pt x="233" y="196"/>
                    </a:cubicBezTo>
                    <a:cubicBezTo>
                      <a:pt x="234" y="194"/>
                      <a:pt x="234" y="193"/>
                      <a:pt x="235" y="191"/>
                    </a:cubicBezTo>
                    <a:close/>
                    <a:moveTo>
                      <a:pt x="154" y="188"/>
                    </a:moveTo>
                    <a:cubicBezTo>
                      <a:pt x="169" y="193"/>
                      <a:pt x="176" y="197"/>
                      <a:pt x="183" y="199"/>
                    </a:cubicBezTo>
                    <a:cubicBezTo>
                      <a:pt x="187" y="199"/>
                      <a:pt x="192" y="198"/>
                      <a:pt x="197" y="198"/>
                    </a:cubicBezTo>
                    <a:cubicBezTo>
                      <a:pt x="201" y="199"/>
                      <a:pt x="205" y="203"/>
                      <a:pt x="203" y="203"/>
                    </a:cubicBezTo>
                    <a:cubicBezTo>
                      <a:pt x="202" y="207"/>
                      <a:pt x="200" y="210"/>
                      <a:pt x="197" y="214"/>
                    </a:cubicBezTo>
                    <a:cubicBezTo>
                      <a:pt x="196" y="214"/>
                      <a:pt x="196" y="215"/>
                      <a:pt x="195" y="215"/>
                    </a:cubicBezTo>
                    <a:cubicBezTo>
                      <a:pt x="193" y="215"/>
                      <a:pt x="188" y="213"/>
                      <a:pt x="174" y="207"/>
                    </a:cubicBezTo>
                    <a:cubicBezTo>
                      <a:pt x="176" y="204"/>
                      <a:pt x="196" y="209"/>
                      <a:pt x="154" y="188"/>
                    </a:cubicBezTo>
                    <a:close/>
                    <a:moveTo>
                      <a:pt x="160" y="201"/>
                    </a:moveTo>
                    <a:cubicBezTo>
                      <a:pt x="169" y="205"/>
                      <a:pt x="179" y="210"/>
                      <a:pt x="185" y="213"/>
                    </a:cubicBezTo>
                    <a:cubicBezTo>
                      <a:pt x="186" y="214"/>
                      <a:pt x="189" y="218"/>
                      <a:pt x="189" y="219"/>
                    </a:cubicBezTo>
                    <a:cubicBezTo>
                      <a:pt x="189" y="220"/>
                      <a:pt x="189" y="220"/>
                      <a:pt x="188" y="220"/>
                    </a:cubicBezTo>
                    <a:cubicBezTo>
                      <a:pt x="185" y="220"/>
                      <a:pt x="175" y="215"/>
                      <a:pt x="150" y="205"/>
                    </a:cubicBezTo>
                    <a:cubicBezTo>
                      <a:pt x="155" y="204"/>
                      <a:pt x="158" y="203"/>
                      <a:pt x="160" y="201"/>
                    </a:cubicBezTo>
                    <a:close/>
                    <a:moveTo>
                      <a:pt x="222" y="221"/>
                    </a:moveTo>
                    <a:cubicBezTo>
                      <a:pt x="222" y="221"/>
                      <a:pt x="222" y="222"/>
                      <a:pt x="223" y="222"/>
                    </a:cubicBezTo>
                    <a:lnTo>
                      <a:pt x="222" y="221"/>
                    </a:lnTo>
                    <a:close/>
                    <a:moveTo>
                      <a:pt x="223" y="222"/>
                    </a:moveTo>
                    <a:cubicBezTo>
                      <a:pt x="229" y="228"/>
                      <a:pt x="230" y="231"/>
                      <a:pt x="225" y="231"/>
                    </a:cubicBezTo>
                    <a:cubicBezTo>
                      <a:pt x="224" y="231"/>
                      <a:pt x="222" y="231"/>
                      <a:pt x="221" y="231"/>
                    </a:cubicBezTo>
                    <a:cubicBezTo>
                      <a:pt x="205" y="220"/>
                      <a:pt x="226" y="228"/>
                      <a:pt x="223" y="222"/>
                    </a:cubicBezTo>
                    <a:close/>
                    <a:moveTo>
                      <a:pt x="145" y="283"/>
                    </a:moveTo>
                    <a:cubicBezTo>
                      <a:pt x="145" y="283"/>
                      <a:pt x="147" y="284"/>
                      <a:pt x="148" y="284"/>
                    </a:cubicBezTo>
                    <a:cubicBezTo>
                      <a:pt x="148" y="287"/>
                      <a:pt x="149" y="291"/>
                      <a:pt x="153" y="293"/>
                    </a:cubicBezTo>
                    <a:cubicBezTo>
                      <a:pt x="149" y="292"/>
                      <a:pt x="145" y="290"/>
                      <a:pt x="143" y="288"/>
                    </a:cubicBezTo>
                    <a:cubicBezTo>
                      <a:pt x="144" y="286"/>
                      <a:pt x="144" y="284"/>
                      <a:pt x="145" y="283"/>
                    </a:cubicBezTo>
                    <a:close/>
                    <a:moveTo>
                      <a:pt x="131" y="292"/>
                    </a:moveTo>
                    <a:lnTo>
                      <a:pt x="131" y="292"/>
                    </a:lnTo>
                    <a:cubicBezTo>
                      <a:pt x="135" y="293"/>
                      <a:pt x="138" y="294"/>
                      <a:pt x="140" y="296"/>
                    </a:cubicBezTo>
                    <a:cubicBezTo>
                      <a:pt x="140" y="297"/>
                      <a:pt x="142" y="299"/>
                      <a:pt x="142" y="302"/>
                    </a:cubicBezTo>
                    <a:cubicBezTo>
                      <a:pt x="139" y="302"/>
                      <a:pt x="137" y="301"/>
                      <a:pt x="134" y="299"/>
                    </a:cubicBezTo>
                    <a:cubicBezTo>
                      <a:pt x="133" y="297"/>
                      <a:pt x="133" y="294"/>
                      <a:pt x="131" y="292"/>
                    </a:cubicBezTo>
                    <a:close/>
                    <a:moveTo>
                      <a:pt x="202" y="314"/>
                    </a:moveTo>
                    <a:cubicBezTo>
                      <a:pt x="213" y="320"/>
                      <a:pt x="208" y="320"/>
                      <a:pt x="205" y="320"/>
                    </a:cubicBezTo>
                    <a:cubicBezTo>
                      <a:pt x="203" y="318"/>
                      <a:pt x="203" y="317"/>
                      <a:pt x="202" y="314"/>
                    </a:cubicBezTo>
                    <a:close/>
                    <a:moveTo>
                      <a:pt x="202" y="324"/>
                    </a:moveTo>
                    <a:cubicBezTo>
                      <a:pt x="203" y="324"/>
                      <a:pt x="205" y="324"/>
                      <a:pt x="206" y="324"/>
                    </a:cubicBezTo>
                    <a:cubicBezTo>
                      <a:pt x="205" y="325"/>
                      <a:pt x="205" y="327"/>
                      <a:pt x="203" y="329"/>
                    </a:cubicBezTo>
                    <a:lnTo>
                      <a:pt x="200" y="325"/>
                    </a:lnTo>
                    <a:cubicBezTo>
                      <a:pt x="200" y="324"/>
                      <a:pt x="200" y="324"/>
                      <a:pt x="202" y="324"/>
                    </a:cubicBezTo>
                    <a:close/>
                    <a:moveTo>
                      <a:pt x="113" y="332"/>
                    </a:moveTo>
                    <a:cubicBezTo>
                      <a:pt x="115" y="332"/>
                      <a:pt x="122" y="334"/>
                      <a:pt x="126" y="335"/>
                    </a:cubicBezTo>
                    <a:cubicBezTo>
                      <a:pt x="124" y="337"/>
                      <a:pt x="124" y="339"/>
                      <a:pt x="123" y="340"/>
                    </a:cubicBezTo>
                    <a:cubicBezTo>
                      <a:pt x="112" y="334"/>
                      <a:pt x="111" y="332"/>
                      <a:pt x="113" y="332"/>
                    </a:cubicBezTo>
                    <a:close/>
                    <a:moveTo>
                      <a:pt x="191" y="342"/>
                    </a:moveTo>
                    <a:cubicBezTo>
                      <a:pt x="191" y="342"/>
                      <a:pt x="191" y="343"/>
                      <a:pt x="191" y="343"/>
                    </a:cubicBezTo>
                    <a:cubicBezTo>
                      <a:pt x="191" y="343"/>
                      <a:pt x="191" y="342"/>
                      <a:pt x="191" y="342"/>
                    </a:cubicBezTo>
                    <a:close/>
                    <a:moveTo>
                      <a:pt x="186" y="339"/>
                    </a:moveTo>
                    <a:cubicBezTo>
                      <a:pt x="187" y="340"/>
                      <a:pt x="190" y="340"/>
                      <a:pt x="191" y="341"/>
                    </a:cubicBezTo>
                    <a:cubicBezTo>
                      <a:pt x="191" y="341"/>
                      <a:pt x="191" y="342"/>
                      <a:pt x="191" y="342"/>
                    </a:cubicBezTo>
                    <a:lnTo>
                      <a:pt x="191" y="342"/>
                    </a:lnTo>
                    <a:cubicBezTo>
                      <a:pt x="191" y="342"/>
                      <a:pt x="191" y="342"/>
                      <a:pt x="191" y="342"/>
                    </a:cubicBezTo>
                    <a:cubicBezTo>
                      <a:pt x="191" y="344"/>
                      <a:pt x="192" y="345"/>
                      <a:pt x="195" y="346"/>
                    </a:cubicBezTo>
                    <a:cubicBezTo>
                      <a:pt x="191" y="345"/>
                      <a:pt x="187" y="344"/>
                      <a:pt x="185" y="342"/>
                    </a:cubicBezTo>
                    <a:cubicBezTo>
                      <a:pt x="185" y="341"/>
                      <a:pt x="186" y="340"/>
                      <a:pt x="186" y="339"/>
                    </a:cubicBezTo>
                    <a:close/>
                    <a:moveTo>
                      <a:pt x="123" y="344"/>
                    </a:moveTo>
                    <a:cubicBezTo>
                      <a:pt x="124" y="345"/>
                      <a:pt x="126" y="345"/>
                      <a:pt x="127" y="346"/>
                    </a:cubicBezTo>
                    <a:cubicBezTo>
                      <a:pt x="127" y="346"/>
                      <a:pt x="126" y="347"/>
                      <a:pt x="126" y="349"/>
                    </a:cubicBezTo>
                    <a:cubicBezTo>
                      <a:pt x="121" y="346"/>
                      <a:pt x="117" y="344"/>
                      <a:pt x="117" y="344"/>
                    </a:cubicBezTo>
                    <a:close/>
                    <a:moveTo>
                      <a:pt x="118" y="353"/>
                    </a:moveTo>
                    <a:cubicBezTo>
                      <a:pt x="128" y="361"/>
                      <a:pt x="132" y="365"/>
                      <a:pt x="128" y="365"/>
                    </a:cubicBezTo>
                    <a:cubicBezTo>
                      <a:pt x="126" y="365"/>
                      <a:pt x="121" y="364"/>
                      <a:pt x="115" y="362"/>
                    </a:cubicBezTo>
                    <a:cubicBezTo>
                      <a:pt x="109" y="356"/>
                      <a:pt x="114" y="356"/>
                      <a:pt x="118" y="353"/>
                    </a:cubicBezTo>
                    <a:close/>
                    <a:moveTo>
                      <a:pt x="111" y="366"/>
                    </a:moveTo>
                    <a:cubicBezTo>
                      <a:pt x="113" y="366"/>
                      <a:pt x="117" y="367"/>
                      <a:pt x="123" y="369"/>
                    </a:cubicBezTo>
                    <a:cubicBezTo>
                      <a:pt x="126" y="378"/>
                      <a:pt x="126" y="387"/>
                      <a:pt x="114" y="389"/>
                    </a:cubicBezTo>
                    <a:lnTo>
                      <a:pt x="106" y="386"/>
                    </a:lnTo>
                    <a:cubicBezTo>
                      <a:pt x="106" y="381"/>
                      <a:pt x="101" y="374"/>
                      <a:pt x="106" y="372"/>
                    </a:cubicBezTo>
                    <a:cubicBezTo>
                      <a:pt x="110" y="372"/>
                      <a:pt x="105" y="366"/>
                      <a:pt x="111" y="366"/>
                    </a:cubicBezTo>
                    <a:close/>
                    <a:moveTo>
                      <a:pt x="101" y="387"/>
                    </a:moveTo>
                    <a:cubicBezTo>
                      <a:pt x="104" y="389"/>
                      <a:pt x="111" y="391"/>
                      <a:pt x="114" y="393"/>
                    </a:cubicBezTo>
                    <a:cubicBezTo>
                      <a:pt x="112" y="392"/>
                      <a:pt x="109" y="392"/>
                      <a:pt x="106" y="392"/>
                    </a:cubicBezTo>
                    <a:cubicBezTo>
                      <a:pt x="103" y="391"/>
                      <a:pt x="100" y="388"/>
                      <a:pt x="96" y="387"/>
                    </a:cubicBezTo>
                    <a:close/>
                    <a:moveTo>
                      <a:pt x="71" y="370"/>
                    </a:moveTo>
                    <a:cubicBezTo>
                      <a:pt x="78" y="374"/>
                      <a:pt x="80" y="381"/>
                      <a:pt x="76" y="383"/>
                    </a:cubicBezTo>
                    <a:cubicBezTo>
                      <a:pt x="74" y="386"/>
                      <a:pt x="70" y="387"/>
                      <a:pt x="66" y="389"/>
                    </a:cubicBezTo>
                    <a:cubicBezTo>
                      <a:pt x="61" y="392"/>
                      <a:pt x="58" y="393"/>
                      <a:pt x="54" y="396"/>
                    </a:cubicBezTo>
                    <a:cubicBezTo>
                      <a:pt x="48" y="382"/>
                      <a:pt x="60" y="377"/>
                      <a:pt x="71" y="370"/>
                    </a:cubicBezTo>
                    <a:close/>
                    <a:moveTo>
                      <a:pt x="54" y="404"/>
                    </a:moveTo>
                    <a:cubicBezTo>
                      <a:pt x="56" y="406"/>
                      <a:pt x="57" y="406"/>
                      <a:pt x="60" y="407"/>
                    </a:cubicBezTo>
                    <a:cubicBezTo>
                      <a:pt x="60" y="408"/>
                      <a:pt x="61" y="409"/>
                      <a:pt x="61" y="411"/>
                    </a:cubicBezTo>
                    <a:cubicBezTo>
                      <a:pt x="59" y="411"/>
                      <a:pt x="58" y="409"/>
                      <a:pt x="55" y="408"/>
                    </a:cubicBezTo>
                    <a:cubicBezTo>
                      <a:pt x="55" y="407"/>
                      <a:pt x="54" y="406"/>
                      <a:pt x="54" y="404"/>
                    </a:cubicBezTo>
                    <a:close/>
                    <a:moveTo>
                      <a:pt x="93" y="411"/>
                    </a:moveTo>
                    <a:cubicBezTo>
                      <a:pt x="93" y="411"/>
                      <a:pt x="95" y="412"/>
                      <a:pt x="96" y="412"/>
                    </a:cubicBezTo>
                    <a:cubicBezTo>
                      <a:pt x="96" y="413"/>
                      <a:pt x="95" y="413"/>
                      <a:pt x="95" y="414"/>
                    </a:cubicBezTo>
                    <a:cubicBezTo>
                      <a:pt x="92" y="414"/>
                      <a:pt x="91" y="413"/>
                      <a:pt x="88" y="412"/>
                    </a:cubicBezTo>
                    <a:cubicBezTo>
                      <a:pt x="90" y="411"/>
                      <a:pt x="92" y="411"/>
                      <a:pt x="93" y="411"/>
                    </a:cubicBezTo>
                    <a:close/>
                    <a:moveTo>
                      <a:pt x="393" y="0"/>
                    </a:moveTo>
                    <a:cubicBezTo>
                      <a:pt x="379" y="3"/>
                      <a:pt x="365" y="4"/>
                      <a:pt x="353" y="6"/>
                    </a:cubicBezTo>
                    <a:cubicBezTo>
                      <a:pt x="350" y="6"/>
                      <a:pt x="345" y="5"/>
                      <a:pt x="342" y="5"/>
                    </a:cubicBezTo>
                    <a:cubicBezTo>
                      <a:pt x="341" y="5"/>
                      <a:pt x="340" y="5"/>
                      <a:pt x="340" y="6"/>
                    </a:cubicBezTo>
                    <a:cubicBezTo>
                      <a:pt x="343" y="11"/>
                      <a:pt x="330" y="10"/>
                      <a:pt x="323" y="11"/>
                    </a:cubicBezTo>
                    <a:cubicBezTo>
                      <a:pt x="320" y="12"/>
                      <a:pt x="315" y="12"/>
                      <a:pt x="309" y="12"/>
                    </a:cubicBezTo>
                    <a:cubicBezTo>
                      <a:pt x="304" y="12"/>
                      <a:pt x="298" y="12"/>
                      <a:pt x="293" y="13"/>
                    </a:cubicBezTo>
                    <a:cubicBezTo>
                      <a:pt x="292" y="13"/>
                      <a:pt x="298" y="16"/>
                      <a:pt x="302" y="19"/>
                    </a:cubicBezTo>
                    <a:cubicBezTo>
                      <a:pt x="313" y="21"/>
                      <a:pt x="322" y="23"/>
                      <a:pt x="334" y="24"/>
                    </a:cubicBezTo>
                    <a:cubicBezTo>
                      <a:pt x="334" y="25"/>
                      <a:pt x="334" y="26"/>
                      <a:pt x="333" y="26"/>
                    </a:cubicBezTo>
                    <a:cubicBezTo>
                      <a:pt x="324" y="29"/>
                      <a:pt x="314" y="30"/>
                      <a:pt x="307" y="31"/>
                    </a:cubicBezTo>
                    <a:cubicBezTo>
                      <a:pt x="302" y="32"/>
                      <a:pt x="300" y="34"/>
                      <a:pt x="297" y="36"/>
                    </a:cubicBezTo>
                    <a:cubicBezTo>
                      <a:pt x="296" y="36"/>
                      <a:pt x="298" y="40"/>
                      <a:pt x="296" y="40"/>
                    </a:cubicBezTo>
                    <a:cubicBezTo>
                      <a:pt x="293" y="41"/>
                      <a:pt x="289" y="41"/>
                      <a:pt x="285" y="41"/>
                    </a:cubicBezTo>
                    <a:cubicBezTo>
                      <a:pt x="281" y="41"/>
                      <a:pt x="277" y="41"/>
                      <a:pt x="274" y="41"/>
                    </a:cubicBezTo>
                    <a:cubicBezTo>
                      <a:pt x="267" y="42"/>
                      <a:pt x="271" y="50"/>
                      <a:pt x="274" y="55"/>
                    </a:cubicBezTo>
                    <a:cubicBezTo>
                      <a:pt x="276" y="60"/>
                      <a:pt x="271" y="61"/>
                      <a:pt x="270" y="63"/>
                    </a:cubicBezTo>
                    <a:cubicBezTo>
                      <a:pt x="267" y="67"/>
                      <a:pt x="266" y="72"/>
                      <a:pt x="264" y="77"/>
                    </a:cubicBezTo>
                    <a:cubicBezTo>
                      <a:pt x="274" y="81"/>
                      <a:pt x="279" y="83"/>
                      <a:pt x="285" y="84"/>
                    </a:cubicBezTo>
                    <a:cubicBezTo>
                      <a:pt x="281" y="84"/>
                      <a:pt x="269" y="81"/>
                      <a:pt x="265" y="81"/>
                    </a:cubicBezTo>
                    <a:cubicBezTo>
                      <a:pt x="262" y="80"/>
                      <a:pt x="259" y="80"/>
                      <a:pt x="257" y="80"/>
                    </a:cubicBezTo>
                    <a:cubicBezTo>
                      <a:pt x="251" y="80"/>
                      <a:pt x="247" y="81"/>
                      <a:pt x="244" y="82"/>
                    </a:cubicBezTo>
                    <a:cubicBezTo>
                      <a:pt x="230" y="87"/>
                      <a:pt x="219" y="94"/>
                      <a:pt x="206" y="99"/>
                    </a:cubicBezTo>
                    <a:cubicBezTo>
                      <a:pt x="203" y="100"/>
                      <a:pt x="197" y="100"/>
                      <a:pt x="192" y="102"/>
                    </a:cubicBezTo>
                    <a:cubicBezTo>
                      <a:pt x="187" y="98"/>
                      <a:pt x="183" y="94"/>
                      <a:pt x="185" y="94"/>
                    </a:cubicBezTo>
                    <a:cubicBezTo>
                      <a:pt x="185" y="94"/>
                      <a:pt x="186" y="94"/>
                      <a:pt x="186" y="95"/>
                    </a:cubicBezTo>
                    <a:cubicBezTo>
                      <a:pt x="188" y="95"/>
                      <a:pt x="189" y="95"/>
                      <a:pt x="190" y="95"/>
                    </a:cubicBezTo>
                    <a:cubicBezTo>
                      <a:pt x="198" y="95"/>
                      <a:pt x="188" y="87"/>
                      <a:pt x="196" y="87"/>
                    </a:cubicBezTo>
                    <a:cubicBezTo>
                      <a:pt x="197" y="87"/>
                      <a:pt x="200" y="87"/>
                      <a:pt x="204" y="88"/>
                    </a:cubicBezTo>
                    <a:cubicBezTo>
                      <a:pt x="208" y="86"/>
                      <a:pt x="211" y="83"/>
                      <a:pt x="214" y="81"/>
                    </a:cubicBezTo>
                    <a:cubicBezTo>
                      <a:pt x="219" y="78"/>
                      <a:pt x="225" y="77"/>
                      <a:pt x="224" y="72"/>
                    </a:cubicBezTo>
                    <a:cubicBezTo>
                      <a:pt x="223" y="67"/>
                      <a:pt x="227" y="66"/>
                      <a:pt x="229" y="63"/>
                    </a:cubicBezTo>
                    <a:cubicBezTo>
                      <a:pt x="230" y="63"/>
                      <a:pt x="229" y="61"/>
                      <a:pt x="229" y="60"/>
                    </a:cubicBezTo>
                    <a:cubicBezTo>
                      <a:pt x="219" y="56"/>
                      <a:pt x="212" y="53"/>
                      <a:pt x="211" y="53"/>
                    </a:cubicBezTo>
                    <a:cubicBezTo>
                      <a:pt x="208" y="55"/>
                      <a:pt x="206" y="57"/>
                      <a:pt x="204" y="60"/>
                    </a:cubicBezTo>
                    <a:cubicBezTo>
                      <a:pt x="201" y="66"/>
                      <a:pt x="197" y="72"/>
                      <a:pt x="191" y="77"/>
                    </a:cubicBezTo>
                    <a:cubicBezTo>
                      <a:pt x="191" y="77"/>
                      <a:pt x="191" y="77"/>
                      <a:pt x="190" y="77"/>
                    </a:cubicBezTo>
                    <a:cubicBezTo>
                      <a:pt x="188" y="77"/>
                      <a:pt x="184" y="76"/>
                      <a:pt x="182" y="76"/>
                    </a:cubicBezTo>
                    <a:cubicBezTo>
                      <a:pt x="181" y="76"/>
                      <a:pt x="181" y="77"/>
                      <a:pt x="181" y="77"/>
                    </a:cubicBezTo>
                    <a:cubicBezTo>
                      <a:pt x="182" y="84"/>
                      <a:pt x="172" y="88"/>
                      <a:pt x="162" y="89"/>
                    </a:cubicBezTo>
                    <a:cubicBezTo>
                      <a:pt x="159" y="91"/>
                      <a:pt x="159" y="94"/>
                      <a:pt x="170" y="102"/>
                    </a:cubicBezTo>
                    <a:lnTo>
                      <a:pt x="186" y="102"/>
                    </a:lnTo>
                    <a:cubicBezTo>
                      <a:pt x="187" y="103"/>
                      <a:pt x="190" y="104"/>
                      <a:pt x="192" y="105"/>
                    </a:cubicBezTo>
                    <a:cubicBezTo>
                      <a:pt x="187" y="107"/>
                      <a:pt x="183" y="109"/>
                      <a:pt x="178" y="110"/>
                    </a:cubicBezTo>
                    <a:lnTo>
                      <a:pt x="170" y="107"/>
                    </a:lnTo>
                    <a:cubicBezTo>
                      <a:pt x="167" y="104"/>
                      <a:pt x="164" y="102"/>
                      <a:pt x="157" y="98"/>
                    </a:cubicBezTo>
                    <a:cubicBezTo>
                      <a:pt x="156" y="100"/>
                      <a:pt x="155" y="102"/>
                      <a:pt x="154" y="104"/>
                    </a:cubicBezTo>
                    <a:cubicBezTo>
                      <a:pt x="156" y="105"/>
                      <a:pt x="160" y="107"/>
                      <a:pt x="162" y="108"/>
                    </a:cubicBezTo>
                    <a:cubicBezTo>
                      <a:pt x="167" y="109"/>
                      <a:pt x="175" y="110"/>
                      <a:pt x="182" y="112"/>
                    </a:cubicBezTo>
                    <a:cubicBezTo>
                      <a:pt x="180" y="115"/>
                      <a:pt x="177" y="119"/>
                      <a:pt x="172" y="120"/>
                    </a:cubicBezTo>
                    <a:cubicBezTo>
                      <a:pt x="171" y="120"/>
                      <a:pt x="162" y="118"/>
                      <a:pt x="157" y="116"/>
                    </a:cubicBezTo>
                    <a:cubicBezTo>
                      <a:pt x="154" y="116"/>
                      <a:pt x="149" y="115"/>
                      <a:pt x="148" y="115"/>
                    </a:cubicBezTo>
                    <a:cubicBezTo>
                      <a:pt x="144" y="115"/>
                      <a:pt x="140" y="116"/>
                      <a:pt x="136" y="118"/>
                    </a:cubicBezTo>
                    <a:cubicBezTo>
                      <a:pt x="136" y="119"/>
                      <a:pt x="138" y="119"/>
                      <a:pt x="139" y="120"/>
                    </a:cubicBezTo>
                    <a:cubicBezTo>
                      <a:pt x="146" y="124"/>
                      <a:pt x="155" y="126"/>
                      <a:pt x="166" y="133"/>
                    </a:cubicBezTo>
                    <a:cubicBezTo>
                      <a:pt x="160" y="131"/>
                      <a:pt x="155" y="131"/>
                      <a:pt x="146" y="129"/>
                    </a:cubicBezTo>
                    <a:cubicBezTo>
                      <a:pt x="141" y="127"/>
                      <a:pt x="137" y="126"/>
                      <a:pt x="135" y="126"/>
                    </a:cubicBezTo>
                    <a:cubicBezTo>
                      <a:pt x="132" y="126"/>
                      <a:pt x="134" y="128"/>
                      <a:pt x="143" y="133"/>
                    </a:cubicBezTo>
                    <a:lnTo>
                      <a:pt x="149" y="133"/>
                    </a:lnTo>
                    <a:lnTo>
                      <a:pt x="157" y="137"/>
                    </a:lnTo>
                    <a:cubicBezTo>
                      <a:pt x="152" y="135"/>
                      <a:pt x="148" y="134"/>
                      <a:pt x="143" y="133"/>
                    </a:cubicBezTo>
                    <a:lnTo>
                      <a:pt x="143" y="133"/>
                    </a:lnTo>
                    <a:cubicBezTo>
                      <a:pt x="148" y="135"/>
                      <a:pt x="156" y="140"/>
                      <a:pt x="157" y="141"/>
                    </a:cubicBezTo>
                    <a:cubicBezTo>
                      <a:pt x="159" y="144"/>
                      <a:pt x="157" y="144"/>
                      <a:pt x="156" y="145"/>
                    </a:cubicBezTo>
                    <a:cubicBezTo>
                      <a:pt x="154" y="147"/>
                      <a:pt x="154" y="150"/>
                      <a:pt x="147" y="150"/>
                    </a:cubicBezTo>
                    <a:cubicBezTo>
                      <a:pt x="144" y="150"/>
                      <a:pt x="142" y="150"/>
                      <a:pt x="138" y="149"/>
                    </a:cubicBezTo>
                    <a:cubicBezTo>
                      <a:pt x="135" y="148"/>
                      <a:pt x="133" y="148"/>
                      <a:pt x="132" y="148"/>
                    </a:cubicBezTo>
                    <a:cubicBezTo>
                      <a:pt x="127" y="148"/>
                      <a:pt x="129" y="151"/>
                      <a:pt x="127" y="152"/>
                    </a:cubicBezTo>
                    <a:cubicBezTo>
                      <a:pt x="125" y="154"/>
                      <a:pt x="127" y="155"/>
                      <a:pt x="127" y="155"/>
                    </a:cubicBezTo>
                    <a:cubicBezTo>
                      <a:pt x="125" y="157"/>
                      <a:pt x="128" y="163"/>
                      <a:pt x="122" y="163"/>
                    </a:cubicBezTo>
                    <a:cubicBezTo>
                      <a:pt x="119" y="163"/>
                      <a:pt x="120" y="166"/>
                      <a:pt x="119" y="168"/>
                    </a:cubicBezTo>
                    <a:lnTo>
                      <a:pt x="119" y="168"/>
                    </a:lnTo>
                    <a:cubicBezTo>
                      <a:pt x="119" y="168"/>
                      <a:pt x="119" y="168"/>
                      <a:pt x="119" y="168"/>
                    </a:cubicBezTo>
                    <a:cubicBezTo>
                      <a:pt x="120" y="168"/>
                      <a:pt x="123" y="170"/>
                      <a:pt x="127" y="172"/>
                    </a:cubicBezTo>
                    <a:cubicBezTo>
                      <a:pt x="140" y="180"/>
                      <a:pt x="145" y="183"/>
                      <a:pt x="144" y="183"/>
                    </a:cubicBezTo>
                    <a:cubicBezTo>
                      <a:pt x="143" y="183"/>
                      <a:pt x="138" y="182"/>
                      <a:pt x="130" y="178"/>
                    </a:cubicBezTo>
                    <a:cubicBezTo>
                      <a:pt x="127" y="178"/>
                      <a:pt x="123" y="177"/>
                      <a:pt x="122" y="177"/>
                    </a:cubicBezTo>
                    <a:cubicBezTo>
                      <a:pt x="122" y="177"/>
                      <a:pt x="122" y="177"/>
                      <a:pt x="122" y="177"/>
                    </a:cubicBezTo>
                    <a:cubicBezTo>
                      <a:pt x="126" y="181"/>
                      <a:pt x="126" y="182"/>
                      <a:pt x="124" y="182"/>
                    </a:cubicBezTo>
                    <a:cubicBezTo>
                      <a:pt x="120" y="182"/>
                      <a:pt x="110" y="179"/>
                      <a:pt x="99" y="175"/>
                    </a:cubicBezTo>
                    <a:lnTo>
                      <a:pt x="99" y="175"/>
                    </a:lnTo>
                    <a:cubicBezTo>
                      <a:pt x="133" y="192"/>
                      <a:pt x="144" y="199"/>
                      <a:pt x="136" y="199"/>
                    </a:cubicBezTo>
                    <a:cubicBezTo>
                      <a:pt x="134" y="199"/>
                      <a:pt x="138" y="203"/>
                      <a:pt x="136" y="203"/>
                    </a:cubicBezTo>
                    <a:cubicBezTo>
                      <a:pt x="135" y="204"/>
                      <a:pt x="131" y="204"/>
                      <a:pt x="128" y="205"/>
                    </a:cubicBezTo>
                    <a:lnTo>
                      <a:pt x="120" y="201"/>
                    </a:lnTo>
                    <a:lnTo>
                      <a:pt x="114" y="194"/>
                    </a:lnTo>
                    <a:cubicBezTo>
                      <a:pt x="106" y="192"/>
                      <a:pt x="106" y="193"/>
                      <a:pt x="103" y="192"/>
                    </a:cubicBezTo>
                    <a:cubicBezTo>
                      <a:pt x="101" y="191"/>
                      <a:pt x="94" y="188"/>
                      <a:pt x="89" y="187"/>
                    </a:cubicBezTo>
                    <a:lnTo>
                      <a:pt x="89" y="187"/>
                    </a:lnTo>
                    <a:cubicBezTo>
                      <a:pt x="96" y="191"/>
                      <a:pt x="102" y="194"/>
                      <a:pt x="110" y="198"/>
                    </a:cubicBezTo>
                    <a:cubicBezTo>
                      <a:pt x="114" y="201"/>
                      <a:pt x="118" y="204"/>
                      <a:pt x="127" y="208"/>
                    </a:cubicBezTo>
                    <a:cubicBezTo>
                      <a:pt x="124" y="209"/>
                      <a:pt x="123" y="211"/>
                      <a:pt x="119" y="211"/>
                    </a:cubicBezTo>
                    <a:cubicBezTo>
                      <a:pt x="117" y="211"/>
                      <a:pt x="115" y="210"/>
                      <a:pt x="113" y="210"/>
                    </a:cubicBezTo>
                    <a:cubicBezTo>
                      <a:pt x="109" y="209"/>
                      <a:pt x="106" y="209"/>
                      <a:pt x="103" y="209"/>
                    </a:cubicBezTo>
                    <a:cubicBezTo>
                      <a:pt x="98" y="209"/>
                      <a:pt x="96" y="210"/>
                      <a:pt x="96" y="213"/>
                    </a:cubicBezTo>
                    <a:cubicBezTo>
                      <a:pt x="96" y="214"/>
                      <a:pt x="97" y="217"/>
                      <a:pt x="94" y="217"/>
                    </a:cubicBezTo>
                    <a:cubicBezTo>
                      <a:pt x="92" y="218"/>
                      <a:pt x="86" y="217"/>
                      <a:pt x="99" y="226"/>
                    </a:cubicBezTo>
                    <a:cubicBezTo>
                      <a:pt x="105" y="229"/>
                      <a:pt x="107" y="231"/>
                      <a:pt x="106" y="231"/>
                    </a:cubicBezTo>
                    <a:cubicBezTo>
                      <a:pt x="103" y="231"/>
                      <a:pt x="92" y="226"/>
                      <a:pt x="72" y="218"/>
                    </a:cubicBezTo>
                    <a:lnTo>
                      <a:pt x="72" y="218"/>
                    </a:lnTo>
                    <a:cubicBezTo>
                      <a:pt x="91" y="228"/>
                      <a:pt x="92" y="229"/>
                      <a:pt x="90" y="229"/>
                    </a:cubicBezTo>
                    <a:cubicBezTo>
                      <a:pt x="89" y="229"/>
                      <a:pt x="89" y="229"/>
                      <a:pt x="88" y="229"/>
                    </a:cubicBezTo>
                    <a:cubicBezTo>
                      <a:pt x="86" y="229"/>
                      <a:pt x="86" y="229"/>
                      <a:pt x="97" y="235"/>
                    </a:cubicBezTo>
                    <a:cubicBezTo>
                      <a:pt x="80" y="228"/>
                      <a:pt x="71" y="224"/>
                      <a:pt x="69" y="224"/>
                    </a:cubicBezTo>
                    <a:cubicBezTo>
                      <a:pt x="67" y="224"/>
                      <a:pt x="68" y="226"/>
                      <a:pt x="72" y="229"/>
                    </a:cubicBezTo>
                    <a:cubicBezTo>
                      <a:pt x="82" y="236"/>
                      <a:pt x="70" y="234"/>
                      <a:pt x="72" y="239"/>
                    </a:cubicBezTo>
                    <a:cubicBezTo>
                      <a:pt x="75" y="241"/>
                      <a:pt x="68" y="241"/>
                      <a:pt x="81" y="250"/>
                    </a:cubicBezTo>
                    <a:cubicBezTo>
                      <a:pt x="83" y="251"/>
                      <a:pt x="83" y="251"/>
                      <a:pt x="82" y="251"/>
                    </a:cubicBezTo>
                    <a:cubicBezTo>
                      <a:pt x="81" y="251"/>
                      <a:pt x="79" y="251"/>
                      <a:pt x="78" y="251"/>
                    </a:cubicBezTo>
                    <a:cubicBezTo>
                      <a:pt x="76" y="252"/>
                      <a:pt x="75" y="255"/>
                      <a:pt x="73" y="256"/>
                    </a:cubicBezTo>
                    <a:lnTo>
                      <a:pt x="75" y="257"/>
                    </a:lnTo>
                    <a:cubicBezTo>
                      <a:pt x="73" y="261"/>
                      <a:pt x="55" y="256"/>
                      <a:pt x="66" y="265"/>
                    </a:cubicBezTo>
                    <a:cubicBezTo>
                      <a:pt x="72" y="270"/>
                      <a:pt x="72" y="273"/>
                      <a:pt x="67" y="273"/>
                    </a:cubicBezTo>
                    <a:cubicBezTo>
                      <a:pt x="63" y="273"/>
                      <a:pt x="57" y="272"/>
                      <a:pt x="49" y="270"/>
                    </a:cubicBezTo>
                    <a:cubicBezTo>
                      <a:pt x="47" y="270"/>
                      <a:pt x="45" y="269"/>
                      <a:pt x="45" y="269"/>
                    </a:cubicBezTo>
                    <a:lnTo>
                      <a:pt x="45" y="269"/>
                    </a:lnTo>
                    <a:cubicBezTo>
                      <a:pt x="44" y="269"/>
                      <a:pt x="44" y="269"/>
                      <a:pt x="45" y="270"/>
                    </a:cubicBezTo>
                    <a:cubicBezTo>
                      <a:pt x="48" y="272"/>
                      <a:pt x="55" y="278"/>
                      <a:pt x="51" y="278"/>
                    </a:cubicBezTo>
                    <a:cubicBezTo>
                      <a:pt x="49" y="278"/>
                      <a:pt x="47" y="277"/>
                      <a:pt x="44" y="276"/>
                    </a:cubicBezTo>
                    <a:cubicBezTo>
                      <a:pt x="41" y="276"/>
                      <a:pt x="44" y="276"/>
                      <a:pt x="45" y="277"/>
                    </a:cubicBezTo>
                    <a:cubicBezTo>
                      <a:pt x="61" y="286"/>
                      <a:pt x="51" y="283"/>
                      <a:pt x="54" y="286"/>
                    </a:cubicBezTo>
                    <a:cubicBezTo>
                      <a:pt x="55" y="287"/>
                      <a:pt x="54" y="288"/>
                      <a:pt x="59" y="292"/>
                    </a:cubicBezTo>
                    <a:cubicBezTo>
                      <a:pt x="68" y="297"/>
                      <a:pt x="70" y="298"/>
                      <a:pt x="69" y="298"/>
                    </a:cubicBezTo>
                    <a:cubicBezTo>
                      <a:pt x="68" y="298"/>
                      <a:pt x="64" y="297"/>
                      <a:pt x="59" y="296"/>
                    </a:cubicBezTo>
                    <a:cubicBezTo>
                      <a:pt x="55" y="294"/>
                      <a:pt x="51" y="293"/>
                      <a:pt x="50" y="293"/>
                    </a:cubicBezTo>
                    <a:cubicBezTo>
                      <a:pt x="47" y="293"/>
                      <a:pt x="50" y="295"/>
                      <a:pt x="65" y="302"/>
                    </a:cubicBezTo>
                    <a:cubicBezTo>
                      <a:pt x="68" y="303"/>
                      <a:pt x="72" y="306"/>
                      <a:pt x="71" y="306"/>
                    </a:cubicBezTo>
                    <a:cubicBezTo>
                      <a:pt x="69" y="307"/>
                      <a:pt x="68" y="307"/>
                      <a:pt x="67" y="307"/>
                    </a:cubicBezTo>
                    <a:cubicBezTo>
                      <a:pt x="65" y="307"/>
                      <a:pt x="63" y="307"/>
                      <a:pt x="60" y="306"/>
                    </a:cubicBezTo>
                    <a:cubicBezTo>
                      <a:pt x="56" y="305"/>
                      <a:pt x="53" y="304"/>
                      <a:pt x="51" y="304"/>
                    </a:cubicBezTo>
                    <a:cubicBezTo>
                      <a:pt x="46" y="304"/>
                      <a:pt x="51" y="310"/>
                      <a:pt x="46" y="310"/>
                    </a:cubicBezTo>
                    <a:cubicBezTo>
                      <a:pt x="45" y="310"/>
                      <a:pt x="44" y="310"/>
                      <a:pt x="44" y="309"/>
                    </a:cubicBezTo>
                    <a:lnTo>
                      <a:pt x="44" y="309"/>
                    </a:lnTo>
                    <a:lnTo>
                      <a:pt x="45" y="312"/>
                    </a:lnTo>
                    <a:cubicBezTo>
                      <a:pt x="53" y="317"/>
                      <a:pt x="61" y="322"/>
                      <a:pt x="57" y="322"/>
                    </a:cubicBezTo>
                    <a:cubicBezTo>
                      <a:pt x="56" y="322"/>
                      <a:pt x="56" y="322"/>
                      <a:pt x="55" y="322"/>
                    </a:cubicBezTo>
                    <a:cubicBezTo>
                      <a:pt x="54" y="322"/>
                      <a:pt x="53" y="321"/>
                      <a:pt x="52" y="321"/>
                    </a:cubicBezTo>
                    <a:cubicBezTo>
                      <a:pt x="50" y="321"/>
                      <a:pt x="52" y="324"/>
                      <a:pt x="52" y="325"/>
                    </a:cubicBezTo>
                    <a:cubicBezTo>
                      <a:pt x="52" y="327"/>
                      <a:pt x="54" y="328"/>
                      <a:pt x="57" y="330"/>
                    </a:cubicBezTo>
                    <a:cubicBezTo>
                      <a:pt x="65" y="335"/>
                      <a:pt x="69" y="338"/>
                      <a:pt x="67" y="338"/>
                    </a:cubicBezTo>
                    <a:cubicBezTo>
                      <a:pt x="66" y="338"/>
                      <a:pt x="62" y="337"/>
                      <a:pt x="54" y="335"/>
                    </a:cubicBezTo>
                    <a:cubicBezTo>
                      <a:pt x="49" y="333"/>
                      <a:pt x="44" y="331"/>
                      <a:pt x="41" y="331"/>
                    </a:cubicBezTo>
                    <a:cubicBezTo>
                      <a:pt x="39" y="331"/>
                      <a:pt x="38" y="333"/>
                      <a:pt x="41" y="335"/>
                    </a:cubicBezTo>
                    <a:cubicBezTo>
                      <a:pt x="52" y="341"/>
                      <a:pt x="52" y="343"/>
                      <a:pt x="49" y="343"/>
                    </a:cubicBezTo>
                    <a:cubicBezTo>
                      <a:pt x="47" y="343"/>
                      <a:pt x="43" y="342"/>
                      <a:pt x="39" y="341"/>
                    </a:cubicBezTo>
                    <a:cubicBezTo>
                      <a:pt x="34" y="340"/>
                      <a:pt x="29" y="339"/>
                      <a:pt x="26" y="339"/>
                    </a:cubicBezTo>
                    <a:cubicBezTo>
                      <a:pt x="20" y="339"/>
                      <a:pt x="20" y="342"/>
                      <a:pt x="38" y="353"/>
                    </a:cubicBezTo>
                    <a:cubicBezTo>
                      <a:pt x="39" y="355"/>
                      <a:pt x="36" y="355"/>
                      <a:pt x="36" y="355"/>
                    </a:cubicBezTo>
                    <a:cubicBezTo>
                      <a:pt x="34" y="355"/>
                      <a:pt x="31" y="356"/>
                      <a:pt x="27" y="356"/>
                    </a:cubicBezTo>
                    <a:cubicBezTo>
                      <a:pt x="25" y="356"/>
                      <a:pt x="24" y="356"/>
                      <a:pt x="23" y="356"/>
                    </a:cubicBezTo>
                    <a:cubicBezTo>
                      <a:pt x="21" y="356"/>
                      <a:pt x="20" y="356"/>
                      <a:pt x="19" y="356"/>
                    </a:cubicBezTo>
                    <a:cubicBezTo>
                      <a:pt x="16" y="356"/>
                      <a:pt x="16" y="356"/>
                      <a:pt x="26" y="362"/>
                    </a:cubicBezTo>
                    <a:cubicBezTo>
                      <a:pt x="40" y="370"/>
                      <a:pt x="44" y="375"/>
                      <a:pt x="38" y="375"/>
                    </a:cubicBezTo>
                    <a:cubicBezTo>
                      <a:pt x="38" y="375"/>
                      <a:pt x="37" y="375"/>
                      <a:pt x="36" y="374"/>
                    </a:cubicBezTo>
                    <a:cubicBezTo>
                      <a:pt x="34" y="374"/>
                      <a:pt x="33" y="374"/>
                      <a:pt x="32" y="374"/>
                    </a:cubicBezTo>
                    <a:cubicBezTo>
                      <a:pt x="26" y="374"/>
                      <a:pt x="37" y="382"/>
                      <a:pt x="30" y="382"/>
                    </a:cubicBezTo>
                    <a:cubicBezTo>
                      <a:pt x="23" y="382"/>
                      <a:pt x="28" y="388"/>
                      <a:pt x="26" y="391"/>
                    </a:cubicBezTo>
                    <a:cubicBezTo>
                      <a:pt x="25" y="395"/>
                      <a:pt x="21" y="397"/>
                      <a:pt x="18" y="402"/>
                    </a:cubicBezTo>
                    <a:lnTo>
                      <a:pt x="23" y="406"/>
                    </a:lnTo>
                    <a:cubicBezTo>
                      <a:pt x="33" y="409"/>
                      <a:pt x="39" y="413"/>
                      <a:pt x="49" y="417"/>
                    </a:cubicBezTo>
                    <a:cubicBezTo>
                      <a:pt x="35" y="415"/>
                      <a:pt x="15" y="409"/>
                      <a:pt x="7" y="409"/>
                    </a:cubicBezTo>
                    <a:cubicBezTo>
                      <a:pt x="1" y="409"/>
                      <a:pt x="2" y="413"/>
                      <a:pt x="18" y="424"/>
                    </a:cubicBezTo>
                    <a:cubicBezTo>
                      <a:pt x="21" y="424"/>
                      <a:pt x="18" y="422"/>
                      <a:pt x="17" y="418"/>
                    </a:cubicBezTo>
                    <a:cubicBezTo>
                      <a:pt x="17" y="418"/>
                      <a:pt x="17" y="418"/>
                      <a:pt x="18" y="418"/>
                    </a:cubicBezTo>
                    <a:cubicBezTo>
                      <a:pt x="19" y="418"/>
                      <a:pt x="26" y="420"/>
                      <a:pt x="39" y="425"/>
                    </a:cubicBezTo>
                    <a:cubicBezTo>
                      <a:pt x="35" y="424"/>
                      <a:pt x="33" y="424"/>
                      <a:pt x="29" y="424"/>
                    </a:cubicBezTo>
                    <a:cubicBezTo>
                      <a:pt x="39" y="429"/>
                      <a:pt x="49" y="434"/>
                      <a:pt x="60" y="440"/>
                    </a:cubicBezTo>
                    <a:cubicBezTo>
                      <a:pt x="60" y="443"/>
                      <a:pt x="52" y="443"/>
                      <a:pt x="60" y="446"/>
                    </a:cubicBezTo>
                    <a:cubicBezTo>
                      <a:pt x="82" y="459"/>
                      <a:pt x="75" y="458"/>
                      <a:pt x="82" y="464"/>
                    </a:cubicBezTo>
                    <a:cubicBezTo>
                      <a:pt x="91" y="469"/>
                      <a:pt x="91" y="471"/>
                      <a:pt x="86" y="471"/>
                    </a:cubicBezTo>
                    <a:cubicBezTo>
                      <a:pt x="84" y="471"/>
                      <a:pt x="80" y="471"/>
                      <a:pt x="76" y="470"/>
                    </a:cubicBezTo>
                    <a:cubicBezTo>
                      <a:pt x="72" y="468"/>
                      <a:pt x="70" y="468"/>
                      <a:pt x="67" y="468"/>
                    </a:cubicBezTo>
                    <a:cubicBezTo>
                      <a:pt x="77" y="471"/>
                      <a:pt x="94" y="478"/>
                      <a:pt x="112" y="487"/>
                    </a:cubicBezTo>
                    <a:cubicBezTo>
                      <a:pt x="117" y="491"/>
                      <a:pt x="122" y="496"/>
                      <a:pt x="118" y="496"/>
                    </a:cubicBezTo>
                    <a:cubicBezTo>
                      <a:pt x="115" y="496"/>
                      <a:pt x="110" y="495"/>
                      <a:pt x="101" y="492"/>
                    </a:cubicBezTo>
                    <a:lnTo>
                      <a:pt x="101" y="492"/>
                    </a:lnTo>
                    <a:cubicBezTo>
                      <a:pt x="118" y="501"/>
                      <a:pt x="131" y="508"/>
                      <a:pt x="143" y="513"/>
                    </a:cubicBezTo>
                    <a:cubicBezTo>
                      <a:pt x="164" y="522"/>
                      <a:pt x="187" y="534"/>
                      <a:pt x="202" y="539"/>
                    </a:cubicBezTo>
                    <a:cubicBezTo>
                      <a:pt x="248" y="558"/>
                      <a:pt x="275" y="564"/>
                      <a:pt x="286" y="564"/>
                    </a:cubicBezTo>
                    <a:cubicBezTo>
                      <a:pt x="287" y="564"/>
                      <a:pt x="287" y="564"/>
                      <a:pt x="288" y="564"/>
                    </a:cubicBezTo>
                    <a:cubicBezTo>
                      <a:pt x="301" y="561"/>
                      <a:pt x="309" y="556"/>
                      <a:pt x="314" y="549"/>
                    </a:cubicBezTo>
                    <a:cubicBezTo>
                      <a:pt x="324" y="536"/>
                      <a:pt x="333" y="520"/>
                      <a:pt x="340" y="504"/>
                    </a:cubicBezTo>
                    <a:cubicBezTo>
                      <a:pt x="345" y="494"/>
                      <a:pt x="350" y="483"/>
                      <a:pt x="354" y="473"/>
                    </a:cubicBezTo>
                    <a:cubicBezTo>
                      <a:pt x="356" y="462"/>
                      <a:pt x="359" y="450"/>
                      <a:pt x="361" y="438"/>
                    </a:cubicBezTo>
                    <a:cubicBezTo>
                      <a:pt x="364" y="429"/>
                      <a:pt x="368" y="421"/>
                      <a:pt x="370" y="412"/>
                    </a:cubicBezTo>
                    <a:cubicBezTo>
                      <a:pt x="370" y="408"/>
                      <a:pt x="366" y="403"/>
                      <a:pt x="368" y="400"/>
                    </a:cubicBezTo>
                    <a:cubicBezTo>
                      <a:pt x="372" y="394"/>
                      <a:pt x="380" y="393"/>
                      <a:pt x="381" y="388"/>
                    </a:cubicBezTo>
                    <a:cubicBezTo>
                      <a:pt x="384" y="379"/>
                      <a:pt x="377" y="366"/>
                      <a:pt x="387" y="361"/>
                    </a:cubicBezTo>
                    <a:cubicBezTo>
                      <a:pt x="392" y="359"/>
                      <a:pt x="393" y="355"/>
                      <a:pt x="395" y="350"/>
                    </a:cubicBezTo>
                    <a:cubicBezTo>
                      <a:pt x="396" y="346"/>
                      <a:pt x="396" y="341"/>
                      <a:pt x="396" y="337"/>
                    </a:cubicBezTo>
                    <a:cubicBezTo>
                      <a:pt x="396" y="334"/>
                      <a:pt x="396" y="328"/>
                      <a:pt x="397" y="324"/>
                    </a:cubicBezTo>
                    <a:cubicBezTo>
                      <a:pt x="397" y="319"/>
                      <a:pt x="398" y="315"/>
                      <a:pt x="400" y="311"/>
                    </a:cubicBezTo>
                    <a:cubicBezTo>
                      <a:pt x="401" y="308"/>
                      <a:pt x="406" y="308"/>
                      <a:pt x="406" y="306"/>
                    </a:cubicBezTo>
                    <a:cubicBezTo>
                      <a:pt x="406" y="301"/>
                      <a:pt x="403" y="292"/>
                      <a:pt x="406" y="286"/>
                    </a:cubicBezTo>
                    <a:cubicBezTo>
                      <a:pt x="409" y="281"/>
                      <a:pt x="415" y="278"/>
                      <a:pt x="419" y="276"/>
                    </a:cubicBezTo>
                    <a:cubicBezTo>
                      <a:pt x="424" y="272"/>
                      <a:pt x="433" y="271"/>
                      <a:pt x="438" y="266"/>
                    </a:cubicBezTo>
                    <a:cubicBezTo>
                      <a:pt x="444" y="260"/>
                      <a:pt x="444" y="251"/>
                      <a:pt x="455" y="247"/>
                    </a:cubicBezTo>
                    <a:cubicBezTo>
                      <a:pt x="467" y="243"/>
                      <a:pt x="479" y="239"/>
                      <a:pt x="476" y="230"/>
                    </a:cubicBezTo>
                    <a:cubicBezTo>
                      <a:pt x="475" y="225"/>
                      <a:pt x="470" y="218"/>
                      <a:pt x="471" y="214"/>
                    </a:cubicBezTo>
                    <a:cubicBezTo>
                      <a:pt x="474" y="208"/>
                      <a:pt x="483" y="204"/>
                      <a:pt x="488" y="198"/>
                    </a:cubicBezTo>
                    <a:cubicBezTo>
                      <a:pt x="489" y="195"/>
                      <a:pt x="490" y="192"/>
                      <a:pt x="491" y="189"/>
                    </a:cubicBezTo>
                    <a:cubicBezTo>
                      <a:pt x="493" y="184"/>
                      <a:pt x="495" y="177"/>
                      <a:pt x="496" y="172"/>
                    </a:cubicBezTo>
                    <a:cubicBezTo>
                      <a:pt x="497" y="172"/>
                      <a:pt x="497" y="172"/>
                      <a:pt x="498" y="172"/>
                    </a:cubicBezTo>
                    <a:cubicBezTo>
                      <a:pt x="500" y="172"/>
                      <a:pt x="505" y="173"/>
                      <a:pt x="519" y="179"/>
                    </a:cubicBezTo>
                    <a:cubicBezTo>
                      <a:pt x="517" y="178"/>
                      <a:pt x="516" y="177"/>
                      <a:pt x="516" y="176"/>
                    </a:cubicBezTo>
                    <a:cubicBezTo>
                      <a:pt x="515" y="173"/>
                      <a:pt x="511" y="170"/>
                      <a:pt x="512" y="167"/>
                    </a:cubicBezTo>
                    <a:cubicBezTo>
                      <a:pt x="515" y="162"/>
                      <a:pt x="523" y="159"/>
                      <a:pt x="524" y="153"/>
                    </a:cubicBezTo>
                    <a:cubicBezTo>
                      <a:pt x="526" y="150"/>
                      <a:pt x="523" y="142"/>
                      <a:pt x="522" y="137"/>
                    </a:cubicBezTo>
                    <a:lnTo>
                      <a:pt x="522" y="130"/>
                    </a:lnTo>
                    <a:cubicBezTo>
                      <a:pt x="523" y="126"/>
                      <a:pt x="522" y="121"/>
                      <a:pt x="524" y="119"/>
                    </a:cubicBezTo>
                    <a:cubicBezTo>
                      <a:pt x="527" y="116"/>
                      <a:pt x="532" y="116"/>
                      <a:pt x="540" y="116"/>
                    </a:cubicBezTo>
                    <a:cubicBezTo>
                      <a:pt x="541" y="116"/>
                      <a:pt x="542" y="116"/>
                      <a:pt x="542" y="116"/>
                    </a:cubicBezTo>
                    <a:cubicBezTo>
                      <a:pt x="546" y="116"/>
                      <a:pt x="538" y="109"/>
                      <a:pt x="542" y="108"/>
                    </a:cubicBezTo>
                    <a:cubicBezTo>
                      <a:pt x="553" y="106"/>
                      <a:pt x="553" y="100"/>
                      <a:pt x="557" y="97"/>
                    </a:cubicBezTo>
                    <a:cubicBezTo>
                      <a:pt x="558" y="95"/>
                      <a:pt x="561" y="92"/>
                      <a:pt x="558" y="89"/>
                    </a:cubicBezTo>
                    <a:cubicBezTo>
                      <a:pt x="554" y="84"/>
                      <a:pt x="547" y="77"/>
                      <a:pt x="544" y="72"/>
                    </a:cubicBezTo>
                    <a:cubicBezTo>
                      <a:pt x="542" y="67"/>
                      <a:pt x="547" y="66"/>
                      <a:pt x="548" y="62"/>
                    </a:cubicBezTo>
                    <a:cubicBezTo>
                      <a:pt x="537" y="58"/>
                      <a:pt x="533" y="57"/>
                      <a:pt x="530" y="56"/>
                    </a:cubicBezTo>
                    <a:cubicBezTo>
                      <a:pt x="522" y="51"/>
                      <a:pt x="514" y="45"/>
                      <a:pt x="500" y="36"/>
                    </a:cubicBezTo>
                    <a:cubicBezTo>
                      <a:pt x="482" y="30"/>
                      <a:pt x="468" y="24"/>
                      <a:pt x="450" y="18"/>
                    </a:cubicBezTo>
                    <a:cubicBezTo>
                      <a:pt x="448" y="15"/>
                      <a:pt x="447" y="14"/>
                      <a:pt x="445" y="11"/>
                    </a:cubicBezTo>
                    <a:cubicBezTo>
                      <a:pt x="438" y="9"/>
                      <a:pt x="432" y="10"/>
                      <a:pt x="422" y="6"/>
                    </a:cubicBezTo>
                    <a:cubicBezTo>
                      <a:pt x="407" y="2"/>
                      <a:pt x="398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44"/>
              <p:cNvSpPr/>
              <p:nvPr/>
            </p:nvSpPr>
            <p:spPr>
              <a:xfrm>
                <a:off x="7650903" y="3602886"/>
                <a:ext cx="238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0"/>
                    </a:moveTo>
                    <a:cubicBezTo>
                      <a:pt x="2" y="0"/>
                      <a:pt x="2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44"/>
              <p:cNvSpPr/>
              <p:nvPr/>
            </p:nvSpPr>
            <p:spPr>
              <a:xfrm>
                <a:off x="7640090" y="3601935"/>
                <a:ext cx="11289" cy="5110"/>
              </a:xfrm>
              <a:custGeom>
                <a:avLst/>
                <a:gdLst/>
                <a:ahLst/>
                <a:cxnLst/>
                <a:rect l="l" t="t" r="r" b="b"/>
                <a:pathLst>
                  <a:path w="95" h="43" extrusionOk="0">
                    <a:moveTo>
                      <a:pt x="50" y="1"/>
                    </a:moveTo>
                    <a:lnTo>
                      <a:pt x="50" y="1"/>
                    </a:lnTo>
                    <a:cubicBezTo>
                      <a:pt x="51" y="3"/>
                      <a:pt x="54" y="6"/>
                      <a:pt x="53" y="7"/>
                    </a:cubicBezTo>
                    <a:cubicBezTo>
                      <a:pt x="50" y="9"/>
                      <a:pt x="44" y="10"/>
                      <a:pt x="40" y="12"/>
                    </a:cubicBezTo>
                    <a:cubicBezTo>
                      <a:pt x="30" y="18"/>
                      <a:pt x="18" y="22"/>
                      <a:pt x="12" y="28"/>
                    </a:cubicBezTo>
                    <a:cubicBezTo>
                      <a:pt x="8" y="30"/>
                      <a:pt x="12" y="38"/>
                      <a:pt x="2" y="38"/>
                    </a:cubicBezTo>
                    <a:cubicBezTo>
                      <a:pt x="0" y="38"/>
                      <a:pt x="7" y="41"/>
                      <a:pt x="11" y="43"/>
                    </a:cubicBezTo>
                    <a:cubicBezTo>
                      <a:pt x="12" y="43"/>
                      <a:pt x="13" y="43"/>
                      <a:pt x="13" y="43"/>
                    </a:cubicBezTo>
                    <a:cubicBezTo>
                      <a:pt x="17" y="43"/>
                      <a:pt x="18" y="41"/>
                      <a:pt x="19" y="40"/>
                    </a:cubicBezTo>
                    <a:cubicBezTo>
                      <a:pt x="27" y="34"/>
                      <a:pt x="33" y="29"/>
                      <a:pt x="42" y="25"/>
                    </a:cubicBezTo>
                    <a:cubicBezTo>
                      <a:pt x="53" y="22"/>
                      <a:pt x="66" y="18"/>
                      <a:pt x="80" y="13"/>
                    </a:cubicBezTo>
                    <a:cubicBezTo>
                      <a:pt x="82" y="13"/>
                      <a:pt x="86" y="13"/>
                      <a:pt x="87" y="12"/>
                    </a:cubicBezTo>
                    <a:cubicBezTo>
                      <a:pt x="91" y="10"/>
                      <a:pt x="92" y="9"/>
                      <a:pt x="95" y="7"/>
                    </a:cubicBezTo>
                    <a:cubicBezTo>
                      <a:pt x="90" y="5"/>
                      <a:pt x="86" y="5"/>
                      <a:pt x="84" y="5"/>
                    </a:cubicBezTo>
                    <a:cubicBezTo>
                      <a:pt x="81" y="5"/>
                      <a:pt x="80" y="5"/>
                      <a:pt x="80" y="6"/>
                    </a:cubicBezTo>
                    <a:cubicBezTo>
                      <a:pt x="79" y="8"/>
                      <a:pt x="77" y="9"/>
                      <a:pt x="74" y="9"/>
                    </a:cubicBezTo>
                    <a:cubicBezTo>
                      <a:pt x="70" y="9"/>
                      <a:pt x="63" y="7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44"/>
              <p:cNvSpPr/>
              <p:nvPr/>
            </p:nvSpPr>
            <p:spPr>
              <a:xfrm>
                <a:off x="7651022" y="3602886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44"/>
              <p:cNvSpPr/>
              <p:nvPr/>
            </p:nvSpPr>
            <p:spPr>
              <a:xfrm>
                <a:off x="7616086" y="3652081"/>
                <a:ext cx="3803" cy="2377"/>
              </a:xfrm>
              <a:custGeom>
                <a:avLst/>
                <a:gdLst/>
                <a:ahLst/>
                <a:cxnLst/>
                <a:rect l="l" t="t" r="r" b="b"/>
                <a:pathLst>
                  <a:path w="32" h="20" extrusionOk="0">
                    <a:moveTo>
                      <a:pt x="10" y="0"/>
                    </a:moveTo>
                    <a:cubicBezTo>
                      <a:pt x="0" y="0"/>
                      <a:pt x="6" y="5"/>
                      <a:pt x="32" y="19"/>
                    </a:cubicBezTo>
                    <a:cubicBezTo>
                      <a:pt x="25" y="12"/>
                      <a:pt x="20" y="5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44"/>
              <p:cNvSpPr/>
              <p:nvPr/>
            </p:nvSpPr>
            <p:spPr>
              <a:xfrm>
                <a:off x="7615136" y="3643169"/>
                <a:ext cx="154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1" y="1"/>
                    </a:moveTo>
                    <a:lnTo>
                      <a:pt x="8" y="4"/>
                    </a:lnTo>
                    <a:cubicBezTo>
                      <a:pt x="9" y="4"/>
                      <a:pt x="11" y="3"/>
                      <a:pt x="12" y="3"/>
                    </a:cubicBezTo>
                    <a:cubicBezTo>
                      <a:pt x="9" y="2"/>
                      <a:pt x="8" y="2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44"/>
              <p:cNvSpPr/>
              <p:nvPr/>
            </p:nvSpPr>
            <p:spPr>
              <a:xfrm>
                <a:off x="7796114" y="3641862"/>
                <a:ext cx="356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44"/>
              <p:cNvSpPr/>
              <p:nvPr/>
            </p:nvSpPr>
            <p:spPr>
              <a:xfrm>
                <a:off x="7766763" y="3571634"/>
                <a:ext cx="74150" cy="71179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99" extrusionOk="0">
                    <a:moveTo>
                      <a:pt x="529" y="174"/>
                    </a:moveTo>
                    <a:cubicBezTo>
                      <a:pt x="530" y="175"/>
                      <a:pt x="532" y="177"/>
                      <a:pt x="534" y="178"/>
                    </a:cubicBezTo>
                    <a:lnTo>
                      <a:pt x="529" y="178"/>
                    </a:lnTo>
                    <a:cubicBezTo>
                      <a:pt x="527" y="178"/>
                      <a:pt x="527" y="178"/>
                      <a:pt x="527" y="177"/>
                    </a:cubicBezTo>
                    <a:cubicBezTo>
                      <a:pt x="527" y="177"/>
                      <a:pt x="529" y="175"/>
                      <a:pt x="529" y="174"/>
                    </a:cubicBezTo>
                    <a:close/>
                    <a:moveTo>
                      <a:pt x="558" y="180"/>
                    </a:moveTo>
                    <a:cubicBezTo>
                      <a:pt x="561" y="182"/>
                      <a:pt x="562" y="184"/>
                      <a:pt x="565" y="185"/>
                    </a:cubicBezTo>
                    <a:cubicBezTo>
                      <a:pt x="565" y="186"/>
                      <a:pt x="566" y="187"/>
                      <a:pt x="566" y="189"/>
                    </a:cubicBezTo>
                    <a:cubicBezTo>
                      <a:pt x="565" y="188"/>
                      <a:pt x="562" y="186"/>
                      <a:pt x="561" y="185"/>
                    </a:cubicBezTo>
                    <a:cubicBezTo>
                      <a:pt x="561" y="184"/>
                      <a:pt x="560" y="182"/>
                      <a:pt x="558" y="180"/>
                    </a:cubicBezTo>
                    <a:close/>
                    <a:moveTo>
                      <a:pt x="505" y="196"/>
                    </a:moveTo>
                    <a:cubicBezTo>
                      <a:pt x="508" y="196"/>
                      <a:pt x="510" y="198"/>
                      <a:pt x="513" y="198"/>
                    </a:cubicBezTo>
                    <a:cubicBezTo>
                      <a:pt x="517" y="200"/>
                      <a:pt x="519" y="201"/>
                      <a:pt x="523" y="204"/>
                    </a:cubicBezTo>
                    <a:lnTo>
                      <a:pt x="517" y="204"/>
                    </a:lnTo>
                    <a:lnTo>
                      <a:pt x="505" y="196"/>
                    </a:lnTo>
                    <a:close/>
                    <a:moveTo>
                      <a:pt x="565" y="195"/>
                    </a:moveTo>
                    <a:lnTo>
                      <a:pt x="565" y="195"/>
                    </a:lnTo>
                    <a:cubicBezTo>
                      <a:pt x="571" y="212"/>
                      <a:pt x="556" y="217"/>
                      <a:pt x="544" y="224"/>
                    </a:cubicBezTo>
                    <a:cubicBezTo>
                      <a:pt x="538" y="219"/>
                      <a:pt x="536" y="212"/>
                      <a:pt x="540" y="209"/>
                    </a:cubicBezTo>
                    <a:cubicBezTo>
                      <a:pt x="544" y="206"/>
                      <a:pt x="549" y="204"/>
                      <a:pt x="552" y="201"/>
                    </a:cubicBezTo>
                    <a:cubicBezTo>
                      <a:pt x="557" y="199"/>
                      <a:pt x="561" y="198"/>
                      <a:pt x="565" y="195"/>
                    </a:cubicBezTo>
                    <a:close/>
                    <a:moveTo>
                      <a:pt x="503" y="200"/>
                    </a:moveTo>
                    <a:lnTo>
                      <a:pt x="512" y="204"/>
                    </a:lnTo>
                    <a:cubicBezTo>
                      <a:pt x="510" y="209"/>
                      <a:pt x="514" y="216"/>
                      <a:pt x="509" y="217"/>
                    </a:cubicBezTo>
                    <a:cubicBezTo>
                      <a:pt x="505" y="219"/>
                      <a:pt x="509" y="225"/>
                      <a:pt x="504" y="225"/>
                    </a:cubicBezTo>
                    <a:cubicBezTo>
                      <a:pt x="502" y="225"/>
                      <a:pt x="498" y="224"/>
                      <a:pt x="491" y="221"/>
                    </a:cubicBezTo>
                    <a:cubicBezTo>
                      <a:pt x="491" y="212"/>
                      <a:pt x="491" y="203"/>
                      <a:pt x="503" y="200"/>
                    </a:cubicBezTo>
                    <a:close/>
                    <a:moveTo>
                      <a:pt x="486" y="226"/>
                    </a:moveTo>
                    <a:cubicBezTo>
                      <a:pt x="488" y="226"/>
                      <a:pt x="492" y="227"/>
                      <a:pt x="498" y="230"/>
                    </a:cubicBezTo>
                    <a:cubicBezTo>
                      <a:pt x="503" y="237"/>
                      <a:pt x="498" y="238"/>
                      <a:pt x="493" y="239"/>
                    </a:cubicBezTo>
                    <a:cubicBezTo>
                      <a:pt x="483" y="231"/>
                      <a:pt x="481" y="226"/>
                      <a:pt x="486" y="226"/>
                    </a:cubicBezTo>
                    <a:close/>
                    <a:moveTo>
                      <a:pt x="487" y="242"/>
                    </a:moveTo>
                    <a:cubicBezTo>
                      <a:pt x="491" y="246"/>
                      <a:pt x="494" y="249"/>
                      <a:pt x="494" y="249"/>
                    </a:cubicBezTo>
                    <a:cubicBezTo>
                      <a:pt x="494" y="249"/>
                      <a:pt x="493" y="249"/>
                      <a:pt x="493" y="249"/>
                    </a:cubicBezTo>
                    <a:cubicBezTo>
                      <a:pt x="491" y="249"/>
                      <a:pt x="490" y="249"/>
                      <a:pt x="488" y="249"/>
                    </a:cubicBezTo>
                    <a:cubicBezTo>
                      <a:pt x="487" y="249"/>
                      <a:pt x="486" y="247"/>
                      <a:pt x="485" y="245"/>
                    </a:cubicBezTo>
                    <a:cubicBezTo>
                      <a:pt x="485" y="245"/>
                      <a:pt x="485" y="243"/>
                      <a:pt x="487" y="242"/>
                    </a:cubicBezTo>
                    <a:close/>
                    <a:moveTo>
                      <a:pt x="415" y="242"/>
                    </a:moveTo>
                    <a:cubicBezTo>
                      <a:pt x="420" y="243"/>
                      <a:pt x="422" y="246"/>
                      <a:pt x="425" y="247"/>
                    </a:cubicBezTo>
                    <a:cubicBezTo>
                      <a:pt x="424" y="249"/>
                      <a:pt x="424" y="251"/>
                      <a:pt x="422" y="252"/>
                    </a:cubicBezTo>
                    <a:cubicBezTo>
                      <a:pt x="421" y="252"/>
                      <a:pt x="419" y="251"/>
                      <a:pt x="418" y="249"/>
                    </a:cubicBezTo>
                    <a:cubicBezTo>
                      <a:pt x="418" y="247"/>
                      <a:pt x="419" y="247"/>
                      <a:pt x="419" y="246"/>
                    </a:cubicBezTo>
                    <a:cubicBezTo>
                      <a:pt x="419" y="245"/>
                      <a:pt x="418" y="243"/>
                      <a:pt x="415" y="242"/>
                    </a:cubicBezTo>
                    <a:close/>
                    <a:moveTo>
                      <a:pt x="487" y="254"/>
                    </a:moveTo>
                    <a:cubicBezTo>
                      <a:pt x="496" y="261"/>
                      <a:pt x="497" y="263"/>
                      <a:pt x="496" y="263"/>
                    </a:cubicBezTo>
                    <a:cubicBezTo>
                      <a:pt x="494" y="263"/>
                      <a:pt x="487" y="261"/>
                      <a:pt x="483" y="259"/>
                    </a:cubicBezTo>
                    <a:cubicBezTo>
                      <a:pt x="484" y="257"/>
                      <a:pt x="486" y="256"/>
                      <a:pt x="487" y="254"/>
                    </a:cubicBezTo>
                    <a:close/>
                    <a:moveTo>
                      <a:pt x="403" y="263"/>
                    </a:moveTo>
                    <a:lnTo>
                      <a:pt x="407" y="267"/>
                    </a:lnTo>
                    <a:cubicBezTo>
                      <a:pt x="407" y="268"/>
                      <a:pt x="407" y="268"/>
                      <a:pt x="405" y="268"/>
                    </a:cubicBezTo>
                    <a:cubicBezTo>
                      <a:pt x="404" y="268"/>
                      <a:pt x="402" y="268"/>
                      <a:pt x="400" y="267"/>
                    </a:cubicBezTo>
                    <a:cubicBezTo>
                      <a:pt x="400" y="265"/>
                      <a:pt x="402" y="264"/>
                      <a:pt x="403" y="263"/>
                    </a:cubicBezTo>
                    <a:close/>
                    <a:moveTo>
                      <a:pt x="396" y="271"/>
                    </a:moveTo>
                    <a:cubicBezTo>
                      <a:pt x="397" y="271"/>
                      <a:pt x="398" y="272"/>
                      <a:pt x="400" y="272"/>
                    </a:cubicBezTo>
                    <a:cubicBezTo>
                      <a:pt x="400" y="273"/>
                      <a:pt x="402" y="275"/>
                      <a:pt x="402" y="278"/>
                    </a:cubicBezTo>
                    <a:cubicBezTo>
                      <a:pt x="395" y="272"/>
                      <a:pt x="394" y="271"/>
                      <a:pt x="396" y="271"/>
                    </a:cubicBezTo>
                    <a:close/>
                    <a:moveTo>
                      <a:pt x="463" y="294"/>
                    </a:moveTo>
                    <a:cubicBezTo>
                      <a:pt x="465" y="295"/>
                      <a:pt x="467" y="296"/>
                      <a:pt x="470" y="299"/>
                    </a:cubicBezTo>
                    <a:cubicBezTo>
                      <a:pt x="470" y="301"/>
                      <a:pt x="471" y="304"/>
                      <a:pt x="471" y="306"/>
                    </a:cubicBezTo>
                    <a:cubicBezTo>
                      <a:pt x="468" y="304"/>
                      <a:pt x="466" y="303"/>
                      <a:pt x="463" y="301"/>
                    </a:cubicBezTo>
                    <a:lnTo>
                      <a:pt x="463" y="294"/>
                    </a:lnTo>
                    <a:close/>
                    <a:moveTo>
                      <a:pt x="449" y="303"/>
                    </a:moveTo>
                    <a:cubicBezTo>
                      <a:pt x="452" y="304"/>
                      <a:pt x="455" y="306"/>
                      <a:pt x="457" y="308"/>
                    </a:cubicBezTo>
                    <a:cubicBezTo>
                      <a:pt x="457" y="309"/>
                      <a:pt x="456" y="311"/>
                      <a:pt x="455" y="313"/>
                    </a:cubicBezTo>
                    <a:cubicBezTo>
                      <a:pt x="455" y="313"/>
                      <a:pt x="454" y="311"/>
                      <a:pt x="452" y="311"/>
                    </a:cubicBezTo>
                    <a:cubicBezTo>
                      <a:pt x="452" y="309"/>
                      <a:pt x="451" y="306"/>
                      <a:pt x="449" y="303"/>
                    </a:cubicBezTo>
                    <a:close/>
                    <a:moveTo>
                      <a:pt x="364" y="366"/>
                    </a:moveTo>
                    <a:cubicBezTo>
                      <a:pt x="366" y="366"/>
                      <a:pt x="367" y="366"/>
                      <a:pt x="369" y="367"/>
                    </a:cubicBezTo>
                    <a:cubicBezTo>
                      <a:pt x="384" y="380"/>
                      <a:pt x="363" y="372"/>
                      <a:pt x="366" y="377"/>
                    </a:cubicBezTo>
                    <a:cubicBezTo>
                      <a:pt x="361" y="370"/>
                      <a:pt x="361" y="366"/>
                      <a:pt x="364" y="366"/>
                    </a:cubicBezTo>
                    <a:close/>
                    <a:moveTo>
                      <a:pt x="403" y="389"/>
                    </a:moveTo>
                    <a:lnTo>
                      <a:pt x="403" y="389"/>
                    </a:lnTo>
                    <a:cubicBezTo>
                      <a:pt x="403" y="389"/>
                      <a:pt x="403" y="389"/>
                      <a:pt x="403" y="389"/>
                    </a:cubicBezTo>
                    <a:cubicBezTo>
                      <a:pt x="406" y="391"/>
                      <a:pt x="410" y="393"/>
                      <a:pt x="413" y="396"/>
                    </a:cubicBezTo>
                    <a:lnTo>
                      <a:pt x="413" y="396"/>
                    </a:lnTo>
                    <a:cubicBezTo>
                      <a:pt x="414" y="396"/>
                      <a:pt x="414" y="396"/>
                      <a:pt x="414" y="395"/>
                    </a:cubicBezTo>
                    <a:cubicBezTo>
                      <a:pt x="409" y="392"/>
                      <a:pt x="406" y="390"/>
                      <a:pt x="403" y="389"/>
                    </a:cubicBezTo>
                    <a:close/>
                    <a:moveTo>
                      <a:pt x="449" y="396"/>
                    </a:moveTo>
                    <a:cubicBezTo>
                      <a:pt x="449" y="396"/>
                      <a:pt x="449" y="396"/>
                      <a:pt x="449" y="396"/>
                    </a:cubicBezTo>
                    <a:lnTo>
                      <a:pt x="449" y="396"/>
                    </a:lnTo>
                    <a:cubicBezTo>
                      <a:pt x="449" y="397"/>
                      <a:pt x="449" y="397"/>
                      <a:pt x="449" y="397"/>
                    </a:cubicBezTo>
                    <a:cubicBezTo>
                      <a:pt x="449" y="397"/>
                      <a:pt x="449" y="397"/>
                      <a:pt x="449" y="396"/>
                    </a:cubicBezTo>
                    <a:close/>
                    <a:moveTo>
                      <a:pt x="341" y="401"/>
                    </a:moveTo>
                    <a:cubicBezTo>
                      <a:pt x="343" y="401"/>
                      <a:pt x="346" y="402"/>
                      <a:pt x="351" y="404"/>
                    </a:cubicBezTo>
                    <a:cubicBezTo>
                      <a:pt x="350" y="406"/>
                      <a:pt x="349" y="407"/>
                      <a:pt x="347" y="410"/>
                    </a:cubicBezTo>
                    <a:cubicBezTo>
                      <a:pt x="341" y="404"/>
                      <a:pt x="338" y="401"/>
                      <a:pt x="341" y="401"/>
                    </a:cubicBezTo>
                    <a:close/>
                    <a:moveTo>
                      <a:pt x="401" y="381"/>
                    </a:moveTo>
                    <a:cubicBezTo>
                      <a:pt x="404" y="381"/>
                      <a:pt x="414" y="386"/>
                      <a:pt x="435" y="399"/>
                    </a:cubicBezTo>
                    <a:cubicBezTo>
                      <a:pt x="433" y="400"/>
                      <a:pt x="429" y="403"/>
                      <a:pt x="426" y="404"/>
                    </a:cubicBezTo>
                    <a:cubicBezTo>
                      <a:pt x="422" y="401"/>
                      <a:pt x="417" y="398"/>
                      <a:pt x="413" y="396"/>
                    </a:cubicBezTo>
                    <a:lnTo>
                      <a:pt x="413" y="396"/>
                    </a:lnTo>
                    <a:cubicBezTo>
                      <a:pt x="409" y="397"/>
                      <a:pt x="396" y="392"/>
                      <a:pt x="431" y="416"/>
                    </a:cubicBezTo>
                    <a:cubicBezTo>
                      <a:pt x="418" y="410"/>
                      <a:pt x="410" y="406"/>
                      <a:pt x="403" y="402"/>
                    </a:cubicBezTo>
                    <a:cubicBezTo>
                      <a:pt x="399" y="404"/>
                      <a:pt x="394" y="404"/>
                      <a:pt x="389" y="404"/>
                    </a:cubicBezTo>
                    <a:cubicBezTo>
                      <a:pt x="386" y="403"/>
                      <a:pt x="383" y="399"/>
                      <a:pt x="383" y="396"/>
                    </a:cubicBezTo>
                    <a:cubicBezTo>
                      <a:pt x="386" y="393"/>
                      <a:pt x="388" y="389"/>
                      <a:pt x="392" y="385"/>
                    </a:cubicBezTo>
                    <a:cubicBezTo>
                      <a:pt x="393" y="385"/>
                      <a:pt x="393" y="385"/>
                      <a:pt x="393" y="385"/>
                    </a:cubicBezTo>
                    <a:cubicBezTo>
                      <a:pt x="394" y="385"/>
                      <a:pt x="396" y="385"/>
                      <a:pt x="403" y="389"/>
                    </a:cubicBezTo>
                    <a:lnTo>
                      <a:pt x="403" y="389"/>
                    </a:lnTo>
                    <a:cubicBezTo>
                      <a:pt x="402" y="387"/>
                      <a:pt x="400" y="384"/>
                      <a:pt x="400" y="382"/>
                    </a:cubicBezTo>
                    <a:cubicBezTo>
                      <a:pt x="400" y="381"/>
                      <a:pt x="400" y="381"/>
                      <a:pt x="401" y="381"/>
                    </a:cubicBezTo>
                    <a:close/>
                    <a:moveTo>
                      <a:pt x="381" y="409"/>
                    </a:moveTo>
                    <a:cubicBezTo>
                      <a:pt x="384" y="409"/>
                      <a:pt x="393" y="412"/>
                      <a:pt x="410" y="421"/>
                    </a:cubicBezTo>
                    <a:lnTo>
                      <a:pt x="386" y="421"/>
                    </a:lnTo>
                    <a:cubicBezTo>
                      <a:pt x="383" y="420"/>
                      <a:pt x="382" y="419"/>
                      <a:pt x="381" y="418"/>
                    </a:cubicBezTo>
                    <a:lnTo>
                      <a:pt x="381" y="410"/>
                    </a:lnTo>
                    <a:cubicBezTo>
                      <a:pt x="380" y="409"/>
                      <a:pt x="380" y="409"/>
                      <a:pt x="381" y="409"/>
                    </a:cubicBezTo>
                    <a:close/>
                    <a:moveTo>
                      <a:pt x="374" y="425"/>
                    </a:moveTo>
                    <a:cubicBezTo>
                      <a:pt x="375" y="425"/>
                      <a:pt x="378" y="426"/>
                      <a:pt x="384" y="429"/>
                    </a:cubicBezTo>
                    <a:cubicBezTo>
                      <a:pt x="389" y="432"/>
                      <a:pt x="396" y="436"/>
                      <a:pt x="394" y="436"/>
                    </a:cubicBezTo>
                    <a:cubicBezTo>
                      <a:pt x="389" y="436"/>
                      <a:pt x="384" y="436"/>
                      <a:pt x="378" y="435"/>
                    </a:cubicBezTo>
                    <a:cubicBezTo>
                      <a:pt x="377" y="435"/>
                      <a:pt x="367" y="430"/>
                      <a:pt x="361" y="426"/>
                    </a:cubicBezTo>
                    <a:lnTo>
                      <a:pt x="361" y="426"/>
                    </a:lnTo>
                    <a:cubicBezTo>
                      <a:pt x="366" y="428"/>
                      <a:pt x="368" y="428"/>
                      <a:pt x="370" y="428"/>
                    </a:cubicBezTo>
                    <a:cubicBezTo>
                      <a:pt x="373" y="428"/>
                      <a:pt x="371" y="425"/>
                      <a:pt x="374" y="425"/>
                    </a:cubicBezTo>
                    <a:close/>
                    <a:moveTo>
                      <a:pt x="319" y="432"/>
                    </a:moveTo>
                    <a:cubicBezTo>
                      <a:pt x="333" y="441"/>
                      <a:pt x="336" y="444"/>
                      <a:pt x="335" y="444"/>
                    </a:cubicBezTo>
                    <a:cubicBezTo>
                      <a:pt x="334" y="444"/>
                      <a:pt x="330" y="442"/>
                      <a:pt x="325" y="440"/>
                    </a:cubicBezTo>
                    <a:cubicBezTo>
                      <a:pt x="323" y="437"/>
                      <a:pt x="321" y="435"/>
                      <a:pt x="319" y="432"/>
                    </a:cubicBezTo>
                    <a:close/>
                    <a:moveTo>
                      <a:pt x="314" y="440"/>
                    </a:moveTo>
                    <a:cubicBezTo>
                      <a:pt x="316" y="441"/>
                      <a:pt x="320" y="444"/>
                      <a:pt x="323" y="446"/>
                    </a:cubicBezTo>
                    <a:cubicBezTo>
                      <a:pt x="320" y="447"/>
                      <a:pt x="316" y="448"/>
                      <a:pt x="314" y="450"/>
                    </a:cubicBezTo>
                    <a:cubicBezTo>
                      <a:pt x="313" y="448"/>
                      <a:pt x="311" y="448"/>
                      <a:pt x="310" y="447"/>
                    </a:cubicBezTo>
                    <a:cubicBezTo>
                      <a:pt x="311" y="444"/>
                      <a:pt x="313" y="441"/>
                      <a:pt x="314" y="440"/>
                    </a:cubicBezTo>
                    <a:close/>
                    <a:moveTo>
                      <a:pt x="364" y="436"/>
                    </a:moveTo>
                    <a:cubicBezTo>
                      <a:pt x="367" y="436"/>
                      <a:pt x="372" y="438"/>
                      <a:pt x="388" y="446"/>
                    </a:cubicBezTo>
                    <a:lnTo>
                      <a:pt x="377" y="446"/>
                    </a:lnTo>
                    <a:cubicBezTo>
                      <a:pt x="393" y="456"/>
                      <a:pt x="402" y="461"/>
                      <a:pt x="399" y="462"/>
                    </a:cubicBezTo>
                    <a:cubicBezTo>
                      <a:pt x="397" y="463"/>
                      <a:pt x="397" y="467"/>
                      <a:pt x="393" y="468"/>
                    </a:cubicBezTo>
                    <a:cubicBezTo>
                      <a:pt x="392" y="468"/>
                      <a:pt x="387" y="467"/>
                      <a:pt x="383" y="463"/>
                    </a:cubicBezTo>
                    <a:cubicBezTo>
                      <a:pt x="376" y="460"/>
                      <a:pt x="365" y="454"/>
                      <a:pt x="356" y="451"/>
                    </a:cubicBezTo>
                    <a:cubicBezTo>
                      <a:pt x="356" y="449"/>
                      <a:pt x="353" y="448"/>
                      <a:pt x="351" y="448"/>
                    </a:cubicBezTo>
                    <a:cubicBezTo>
                      <a:pt x="356" y="444"/>
                      <a:pt x="358" y="440"/>
                      <a:pt x="362" y="436"/>
                    </a:cubicBezTo>
                    <a:cubicBezTo>
                      <a:pt x="363" y="436"/>
                      <a:pt x="363" y="436"/>
                      <a:pt x="364" y="436"/>
                    </a:cubicBezTo>
                    <a:close/>
                    <a:moveTo>
                      <a:pt x="341" y="455"/>
                    </a:moveTo>
                    <a:cubicBezTo>
                      <a:pt x="346" y="455"/>
                      <a:pt x="365" y="463"/>
                      <a:pt x="386" y="474"/>
                    </a:cubicBezTo>
                    <a:cubicBezTo>
                      <a:pt x="384" y="476"/>
                      <a:pt x="383" y="479"/>
                      <a:pt x="379" y="479"/>
                    </a:cubicBezTo>
                    <a:cubicBezTo>
                      <a:pt x="375" y="479"/>
                      <a:pt x="370" y="477"/>
                      <a:pt x="360" y="473"/>
                    </a:cubicBezTo>
                    <a:cubicBezTo>
                      <a:pt x="343" y="467"/>
                      <a:pt x="341" y="469"/>
                      <a:pt x="331" y="467"/>
                    </a:cubicBezTo>
                    <a:cubicBezTo>
                      <a:pt x="326" y="458"/>
                      <a:pt x="331" y="455"/>
                      <a:pt x="341" y="455"/>
                    </a:cubicBezTo>
                    <a:close/>
                    <a:moveTo>
                      <a:pt x="407" y="478"/>
                    </a:moveTo>
                    <a:cubicBezTo>
                      <a:pt x="419" y="487"/>
                      <a:pt x="421" y="488"/>
                      <a:pt x="419" y="488"/>
                    </a:cubicBezTo>
                    <a:cubicBezTo>
                      <a:pt x="418" y="488"/>
                      <a:pt x="415" y="487"/>
                      <a:pt x="413" y="487"/>
                    </a:cubicBezTo>
                    <a:cubicBezTo>
                      <a:pt x="410" y="486"/>
                      <a:pt x="408" y="484"/>
                      <a:pt x="404" y="482"/>
                    </a:cubicBezTo>
                    <a:cubicBezTo>
                      <a:pt x="405" y="481"/>
                      <a:pt x="405" y="479"/>
                      <a:pt x="407" y="478"/>
                    </a:cubicBezTo>
                    <a:close/>
                    <a:moveTo>
                      <a:pt x="321" y="463"/>
                    </a:moveTo>
                    <a:lnTo>
                      <a:pt x="321" y="463"/>
                    </a:lnTo>
                    <a:cubicBezTo>
                      <a:pt x="320" y="477"/>
                      <a:pt x="311" y="484"/>
                      <a:pt x="295" y="489"/>
                    </a:cubicBezTo>
                    <a:cubicBezTo>
                      <a:pt x="293" y="487"/>
                      <a:pt x="289" y="484"/>
                      <a:pt x="287" y="483"/>
                    </a:cubicBezTo>
                    <a:lnTo>
                      <a:pt x="321" y="463"/>
                    </a:lnTo>
                    <a:close/>
                    <a:moveTo>
                      <a:pt x="290" y="490"/>
                    </a:moveTo>
                    <a:cubicBezTo>
                      <a:pt x="299" y="495"/>
                      <a:pt x="299" y="496"/>
                      <a:pt x="298" y="496"/>
                    </a:cubicBezTo>
                    <a:cubicBezTo>
                      <a:pt x="297" y="496"/>
                      <a:pt x="296" y="496"/>
                      <a:pt x="295" y="496"/>
                    </a:cubicBezTo>
                    <a:cubicBezTo>
                      <a:pt x="294" y="496"/>
                      <a:pt x="294" y="496"/>
                      <a:pt x="294" y="497"/>
                    </a:cubicBezTo>
                    <a:cubicBezTo>
                      <a:pt x="293" y="494"/>
                      <a:pt x="291" y="492"/>
                      <a:pt x="290" y="490"/>
                    </a:cubicBezTo>
                    <a:close/>
                    <a:moveTo>
                      <a:pt x="355" y="0"/>
                    </a:moveTo>
                    <a:cubicBezTo>
                      <a:pt x="355" y="0"/>
                      <a:pt x="354" y="0"/>
                      <a:pt x="354" y="0"/>
                    </a:cubicBezTo>
                    <a:cubicBezTo>
                      <a:pt x="340" y="2"/>
                      <a:pt x="332" y="7"/>
                      <a:pt x="325" y="15"/>
                    </a:cubicBezTo>
                    <a:cubicBezTo>
                      <a:pt x="312" y="28"/>
                      <a:pt x="301" y="46"/>
                      <a:pt x="291" y="62"/>
                    </a:cubicBezTo>
                    <a:cubicBezTo>
                      <a:pt x="284" y="73"/>
                      <a:pt x="278" y="84"/>
                      <a:pt x="273" y="95"/>
                    </a:cubicBezTo>
                    <a:cubicBezTo>
                      <a:pt x="267" y="109"/>
                      <a:pt x="263" y="122"/>
                      <a:pt x="258" y="135"/>
                    </a:cubicBezTo>
                    <a:cubicBezTo>
                      <a:pt x="254" y="146"/>
                      <a:pt x="251" y="154"/>
                      <a:pt x="247" y="164"/>
                    </a:cubicBezTo>
                    <a:cubicBezTo>
                      <a:pt x="246" y="168"/>
                      <a:pt x="248" y="174"/>
                      <a:pt x="246" y="177"/>
                    </a:cubicBezTo>
                    <a:cubicBezTo>
                      <a:pt x="241" y="182"/>
                      <a:pt x="232" y="184"/>
                      <a:pt x="231" y="189"/>
                    </a:cubicBezTo>
                    <a:cubicBezTo>
                      <a:pt x="227" y="199"/>
                      <a:pt x="232" y="214"/>
                      <a:pt x="220" y="219"/>
                    </a:cubicBezTo>
                    <a:cubicBezTo>
                      <a:pt x="216" y="221"/>
                      <a:pt x="214" y="226"/>
                      <a:pt x="212" y="231"/>
                    </a:cubicBezTo>
                    <a:cubicBezTo>
                      <a:pt x="210" y="235"/>
                      <a:pt x="210" y="240"/>
                      <a:pt x="209" y="245"/>
                    </a:cubicBezTo>
                    <a:cubicBezTo>
                      <a:pt x="207" y="251"/>
                      <a:pt x="206" y="254"/>
                      <a:pt x="205" y="259"/>
                    </a:cubicBezTo>
                    <a:cubicBezTo>
                      <a:pt x="204" y="263"/>
                      <a:pt x="202" y="268"/>
                      <a:pt x="200" y="273"/>
                    </a:cubicBezTo>
                    <a:cubicBezTo>
                      <a:pt x="198" y="275"/>
                      <a:pt x="193" y="275"/>
                      <a:pt x="191" y="278"/>
                    </a:cubicBezTo>
                    <a:cubicBezTo>
                      <a:pt x="189" y="284"/>
                      <a:pt x="190" y="294"/>
                      <a:pt x="188" y="300"/>
                    </a:cubicBezTo>
                    <a:cubicBezTo>
                      <a:pt x="185" y="305"/>
                      <a:pt x="179" y="308"/>
                      <a:pt x="173" y="310"/>
                    </a:cubicBezTo>
                    <a:cubicBezTo>
                      <a:pt x="168" y="313"/>
                      <a:pt x="159" y="315"/>
                      <a:pt x="153" y="319"/>
                    </a:cubicBezTo>
                    <a:cubicBezTo>
                      <a:pt x="146" y="324"/>
                      <a:pt x="144" y="334"/>
                      <a:pt x="131" y="338"/>
                    </a:cubicBezTo>
                    <a:cubicBezTo>
                      <a:pt x="118" y="342"/>
                      <a:pt x="106" y="345"/>
                      <a:pt x="106" y="355"/>
                    </a:cubicBezTo>
                    <a:cubicBezTo>
                      <a:pt x="106" y="361"/>
                      <a:pt x="111" y="368"/>
                      <a:pt x="109" y="372"/>
                    </a:cubicBezTo>
                    <a:cubicBezTo>
                      <a:pt x="105" y="378"/>
                      <a:pt x="97" y="383"/>
                      <a:pt x="91" y="388"/>
                    </a:cubicBezTo>
                    <a:cubicBezTo>
                      <a:pt x="88" y="390"/>
                      <a:pt x="86" y="394"/>
                      <a:pt x="85" y="397"/>
                    </a:cubicBezTo>
                    <a:cubicBezTo>
                      <a:pt x="83" y="403"/>
                      <a:pt x="80" y="409"/>
                      <a:pt x="78" y="415"/>
                    </a:cubicBezTo>
                    <a:cubicBezTo>
                      <a:pt x="78" y="415"/>
                      <a:pt x="78" y="415"/>
                      <a:pt x="77" y="415"/>
                    </a:cubicBezTo>
                    <a:cubicBezTo>
                      <a:pt x="76" y="415"/>
                      <a:pt x="71" y="413"/>
                      <a:pt x="57" y="405"/>
                    </a:cubicBezTo>
                    <a:lnTo>
                      <a:pt x="57" y="405"/>
                    </a:lnTo>
                    <a:cubicBezTo>
                      <a:pt x="57" y="408"/>
                      <a:pt x="58" y="409"/>
                      <a:pt x="58" y="410"/>
                    </a:cubicBezTo>
                    <a:cubicBezTo>
                      <a:pt x="59" y="414"/>
                      <a:pt x="62" y="418"/>
                      <a:pt x="60" y="420"/>
                    </a:cubicBezTo>
                    <a:cubicBezTo>
                      <a:pt x="57" y="426"/>
                      <a:pt x="49" y="429"/>
                      <a:pt x="46" y="434"/>
                    </a:cubicBezTo>
                    <a:cubicBezTo>
                      <a:pt x="43" y="439"/>
                      <a:pt x="46" y="447"/>
                      <a:pt x="46" y="453"/>
                    </a:cubicBezTo>
                    <a:lnTo>
                      <a:pt x="46" y="460"/>
                    </a:lnTo>
                    <a:cubicBezTo>
                      <a:pt x="45" y="465"/>
                      <a:pt x="46" y="471"/>
                      <a:pt x="42" y="473"/>
                    </a:cubicBezTo>
                    <a:cubicBezTo>
                      <a:pt x="41" y="475"/>
                      <a:pt x="38" y="475"/>
                      <a:pt x="35" y="475"/>
                    </a:cubicBezTo>
                    <a:cubicBezTo>
                      <a:pt x="32" y="475"/>
                      <a:pt x="29" y="475"/>
                      <a:pt x="26" y="474"/>
                    </a:cubicBezTo>
                    <a:cubicBezTo>
                      <a:pt x="17" y="474"/>
                      <a:pt x="27" y="483"/>
                      <a:pt x="21" y="483"/>
                    </a:cubicBezTo>
                    <a:cubicBezTo>
                      <a:pt x="11" y="483"/>
                      <a:pt x="10" y="492"/>
                      <a:pt x="5" y="495"/>
                    </a:cubicBezTo>
                    <a:cubicBezTo>
                      <a:pt x="1" y="497"/>
                      <a:pt x="0" y="498"/>
                      <a:pt x="1" y="502"/>
                    </a:cubicBezTo>
                    <a:cubicBezTo>
                      <a:pt x="5" y="507"/>
                      <a:pt x="12" y="516"/>
                      <a:pt x="14" y="521"/>
                    </a:cubicBezTo>
                    <a:cubicBezTo>
                      <a:pt x="15" y="526"/>
                      <a:pt x="11" y="528"/>
                      <a:pt x="9" y="531"/>
                    </a:cubicBezTo>
                    <a:cubicBezTo>
                      <a:pt x="19" y="536"/>
                      <a:pt x="22" y="539"/>
                      <a:pt x="27" y="540"/>
                    </a:cubicBezTo>
                    <a:cubicBezTo>
                      <a:pt x="35" y="547"/>
                      <a:pt x="42" y="552"/>
                      <a:pt x="43" y="554"/>
                    </a:cubicBezTo>
                    <a:cubicBezTo>
                      <a:pt x="61" y="563"/>
                      <a:pt x="75" y="569"/>
                      <a:pt x="91" y="578"/>
                    </a:cubicBezTo>
                    <a:cubicBezTo>
                      <a:pt x="93" y="580"/>
                      <a:pt x="94" y="582"/>
                      <a:pt x="95" y="584"/>
                    </a:cubicBezTo>
                    <a:cubicBezTo>
                      <a:pt x="103" y="587"/>
                      <a:pt x="108" y="587"/>
                      <a:pt x="119" y="590"/>
                    </a:cubicBezTo>
                    <a:cubicBezTo>
                      <a:pt x="132" y="598"/>
                      <a:pt x="142" y="599"/>
                      <a:pt x="147" y="599"/>
                    </a:cubicBezTo>
                    <a:cubicBezTo>
                      <a:pt x="162" y="599"/>
                      <a:pt x="174" y="598"/>
                      <a:pt x="189" y="595"/>
                    </a:cubicBezTo>
                    <a:cubicBezTo>
                      <a:pt x="192" y="595"/>
                      <a:pt x="196" y="597"/>
                      <a:pt x="199" y="597"/>
                    </a:cubicBezTo>
                    <a:cubicBezTo>
                      <a:pt x="200" y="597"/>
                      <a:pt x="201" y="596"/>
                      <a:pt x="201" y="595"/>
                    </a:cubicBezTo>
                    <a:cubicBezTo>
                      <a:pt x="200" y="593"/>
                      <a:pt x="203" y="592"/>
                      <a:pt x="207" y="592"/>
                    </a:cubicBezTo>
                    <a:cubicBezTo>
                      <a:pt x="210" y="592"/>
                      <a:pt x="213" y="593"/>
                      <a:pt x="216" y="593"/>
                    </a:cubicBezTo>
                    <a:cubicBezTo>
                      <a:pt x="217" y="593"/>
                      <a:pt x="218" y="592"/>
                      <a:pt x="219" y="592"/>
                    </a:cubicBezTo>
                    <a:cubicBezTo>
                      <a:pt x="222" y="592"/>
                      <a:pt x="225" y="591"/>
                      <a:pt x="229" y="591"/>
                    </a:cubicBezTo>
                    <a:cubicBezTo>
                      <a:pt x="236" y="591"/>
                      <a:pt x="244" y="592"/>
                      <a:pt x="251" y="592"/>
                    </a:cubicBezTo>
                    <a:cubicBezTo>
                      <a:pt x="251" y="592"/>
                      <a:pt x="245" y="588"/>
                      <a:pt x="241" y="585"/>
                    </a:cubicBezTo>
                    <a:cubicBezTo>
                      <a:pt x="231" y="584"/>
                      <a:pt x="222" y="582"/>
                      <a:pt x="210" y="579"/>
                    </a:cubicBezTo>
                    <a:cubicBezTo>
                      <a:pt x="211" y="578"/>
                      <a:pt x="211" y="577"/>
                      <a:pt x="213" y="577"/>
                    </a:cubicBezTo>
                    <a:cubicBezTo>
                      <a:pt x="222" y="574"/>
                      <a:pt x="232" y="574"/>
                      <a:pt x="240" y="573"/>
                    </a:cubicBezTo>
                    <a:cubicBezTo>
                      <a:pt x="246" y="572"/>
                      <a:pt x="248" y="571"/>
                      <a:pt x="251" y="568"/>
                    </a:cubicBezTo>
                    <a:cubicBezTo>
                      <a:pt x="252" y="567"/>
                      <a:pt x="250" y="563"/>
                      <a:pt x="252" y="563"/>
                    </a:cubicBezTo>
                    <a:cubicBezTo>
                      <a:pt x="254" y="563"/>
                      <a:pt x="257" y="562"/>
                      <a:pt x="259" y="562"/>
                    </a:cubicBezTo>
                    <a:cubicBezTo>
                      <a:pt x="265" y="562"/>
                      <a:pt x="271" y="563"/>
                      <a:pt x="276" y="563"/>
                    </a:cubicBezTo>
                    <a:cubicBezTo>
                      <a:pt x="283" y="562"/>
                      <a:pt x="281" y="556"/>
                      <a:pt x="278" y="548"/>
                    </a:cubicBezTo>
                    <a:cubicBezTo>
                      <a:pt x="277" y="543"/>
                      <a:pt x="282" y="542"/>
                      <a:pt x="283" y="540"/>
                    </a:cubicBezTo>
                    <a:cubicBezTo>
                      <a:pt x="288" y="536"/>
                      <a:pt x="290" y="530"/>
                      <a:pt x="293" y="525"/>
                    </a:cubicBezTo>
                    <a:cubicBezTo>
                      <a:pt x="283" y="521"/>
                      <a:pt x="278" y="519"/>
                      <a:pt x="273" y="516"/>
                    </a:cubicBezTo>
                    <a:lnTo>
                      <a:pt x="273" y="516"/>
                    </a:lnTo>
                    <a:cubicBezTo>
                      <a:pt x="276" y="516"/>
                      <a:pt x="288" y="521"/>
                      <a:pt x="293" y="521"/>
                    </a:cubicBezTo>
                    <a:cubicBezTo>
                      <a:pt x="298" y="522"/>
                      <a:pt x="301" y="522"/>
                      <a:pt x="305" y="522"/>
                    </a:cubicBezTo>
                    <a:cubicBezTo>
                      <a:pt x="308" y="522"/>
                      <a:pt x="311" y="522"/>
                      <a:pt x="314" y="521"/>
                    </a:cubicBezTo>
                    <a:cubicBezTo>
                      <a:pt x="328" y="516"/>
                      <a:pt x="340" y="509"/>
                      <a:pt x="355" y="504"/>
                    </a:cubicBezTo>
                    <a:cubicBezTo>
                      <a:pt x="358" y="503"/>
                      <a:pt x="363" y="503"/>
                      <a:pt x="368" y="503"/>
                    </a:cubicBezTo>
                    <a:cubicBezTo>
                      <a:pt x="375" y="508"/>
                      <a:pt x="378" y="511"/>
                      <a:pt x="377" y="511"/>
                    </a:cubicBezTo>
                    <a:cubicBezTo>
                      <a:pt x="376" y="511"/>
                      <a:pt x="376" y="511"/>
                      <a:pt x="376" y="511"/>
                    </a:cubicBezTo>
                    <a:cubicBezTo>
                      <a:pt x="373" y="510"/>
                      <a:pt x="372" y="510"/>
                      <a:pt x="370" y="510"/>
                    </a:cubicBezTo>
                    <a:cubicBezTo>
                      <a:pt x="363" y="510"/>
                      <a:pt x="371" y="518"/>
                      <a:pt x="364" y="518"/>
                    </a:cubicBezTo>
                    <a:cubicBezTo>
                      <a:pt x="363" y="518"/>
                      <a:pt x="360" y="517"/>
                      <a:pt x="356" y="516"/>
                    </a:cubicBezTo>
                    <a:lnTo>
                      <a:pt x="344" y="524"/>
                    </a:lnTo>
                    <a:cubicBezTo>
                      <a:pt x="340" y="526"/>
                      <a:pt x="332" y="527"/>
                      <a:pt x="334" y="533"/>
                    </a:cubicBezTo>
                    <a:cubicBezTo>
                      <a:pt x="335" y="537"/>
                      <a:pt x="331" y="538"/>
                      <a:pt x="326" y="541"/>
                    </a:cubicBezTo>
                    <a:cubicBezTo>
                      <a:pt x="325" y="542"/>
                      <a:pt x="326" y="545"/>
                      <a:pt x="326" y="546"/>
                    </a:cubicBezTo>
                    <a:cubicBezTo>
                      <a:pt x="339" y="551"/>
                      <a:pt x="344" y="554"/>
                      <a:pt x="345" y="554"/>
                    </a:cubicBezTo>
                    <a:cubicBezTo>
                      <a:pt x="349" y="552"/>
                      <a:pt x="350" y="550"/>
                      <a:pt x="353" y="547"/>
                    </a:cubicBezTo>
                    <a:cubicBezTo>
                      <a:pt x="360" y="542"/>
                      <a:pt x="363" y="536"/>
                      <a:pt x="370" y="530"/>
                    </a:cubicBezTo>
                    <a:cubicBezTo>
                      <a:pt x="371" y="530"/>
                      <a:pt x="371" y="530"/>
                      <a:pt x="371" y="530"/>
                    </a:cubicBezTo>
                    <a:cubicBezTo>
                      <a:pt x="373" y="530"/>
                      <a:pt x="377" y="531"/>
                      <a:pt x="379" y="531"/>
                    </a:cubicBezTo>
                    <a:cubicBezTo>
                      <a:pt x="380" y="531"/>
                      <a:pt x="381" y="531"/>
                      <a:pt x="381" y="530"/>
                    </a:cubicBezTo>
                    <a:cubicBezTo>
                      <a:pt x="382" y="521"/>
                      <a:pt x="389" y="519"/>
                      <a:pt x="402" y="517"/>
                    </a:cubicBezTo>
                    <a:cubicBezTo>
                      <a:pt x="405" y="517"/>
                      <a:pt x="407" y="515"/>
                      <a:pt x="394" y="504"/>
                    </a:cubicBezTo>
                    <a:cubicBezTo>
                      <a:pt x="389" y="503"/>
                      <a:pt x="384" y="503"/>
                      <a:pt x="379" y="503"/>
                    </a:cubicBezTo>
                    <a:cubicBezTo>
                      <a:pt x="377" y="501"/>
                      <a:pt x="376" y="500"/>
                      <a:pt x="372" y="499"/>
                    </a:cubicBezTo>
                    <a:cubicBezTo>
                      <a:pt x="377" y="496"/>
                      <a:pt x="382" y="495"/>
                      <a:pt x="387" y="494"/>
                    </a:cubicBezTo>
                    <a:lnTo>
                      <a:pt x="394" y="498"/>
                    </a:lnTo>
                    <a:cubicBezTo>
                      <a:pt x="399" y="500"/>
                      <a:pt x="402" y="503"/>
                      <a:pt x="408" y="508"/>
                    </a:cubicBezTo>
                    <a:lnTo>
                      <a:pt x="412" y="500"/>
                    </a:lnTo>
                    <a:cubicBezTo>
                      <a:pt x="408" y="499"/>
                      <a:pt x="405" y="496"/>
                      <a:pt x="403" y="495"/>
                    </a:cubicBezTo>
                    <a:cubicBezTo>
                      <a:pt x="398" y="494"/>
                      <a:pt x="391" y="493"/>
                      <a:pt x="383" y="490"/>
                    </a:cubicBezTo>
                    <a:cubicBezTo>
                      <a:pt x="387" y="487"/>
                      <a:pt x="388" y="483"/>
                      <a:pt x="393" y="482"/>
                    </a:cubicBezTo>
                    <a:cubicBezTo>
                      <a:pt x="394" y="482"/>
                      <a:pt x="394" y="482"/>
                      <a:pt x="395" y="482"/>
                    </a:cubicBezTo>
                    <a:cubicBezTo>
                      <a:pt x="398" y="482"/>
                      <a:pt x="405" y="485"/>
                      <a:pt x="409" y="485"/>
                    </a:cubicBezTo>
                    <a:cubicBezTo>
                      <a:pt x="412" y="487"/>
                      <a:pt x="415" y="489"/>
                      <a:pt x="418" y="489"/>
                    </a:cubicBezTo>
                    <a:cubicBezTo>
                      <a:pt x="423" y="489"/>
                      <a:pt x="426" y="487"/>
                      <a:pt x="430" y="485"/>
                    </a:cubicBezTo>
                    <a:cubicBezTo>
                      <a:pt x="431" y="485"/>
                      <a:pt x="429" y="484"/>
                      <a:pt x="429" y="483"/>
                    </a:cubicBezTo>
                    <a:cubicBezTo>
                      <a:pt x="423" y="479"/>
                      <a:pt x="415" y="475"/>
                      <a:pt x="404" y="468"/>
                    </a:cubicBezTo>
                    <a:lnTo>
                      <a:pt x="404" y="468"/>
                    </a:lnTo>
                    <a:cubicBezTo>
                      <a:pt x="410" y="469"/>
                      <a:pt x="415" y="470"/>
                      <a:pt x="424" y="473"/>
                    </a:cubicBezTo>
                    <a:cubicBezTo>
                      <a:pt x="429" y="474"/>
                      <a:pt x="434" y="475"/>
                      <a:pt x="436" y="475"/>
                    </a:cubicBezTo>
                    <a:cubicBezTo>
                      <a:pt x="438" y="475"/>
                      <a:pt x="437" y="474"/>
                      <a:pt x="429" y="468"/>
                    </a:cubicBezTo>
                    <a:lnTo>
                      <a:pt x="423" y="468"/>
                    </a:lnTo>
                    <a:cubicBezTo>
                      <a:pt x="420" y="467"/>
                      <a:pt x="418" y="463"/>
                      <a:pt x="414" y="462"/>
                    </a:cubicBezTo>
                    <a:lnTo>
                      <a:pt x="414" y="462"/>
                    </a:lnTo>
                    <a:cubicBezTo>
                      <a:pt x="420" y="463"/>
                      <a:pt x="424" y="467"/>
                      <a:pt x="429" y="468"/>
                    </a:cubicBezTo>
                    <a:cubicBezTo>
                      <a:pt x="424" y="464"/>
                      <a:pt x="418" y="459"/>
                      <a:pt x="415" y="458"/>
                    </a:cubicBezTo>
                    <a:cubicBezTo>
                      <a:pt x="414" y="456"/>
                      <a:pt x="415" y="456"/>
                      <a:pt x="418" y="454"/>
                    </a:cubicBezTo>
                    <a:cubicBezTo>
                      <a:pt x="419" y="452"/>
                      <a:pt x="419" y="450"/>
                      <a:pt x="425" y="450"/>
                    </a:cubicBezTo>
                    <a:cubicBezTo>
                      <a:pt x="428" y="450"/>
                      <a:pt x="431" y="450"/>
                      <a:pt x="436" y="452"/>
                    </a:cubicBezTo>
                    <a:cubicBezTo>
                      <a:pt x="439" y="453"/>
                      <a:pt x="441" y="453"/>
                      <a:pt x="443" y="453"/>
                    </a:cubicBezTo>
                    <a:cubicBezTo>
                      <a:pt x="448" y="453"/>
                      <a:pt x="447" y="448"/>
                      <a:pt x="449" y="448"/>
                    </a:cubicBezTo>
                    <a:lnTo>
                      <a:pt x="449" y="446"/>
                    </a:lnTo>
                    <a:cubicBezTo>
                      <a:pt x="450" y="442"/>
                      <a:pt x="449" y="437"/>
                      <a:pt x="455" y="437"/>
                    </a:cubicBezTo>
                    <a:cubicBezTo>
                      <a:pt x="459" y="437"/>
                      <a:pt x="457" y="435"/>
                      <a:pt x="459" y="432"/>
                    </a:cubicBezTo>
                    <a:cubicBezTo>
                      <a:pt x="460" y="432"/>
                      <a:pt x="456" y="430"/>
                      <a:pt x="452" y="427"/>
                    </a:cubicBezTo>
                    <a:cubicBezTo>
                      <a:pt x="441" y="418"/>
                      <a:pt x="437" y="415"/>
                      <a:pt x="438" y="415"/>
                    </a:cubicBezTo>
                    <a:lnTo>
                      <a:pt x="438" y="415"/>
                    </a:lnTo>
                    <a:cubicBezTo>
                      <a:pt x="439" y="415"/>
                      <a:pt x="443" y="417"/>
                      <a:pt x="451" y="420"/>
                    </a:cubicBezTo>
                    <a:cubicBezTo>
                      <a:pt x="454" y="422"/>
                      <a:pt x="458" y="423"/>
                      <a:pt x="459" y="423"/>
                    </a:cubicBezTo>
                    <a:cubicBezTo>
                      <a:pt x="460" y="423"/>
                      <a:pt x="460" y="423"/>
                      <a:pt x="459" y="422"/>
                    </a:cubicBezTo>
                    <a:cubicBezTo>
                      <a:pt x="456" y="420"/>
                      <a:pt x="456" y="418"/>
                      <a:pt x="457" y="418"/>
                    </a:cubicBezTo>
                    <a:cubicBezTo>
                      <a:pt x="460" y="418"/>
                      <a:pt x="470" y="423"/>
                      <a:pt x="481" y="427"/>
                    </a:cubicBezTo>
                    <a:cubicBezTo>
                      <a:pt x="451" y="406"/>
                      <a:pt x="441" y="396"/>
                      <a:pt x="449" y="396"/>
                    </a:cubicBezTo>
                    <a:lnTo>
                      <a:pt x="449" y="396"/>
                    </a:lnTo>
                    <a:cubicBezTo>
                      <a:pt x="448" y="396"/>
                      <a:pt x="448" y="394"/>
                      <a:pt x="449" y="394"/>
                    </a:cubicBezTo>
                    <a:cubicBezTo>
                      <a:pt x="451" y="393"/>
                      <a:pt x="455" y="393"/>
                      <a:pt x="457" y="391"/>
                    </a:cubicBezTo>
                    <a:cubicBezTo>
                      <a:pt x="459" y="393"/>
                      <a:pt x="462" y="394"/>
                      <a:pt x="465" y="395"/>
                    </a:cubicBezTo>
                    <a:cubicBezTo>
                      <a:pt x="466" y="398"/>
                      <a:pt x="468" y="400"/>
                      <a:pt x="470" y="404"/>
                    </a:cubicBezTo>
                    <a:cubicBezTo>
                      <a:pt x="477" y="407"/>
                      <a:pt x="477" y="406"/>
                      <a:pt x="480" y="407"/>
                    </a:cubicBezTo>
                    <a:lnTo>
                      <a:pt x="493" y="414"/>
                    </a:lnTo>
                    <a:cubicBezTo>
                      <a:pt x="487" y="409"/>
                      <a:pt x="480" y="405"/>
                      <a:pt x="473" y="399"/>
                    </a:cubicBezTo>
                    <a:cubicBezTo>
                      <a:pt x="470" y="396"/>
                      <a:pt x="465" y="394"/>
                      <a:pt x="456" y="389"/>
                    </a:cubicBezTo>
                    <a:cubicBezTo>
                      <a:pt x="460" y="389"/>
                      <a:pt x="461" y="387"/>
                      <a:pt x="465" y="387"/>
                    </a:cubicBezTo>
                    <a:cubicBezTo>
                      <a:pt x="467" y="387"/>
                      <a:pt x="469" y="387"/>
                      <a:pt x="472" y="388"/>
                    </a:cubicBezTo>
                    <a:cubicBezTo>
                      <a:pt x="477" y="389"/>
                      <a:pt x="481" y="390"/>
                      <a:pt x="484" y="390"/>
                    </a:cubicBezTo>
                    <a:cubicBezTo>
                      <a:pt x="488" y="390"/>
                      <a:pt x="490" y="388"/>
                      <a:pt x="491" y="386"/>
                    </a:cubicBezTo>
                    <a:cubicBezTo>
                      <a:pt x="491" y="385"/>
                      <a:pt x="491" y="383"/>
                      <a:pt x="493" y="383"/>
                    </a:cubicBezTo>
                    <a:cubicBezTo>
                      <a:pt x="496" y="381"/>
                      <a:pt x="502" y="383"/>
                      <a:pt x="489" y="372"/>
                    </a:cubicBezTo>
                    <a:cubicBezTo>
                      <a:pt x="484" y="367"/>
                      <a:pt x="482" y="365"/>
                      <a:pt x="484" y="365"/>
                    </a:cubicBezTo>
                    <a:cubicBezTo>
                      <a:pt x="488" y="365"/>
                      <a:pt x="499" y="370"/>
                      <a:pt x="517" y="381"/>
                    </a:cubicBezTo>
                    <a:cubicBezTo>
                      <a:pt x="498" y="369"/>
                      <a:pt x="498" y="368"/>
                      <a:pt x="501" y="368"/>
                    </a:cubicBezTo>
                    <a:cubicBezTo>
                      <a:pt x="501" y="368"/>
                      <a:pt x="502" y="368"/>
                      <a:pt x="502" y="368"/>
                    </a:cubicBezTo>
                    <a:cubicBezTo>
                      <a:pt x="504" y="368"/>
                      <a:pt x="505" y="367"/>
                      <a:pt x="494" y="360"/>
                    </a:cubicBezTo>
                    <a:lnTo>
                      <a:pt x="494" y="360"/>
                    </a:lnTo>
                    <a:cubicBezTo>
                      <a:pt x="510" y="368"/>
                      <a:pt x="519" y="372"/>
                      <a:pt x="522" y="372"/>
                    </a:cubicBezTo>
                    <a:cubicBezTo>
                      <a:pt x="523" y="372"/>
                      <a:pt x="522" y="371"/>
                      <a:pt x="519" y="368"/>
                    </a:cubicBezTo>
                    <a:cubicBezTo>
                      <a:pt x="510" y="358"/>
                      <a:pt x="524" y="362"/>
                      <a:pt x="522" y="356"/>
                    </a:cubicBezTo>
                    <a:cubicBezTo>
                      <a:pt x="520" y="353"/>
                      <a:pt x="529" y="354"/>
                      <a:pt x="515" y="344"/>
                    </a:cubicBezTo>
                    <a:cubicBezTo>
                      <a:pt x="514" y="343"/>
                      <a:pt x="515" y="343"/>
                      <a:pt x="516" y="343"/>
                    </a:cubicBezTo>
                    <a:cubicBezTo>
                      <a:pt x="517" y="343"/>
                      <a:pt x="519" y="343"/>
                      <a:pt x="519" y="343"/>
                    </a:cubicBezTo>
                    <a:lnTo>
                      <a:pt x="524" y="338"/>
                    </a:lnTo>
                    <a:cubicBezTo>
                      <a:pt x="525" y="338"/>
                      <a:pt x="524" y="337"/>
                      <a:pt x="524" y="337"/>
                    </a:cubicBezTo>
                    <a:cubicBezTo>
                      <a:pt x="525" y="332"/>
                      <a:pt x="544" y="339"/>
                      <a:pt x="535" y="328"/>
                    </a:cubicBezTo>
                    <a:cubicBezTo>
                      <a:pt x="531" y="323"/>
                      <a:pt x="530" y="320"/>
                      <a:pt x="534" y="320"/>
                    </a:cubicBezTo>
                    <a:cubicBezTo>
                      <a:pt x="537" y="320"/>
                      <a:pt x="543" y="322"/>
                      <a:pt x="554" y="326"/>
                    </a:cubicBezTo>
                    <a:cubicBezTo>
                      <a:pt x="555" y="327"/>
                      <a:pt x="557" y="328"/>
                      <a:pt x="558" y="328"/>
                    </a:cubicBezTo>
                    <a:cubicBezTo>
                      <a:pt x="558" y="328"/>
                      <a:pt x="558" y="327"/>
                      <a:pt x="557" y="327"/>
                    </a:cubicBezTo>
                    <a:cubicBezTo>
                      <a:pt x="555" y="323"/>
                      <a:pt x="549" y="318"/>
                      <a:pt x="552" y="318"/>
                    </a:cubicBezTo>
                    <a:cubicBezTo>
                      <a:pt x="553" y="318"/>
                      <a:pt x="555" y="319"/>
                      <a:pt x="559" y="321"/>
                    </a:cubicBezTo>
                    <a:lnTo>
                      <a:pt x="557" y="320"/>
                    </a:lnTo>
                    <a:cubicBezTo>
                      <a:pt x="540" y="309"/>
                      <a:pt x="552" y="312"/>
                      <a:pt x="550" y="309"/>
                    </a:cubicBezTo>
                    <a:cubicBezTo>
                      <a:pt x="549" y="307"/>
                      <a:pt x="551" y="307"/>
                      <a:pt x="545" y="304"/>
                    </a:cubicBezTo>
                    <a:cubicBezTo>
                      <a:pt x="537" y="298"/>
                      <a:pt x="535" y="296"/>
                      <a:pt x="537" y="296"/>
                    </a:cubicBezTo>
                    <a:cubicBezTo>
                      <a:pt x="538" y="296"/>
                      <a:pt x="542" y="298"/>
                      <a:pt x="546" y="300"/>
                    </a:cubicBezTo>
                    <a:cubicBezTo>
                      <a:pt x="551" y="302"/>
                      <a:pt x="555" y="303"/>
                      <a:pt x="556" y="303"/>
                    </a:cubicBezTo>
                    <a:cubicBezTo>
                      <a:pt x="558" y="303"/>
                      <a:pt x="555" y="301"/>
                      <a:pt x="543" y="294"/>
                    </a:cubicBezTo>
                    <a:cubicBezTo>
                      <a:pt x="540" y="290"/>
                      <a:pt x="536" y="288"/>
                      <a:pt x="538" y="288"/>
                    </a:cubicBezTo>
                    <a:cubicBezTo>
                      <a:pt x="539" y="288"/>
                      <a:pt x="540" y="288"/>
                      <a:pt x="542" y="288"/>
                    </a:cubicBezTo>
                    <a:cubicBezTo>
                      <a:pt x="543" y="288"/>
                      <a:pt x="545" y="288"/>
                      <a:pt x="549" y="289"/>
                    </a:cubicBezTo>
                    <a:cubicBezTo>
                      <a:pt x="553" y="291"/>
                      <a:pt x="556" y="292"/>
                      <a:pt x="558" y="292"/>
                    </a:cubicBezTo>
                    <a:cubicBezTo>
                      <a:pt x="564" y="292"/>
                      <a:pt x="558" y="285"/>
                      <a:pt x="565" y="285"/>
                    </a:cubicBezTo>
                    <a:cubicBezTo>
                      <a:pt x="565" y="285"/>
                      <a:pt x="566" y="285"/>
                      <a:pt x="566" y="285"/>
                    </a:cubicBezTo>
                    <a:lnTo>
                      <a:pt x="565" y="284"/>
                    </a:lnTo>
                    <a:cubicBezTo>
                      <a:pt x="558" y="279"/>
                      <a:pt x="551" y="272"/>
                      <a:pt x="554" y="272"/>
                    </a:cubicBezTo>
                    <a:cubicBezTo>
                      <a:pt x="554" y="272"/>
                      <a:pt x="555" y="272"/>
                      <a:pt x="556" y="273"/>
                    </a:cubicBezTo>
                    <a:cubicBezTo>
                      <a:pt x="557" y="273"/>
                      <a:pt x="558" y="273"/>
                      <a:pt x="558" y="273"/>
                    </a:cubicBezTo>
                    <a:cubicBezTo>
                      <a:pt x="560" y="273"/>
                      <a:pt x="559" y="270"/>
                      <a:pt x="559" y="268"/>
                    </a:cubicBezTo>
                    <a:cubicBezTo>
                      <a:pt x="559" y="268"/>
                      <a:pt x="557" y="265"/>
                      <a:pt x="554" y="263"/>
                    </a:cubicBezTo>
                    <a:cubicBezTo>
                      <a:pt x="547" y="257"/>
                      <a:pt x="543" y="254"/>
                      <a:pt x="546" y="254"/>
                    </a:cubicBezTo>
                    <a:cubicBezTo>
                      <a:pt x="547" y="254"/>
                      <a:pt x="551" y="255"/>
                      <a:pt x="559" y="259"/>
                    </a:cubicBezTo>
                    <a:cubicBezTo>
                      <a:pt x="565" y="262"/>
                      <a:pt x="570" y="263"/>
                      <a:pt x="572" y="263"/>
                    </a:cubicBezTo>
                    <a:cubicBezTo>
                      <a:pt x="573" y="263"/>
                      <a:pt x="573" y="262"/>
                      <a:pt x="571" y="260"/>
                    </a:cubicBezTo>
                    <a:cubicBezTo>
                      <a:pt x="562" y="253"/>
                      <a:pt x="562" y="251"/>
                      <a:pt x="564" y="251"/>
                    </a:cubicBezTo>
                    <a:cubicBezTo>
                      <a:pt x="566" y="251"/>
                      <a:pt x="571" y="253"/>
                      <a:pt x="575" y="254"/>
                    </a:cubicBezTo>
                    <a:cubicBezTo>
                      <a:pt x="581" y="255"/>
                      <a:pt x="587" y="257"/>
                      <a:pt x="590" y="257"/>
                    </a:cubicBezTo>
                    <a:cubicBezTo>
                      <a:pt x="595" y="257"/>
                      <a:pt x="593" y="254"/>
                      <a:pt x="578" y="242"/>
                    </a:cubicBezTo>
                    <a:cubicBezTo>
                      <a:pt x="577" y="241"/>
                      <a:pt x="578" y="241"/>
                      <a:pt x="579" y="241"/>
                    </a:cubicBezTo>
                    <a:cubicBezTo>
                      <a:pt x="582" y="240"/>
                      <a:pt x="585" y="239"/>
                      <a:pt x="589" y="239"/>
                    </a:cubicBezTo>
                    <a:cubicBezTo>
                      <a:pt x="590" y="239"/>
                      <a:pt x="592" y="239"/>
                      <a:pt x="594" y="239"/>
                    </a:cubicBezTo>
                    <a:cubicBezTo>
                      <a:pt x="596" y="240"/>
                      <a:pt x="597" y="240"/>
                      <a:pt x="598" y="240"/>
                    </a:cubicBezTo>
                    <a:cubicBezTo>
                      <a:pt x="600" y="240"/>
                      <a:pt x="599" y="239"/>
                      <a:pt x="592" y="233"/>
                    </a:cubicBezTo>
                    <a:cubicBezTo>
                      <a:pt x="579" y="224"/>
                      <a:pt x="575" y="219"/>
                      <a:pt x="578" y="219"/>
                    </a:cubicBezTo>
                    <a:cubicBezTo>
                      <a:pt x="579" y="219"/>
                      <a:pt x="580" y="220"/>
                      <a:pt x="582" y="220"/>
                    </a:cubicBezTo>
                    <a:cubicBezTo>
                      <a:pt x="584" y="221"/>
                      <a:pt x="585" y="221"/>
                      <a:pt x="586" y="221"/>
                    </a:cubicBezTo>
                    <a:cubicBezTo>
                      <a:pt x="594" y="221"/>
                      <a:pt x="583" y="212"/>
                      <a:pt x="589" y="212"/>
                    </a:cubicBezTo>
                    <a:cubicBezTo>
                      <a:pt x="598" y="212"/>
                      <a:pt x="593" y="206"/>
                      <a:pt x="595" y="202"/>
                    </a:cubicBezTo>
                    <a:cubicBezTo>
                      <a:pt x="598" y="199"/>
                      <a:pt x="603" y="196"/>
                      <a:pt x="605" y="192"/>
                    </a:cubicBezTo>
                    <a:lnTo>
                      <a:pt x="602" y="189"/>
                    </a:lnTo>
                    <a:cubicBezTo>
                      <a:pt x="593" y="184"/>
                      <a:pt x="586" y="179"/>
                      <a:pt x="577" y="174"/>
                    </a:cubicBezTo>
                    <a:lnTo>
                      <a:pt x="577" y="174"/>
                    </a:lnTo>
                    <a:cubicBezTo>
                      <a:pt x="591" y="178"/>
                      <a:pt x="611" y="185"/>
                      <a:pt x="618" y="185"/>
                    </a:cubicBezTo>
                    <a:cubicBezTo>
                      <a:pt x="624" y="185"/>
                      <a:pt x="623" y="181"/>
                      <a:pt x="608" y="169"/>
                    </a:cubicBezTo>
                    <a:lnTo>
                      <a:pt x="608" y="169"/>
                    </a:lnTo>
                    <a:cubicBezTo>
                      <a:pt x="605" y="169"/>
                      <a:pt x="608" y="173"/>
                      <a:pt x="609" y="175"/>
                    </a:cubicBezTo>
                    <a:cubicBezTo>
                      <a:pt x="609" y="176"/>
                      <a:pt x="609" y="177"/>
                      <a:pt x="608" y="177"/>
                    </a:cubicBezTo>
                    <a:cubicBezTo>
                      <a:pt x="606" y="177"/>
                      <a:pt x="600" y="174"/>
                      <a:pt x="587" y="168"/>
                    </a:cubicBezTo>
                    <a:cubicBezTo>
                      <a:pt x="592" y="168"/>
                      <a:pt x="594" y="169"/>
                      <a:pt x="598" y="169"/>
                    </a:cubicBezTo>
                    <a:cubicBezTo>
                      <a:pt x="588" y="163"/>
                      <a:pt x="579" y="155"/>
                      <a:pt x="568" y="148"/>
                    </a:cubicBezTo>
                    <a:cubicBezTo>
                      <a:pt x="571" y="147"/>
                      <a:pt x="578" y="148"/>
                      <a:pt x="571" y="143"/>
                    </a:cubicBezTo>
                    <a:cubicBezTo>
                      <a:pt x="547" y="128"/>
                      <a:pt x="557" y="129"/>
                      <a:pt x="550" y="123"/>
                    </a:cubicBezTo>
                    <a:cubicBezTo>
                      <a:pt x="542" y="116"/>
                      <a:pt x="542" y="113"/>
                      <a:pt x="546" y="113"/>
                    </a:cubicBezTo>
                    <a:cubicBezTo>
                      <a:pt x="548" y="113"/>
                      <a:pt x="552" y="114"/>
                      <a:pt x="557" y="115"/>
                    </a:cubicBezTo>
                    <a:cubicBezTo>
                      <a:pt x="561" y="116"/>
                      <a:pt x="563" y="116"/>
                      <a:pt x="566" y="116"/>
                    </a:cubicBezTo>
                    <a:cubicBezTo>
                      <a:pt x="556" y="112"/>
                      <a:pt x="540" y="103"/>
                      <a:pt x="523" y="92"/>
                    </a:cubicBezTo>
                    <a:cubicBezTo>
                      <a:pt x="518" y="86"/>
                      <a:pt x="513" y="81"/>
                      <a:pt x="517" y="81"/>
                    </a:cubicBezTo>
                    <a:cubicBezTo>
                      <a:pt x="519" y="81"/>
                      <a:pt x="524" y="83"/>
                      <a:pt x="534" y="87"/>
                    </a:cubicBezTo>
                    <a:cubicBezTo>
                      <a:pt x="518" y="78"/>
                      <a:pt x="506" y="69"/>
                      <a:pt x="494" y="63"/>
                    </a:cubicBezTo>
                    <a:cubicBezTo>
                      <a:pt x="476" y="51"/>
                      <a:pt x="453" y="38"/>
                      <a:pt x="440" y="32"/>
                    </a:cubicBezTo>
                    <a:cubicBezTo>
                      <a:pt x="393" y="9"/>
                      <a:pt x="367" y="0"/>
                      <a:pt x="3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44"/>
              <p:cNvSpPr/>
              <p:nvPr/>
            </p:nvSpPr>
            <p:spPr>
              <a:xfrm>
                <a:off x="7796114" y="3641862"/>
                <a:ext cx="356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1" y="0"/>
                      <a:pt x="1" y="0"/>
                      <a:pt x="3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44"/>
              <p:cNvSpPr/>
              <p:nvPr/>
            </p:nvSpPr>
            <p:spPr>
              <a:xfrm>
                <a:off x="7796114" y="3637941"/>
                <a:ext cx="12121" cy="534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45" extrusionOk="0">
                    <a:moveTo>
                      <a:pt x="90" y="1"/>
                    </a:moveTo>
                    <a:cubicBezTo>
                      <a:pt x="85" y="1"/>
                      <a:pt x="84" y="3"/>
                      <a:pt x="84" y="4"/>
                    </a:cubicBezTo>
                    <a:cubicBezTo>
                      <a:pt x="75" y="9"/>
                      <a:pt x="69" y="14"/>
                      <a:pt x="58" y="19"/>
                    </a:cubicBezTo>
                    <a:cubicBezTo>
                      <a:pt x="47" y="22"/>
                      <a:pt x="32" y="25"/>
                      <a:pt x="17" y="29"/>
                    </a:cubicBezTo>
                    <a:cubicBezTo>
                      <a:pt x="15" y="29"/>
                      <a:pt x="11" y="29"/>
                      <a:pt x="9" y="30"/>
                    </a:cubicBezTo>
                    <a:cubicBezTo>
                      <a:pt x="6" y="31"/>
                      <a:pt x="4" y="33"/>
                      <a:pt x="1" y="35"/>
                    </a:cubicBezTo>
                    <a:cubicBezTo>
                      <a:pt x="6" y="37"/>
                      <a:pt x="9" y="38"/>
                      <a:pt x="12" y="38"/>
                    </a:cubicBezTo>
                    <a:cubicBezTo>
                      <a:pt x="14" y="38"/>
                      <a:pt x="15" y="38"/>
                      <a:pt x="15" y="36"/>
                    </a:cubicBezTo>
                    <a:cubicBezTo>
                      <a:pt x="16" y="35"/>
                      <a:pt x="17" y="34"/>
                      <a:pt x="19" y="34"/>
                    </a:cubicBezTo>
                    <a:cubicBezTo>
                      <a:pt x="23" y="34"/>
                      <a:pt x="30" y="36"/>
                      <a:pt x="44" y="45"/>
                    </a:cubicBezTo>
                    <a:cubicBezTo>
                      <a:pt x="44" y="42"/>
                      <a:pt x="42" y="38"/>
                      <a:pt x="43" y="38"/>
                    </a:cubicBezTo>
                    <a:cubicBezTo>
                      <a:pt x="47" y="35"/>
                      <a:pt x="52" y="34"/>
                      <a:pt x="56" y="33"/>
                    </a:cubicBezTo>
                    <a:cubicBezTo>
                      <a:pt x="68" y="28"/>
                      <a:pt x="79" y="24"/>
                      <a:pt x="89" y="18"/>
                    </a:cubicBezTo>
                    <a:cubicBezTo>
                      <a:pt x="93" y="15"/>
                      <a:pt x="90" y="8"/>
                      <a:pt x="98" y="8"/>
                    </a:cubicBezTo>
                    <a:cubicBezTo>
                      <a:pt x="99" y="8"/>
                      <a:pt x="100" y="8"/>
                      <a:pt x="100" y="8"/>
                    </a:cubicBezTo>
                    <a:cubicBezTo>
                      <a:pt x="101" y="8"/>
                      <a:pt x="95" y="4"/>
                      <a:pt x="93" y="1"/>
                    </a:cubicBezTo>
                    <a:cubicBezTo>
                      <a:pt x="92" y="1"/>
                      <a:pt x="91" y="1"/>
                      <a:pt x="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44"/>
              <p:cNvSpPr/>
              <p:nvPr/>
            </p:nvSpPr>
            <p:spPr>
              <a:xfrm>
                <a:off x="7796114" y="3641862"/>
                <a:ext cx="356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1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44"/>
              <p:cNvSpPr/>
              <p:nvPr/>
            </p:nvSpPr>
            <p:spPr>
              <a:xfrm>
                <a:off x="7836278" y="3587557"/>
                <a:ext cx="3327" cy="2733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" y="9"/>
                      <a:pt x="11" y="15"/>
                      <a:pt x="16" y="22"/>
                    </a:cubicBezTo>
                    <a:cubicBezTo>
                      <a:pt x="18" y="23"/>
                      <a:pt x="19" y="23"/>
                      <a:pt x="21" y="23"/>
                    </a:cubicBezTo>
                    <a:cubicBezTo>
                      <a:pt x="27" y="23"/>
                      <a:pt x="22" y="1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44"/>
              <p:cNvSpPr/>
              <p:nvPr/>
            </p:nvSpPr>
            <p:spPr>
              <a:xfrm>
                <a:off x="7837704" y="3599559"/>
                <a:ext cx="1545" cy="594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 extrusionOk="0">
                    <a:moveTo>
                      <a:pt x="5" y="1"/>
                    </a:moveTo>
                    <a:cubicBezTo>
                      <a:pt x="4" y="1"/>
                      <a:pt x="2" y="1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5" y="2"/>
                      <a:pt x="6" y="3"/>
                      <a:pt x="7" y="4"/>
                    </a:cubicBezTo>
                    <a:lnTo>
                      <a:pt x="12" y="4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44"/>
              <p:cNvSpPr/>
              <p:nvPr/>
            </p:nvSpPr>
            <p:spPr>
              <a:xfrm>
                <a:off x="7542649" y="4187767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44"/>
              <p:cNvSpPr/>
              <p:nvPr/>
            </p:nvSpPr>
            <p:spPr>
              <a:xfrm>
                <a:off x="7523161" y="4136670"/>
                <a:ext cx="84013" cy="5478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61" extrusionOk="0">
                    <a:moveTo>
                      <a:pt x="500" y="236"/>
                    </a:moveTo>
                    <a:cubicBezTo>
                      <a:pt x="502" y="239"/>
                      <a:pt x="503" y="242"/>
                      <a:pt x="504" y="246"/>
                    </a:cubicBezTo>
                    <a:cubicBezTo>
                      <a:pt x="503" y="247"/>
                      <a:pt x="502" y="247"/>
                      <a:pt x="500" y="249"/>
                    </a:cubicBezTo>
                    <a:cubicBezTo>
                      <a:pt x="499" y="247"/>
                      <a:pt x="499" y="245"/>
                      <a:pt x="498" y="243"/>
                    </a:cubicBezTo>
                    <a:cubicBezTo>
                      <a:pt x="498" y="243"/>
                      <a:pt x="499" y="243"/>
                      <a:pt x="500" y="241"/>
                    </a:cubicBezTo>
                    <a:lnTo>
                      <a:pt x="500" y="236"/>
                    </a:lnTo>
                    <a:close/>
                    <a:moveTo>
                      <a:pt x="631" y="245"/>
                    </a:moveTo>
                    <a:cubicBezTo>
                      <a:pt x="633" y="247"/>
                      <a:pt x="633" y="249"/>
                      <a:pt x="634" y="251"/>
                    </a:cubicBezTo>
                    <a:cubicBezTo>
                      <a:pt x="633" y="250"/>
                      <a:pt x="630" y="250"/>
                      <a:pt x="629" y="249"/>
                    </a:cubicBezTo>
                    <a:lnTo>
                      <a:pt x="629" y="246"/>
                    </a:lnTo>
                    <a:cubicBezTo>
                      <a:pt x="629" y="246"/>
                      <a:pt x="630" y="245"/>
                      <a:pt x="631" y="245"/>
                    </a:cubicBezTo>
                    <a:close/>
                    <a:moveTo>
                      <a:pt x="477" y="246"/>
                    </a:moveTo>
                    <a:cubicBezTo>
                      <a:pt x="478" y="249"/>
                      <a:pt x="478" y="251"/>
                      <a:pt x="478" y="251"/>
                    </a:cubicBezTo>
                    <a:cubicBezTo>
                      <a:pt x="478" y="251"/>
                      <a:pt x="477" y="251"/>
                      <a:pt x="477" y="251"/>
                    </a:cubicBezTo>
                    <a:cubicBezTo>
                      <a:pt x="476" y="251"/>
                      <a:pt x="475" y="251"/>
                      <a:pt x="473" y="249"/>
                    </a:cubicBezTo>
                    <a:cubicBezTo>
                      <a:pt x="474" y="247"/>
                      <a:pt x="476" y="247"/>
                      <a:pt x="477" y="246"/>
                    </a:cubicBezTo>
                    <a:close/>
                    <a:moveTo>
                      <a:pt x="467" y="250"/>
                    </a:moveTo>
                    <a:cubicBezTo>
                      <a:pt x="468" y="250"/>
                      <a:pt x="469" y="251"/>
                      <a:pt x="471" y="252"/>
                    </a:cubicBezTo>
                    <a:cubicBezTo>
                      <a:pt x="469" y="255"/>
                      <a:pt x="469" y="256"/>
                      <a:pt x="468" y="259"/>
                    </a:cubicBezTo>
                    <a:cubicBezTo>
                      <a:pt x="465" y="252"/>
                      <a:pt x="466" y="250"/>
                      <a:pt x="467" y="250"/>
                    </a:cubicBezTo>
                    <a:close/>
                    <a:moveTo>
                      <a:pt x="600" y="250"/>
                    </a:moveTo>
                    <a:lnTo>
                      <a:pt x="605" y="255"/>
                    </a:lnTo>
                    <a:cubicBezTo>
                      <a:pt x="608" y="258"/>
                      <a:pt x="609" y="262"/>
                      <a:pt x="610" y="267"/>
                    </a:cubicBezTo>
                    <a:cubicBezTo>
                      <a:pt x="608" y="265"/>
                      <a:pt x="607" y="264"/>
                      <a:pt x="605" y="262"/>
                    </a:cubicBezTo>
                    <a:cubicBezTo>
                      <a:pt x="603" y="257"/>
                      <a:pt x="602" y="253"/>
                      <a:pt x="600" y="250"/>
                    </a:cubicBezTo>
                    <a:close/>
                    <a:moveTo>
                      <a:pt x="589" y="250"/>
                    </a:moveTo>
                    <a:cubicBezTo>
                      <a:pt x="591" y="250"/>
                      <a:pt x="594" y="251"/>
                      <a:pt x="597" y="252"/>
                    </a:cubicBezTo>
                    <a:lnTo>
                      <a:pt x="600" y="260"/>
                    </a:lnTo>
                    <a:cubicBezTo>
                      <a:pt x="598" y="264"/>
                      <a:pt x="596" y="271"/>
                      <a:pt x="591" y="271"/>
                    </a:cubicBezTo>
                    <a:cubicBezTo>
                      <a:pt x="591" y="271"/>
                      <a:pt x="591" y="271"/>
                      <a:pt x="590" y="271"/>
                    </a:cubicBezTo>
                    <a:cubicBezTo>
                      <a:pt x="590" y="271"/>
                      <a:pt x="590" y="271"/>
                      <a:pt x="590" y="271"/>
                    </a:cubicBezTo>
                    <a:cubicBezTo>
                      <a:pt x="587" y="271"/>
                      <a:pt x="587" y="274"/>
                      <a:pt x="585" y="274"/>
                    </a:cubicBezTo>
                    <a:cubicBezTo>
                      <a:pt x="583" y="274"/>
                      <a:pt x="580" y="272"/>
                      <a:pt x="574" y="262"/>
                    </a:cubicBezTo>
                    <a:cubicBezTo>
                      <a:pt x="578" y="255"/>
                      <a:pt x="581" y="250"/>
                      <a:pt x="589" y="250"/>
                    </a:cubicBezTo>
                    <a:close/>
                    <a:moveTo>
                      <a:pt x="654" y="268"/>
                    </a:moveTo>
                    <a:cubicBezTo>
                      <a:pt x="654" y="271"/>
                      <a:pt x="655" y="272"/>
                      <a:pt x="656" y="275"/>
                    </a:cubicBezTo>
                    <a:cubicBezTo>
                      <a:pt x="656" y="276"/>
                      <a:pt x="655" y="277"/>
                      <a:pt x="655" y="278"/>
                    </a:cubicBezTo>
                    <a:cubicBezTo>
                      <a:pt x="654" y="276"/>
                      <a:pt x="654" y="275"/>
                      <a:pt x="652" y="272"/>
                    </a:cubicBezTo>
                    <a:cubicBezTo>
                      <a:pt x="652" y="271"/>
                      <a:pt x="654" y="270"/>
                      <a:pt x="654" y="268"/>
                    </a:cubicBezTo>
                    <a:close/>
                    <a:moveTo>
                      <a:pt x="566" y="263"/>
                    </a:moveTo>
                    <a:cubicBezTo>
                      <a:pt x="568" y="263"/>
                      <a:pt x="571" y="266"/>
                      <a:pt x="576" y="273"/>
                    </a:cubicBezTo>
                    <a:cubicBezTo>
                      <a:pt x="576" y="278"/>
                      <a:pt x="575" y="280"/>
                      <a:pt x="572" y="280"/>
                    </a:cubicBezTo>
                    <a:cubicBezTo>
                      <a:pt x="571" y="280"/>
                      <a:pt x="569" y="279"/>
                      <a:pt x="566" y="278"/>
                    </a:cubicBezTo>
                    <a:cubicBezTo>
                      <a:pt x="564" y="268"/>
                      <a:pt x="564" y="263"/>
                      <a:pt x="566" y="263"/>
                    </a:cubicBezTo>
                    <a:close/>
                    <a:moveTo>
                      <a:pt x="558" y="278"/>
                    </a:moveTo>
                    <a:cubicBezTo>
                      <a:pt x="559" y="283"/>
                      <a:pt x="561" y="287"/>
                      <a:pt x="561" y="287"/>
                    </a:cubicBezTo>
                    <a:cubicBezTo>
                      <a:pt x="559" y="287"/>
                      <a:pt x="557" y="285"/>
                      <a:pt x="556" y="283"/>
                    </a:cubicBezTo>
                    <a:cubicBezTo>
                      <a:pt x="555" y="282"/>
                      <a:pt x="555" y="281"/>
                      <a:pt x="556" y="279"/>
                    </a:cubicBezTo>
                    <a:cubicBezTo>
                      <a:pt x="556" y="279"/>
                      <a:pt x="557" y="278"/>
                      <a:pt x="558" y="278"/>
                    </a:cubicBezTo>
                    <a:close/>
                    <a:moveTo>
                      <a:pt x="623" y="281"/>
                    </a:moveTo>
                    <a:cubicBezTo>
                      <a:pt x="628" y="281"/>
                      <a:pt x="631" y="282"/>
                      <a:pt x="637" y="282"/>
                    </a:cubicBezTo>
                    <a:cubicBezTo>
                      <a:pt x="642" y="282"/>
                      <a:pt x="646" y="283"/>
                      <a:pt x="651" y="283"/>
                    </a:cubicBezTo>
                    <a:cubicBezTo>
                      <a:pt x="648" y="295"/>
                      <a:pt x="640" y="297"/>
                      <a:pt x="632" y="297"/>
                    </a:cubicBezTo>
                    <a:cubicBezTo>
                      <a:pt x="627" y="297"/>
                      <a:pt x="622" y="296"/>
                      <a:pt x="618" y="296"/>
                    </a:cubicBezTo>
                    <a:cubicBezTo>
                      <a:pt x="614" y="286"/>
                      <a:pt x="618" y="281"/>
                      <a:pt x="623" y="281"/>
                    </a:cubicBezTo>
                    <a:close/>
                    <a:moveTo>
                      <a:pt x="553" y="286"/>
                    </a:moveTo>
                    <a:cubicBezTo>
                      <a:pt x="556" y="297"/>
                      <a:pt x="557" y="300"/>
                      <a:pt x="555" y="300"/>
                    </a:cubicBezTo>
                    <a:cubicBezTo>
                      <a:pt x="554" y="300"/>
                      <a:pt x="549" y="293"/>
                      <a:pt x="546" y="289"/>
                    </a:cubicBezTo>
                    <a:cubicBezTo>
                      <a:pt x="550" y="287"/>
                      <a:pt x="551" y="287"/>
                      <a:pt x="553" y="286"/>
                    </a:cubicBezTo>
                    <a:close/>
                    <a:moveTo>
                      <a:pt x="494" y="307"/>
                    </a:moveTo>
                    <a:cubicBezTo>
                      <a:pt x="495" y="310"/>
                      <a:pt x="497" y="314"/>
                      <a:pt x="498" y="317"/>
                    </a:cubicBezTo>
                    <a:cubicBezTo>
                      <a:pt x="497" y="318"/>
                      <a:pt x="494" y="318"/>
                      <a:pt x="493" y="319"/>
                    </a:cubicBezTo>
                    <a:cubicBezTo>
                      <a:pt x="493" y="319"/>
                      <a:pt x="492" y="318"/>
                      <a:pt x="492" y="317"/>
                    </a:cubicBezTo>
                    <a:cubicBezTo>
                      <a:pt x="493" y="313"/>
                      <a:pt x="493" y="310"/>
                      <a:pt x="494" y="307"/>
                    </a:cubicBezTo>
                    <a:close/>
                    <a:moveTo>
                      <a:pt x="510" y="305"/>
                    </a:moveTo>
                    <a:lnTo>
                      <a:pt x="514" y="314"/>
                    </a:lnTo>
                    <a:lnTo>
                      <a:pt x="510" y="322"/>
                    </a:lnTo>
                    <a:cubicBezTo>
                      <a:pt x="509" y="318"/>
                      <a:pt x="508" y="315"/>
                      <a:pt x="505" y="313"/>
                    </a:cubicBezTo>
                    <a:cubicBezTo>
                      <a:pt x="507" y="310"/>
                      <a:pt x="509" y="308"/>
                      <a:pt x="510" y="305"/>
                    </a:cubicBezTo>
                    <a:close/>
                    <a:moveTo>
                      <a:pt x="387" y="310"/>
                    </a:moveTo>
                    <a:cubicBezTo>
                      <a:pt x="389" y="310"/>
                      <a:pt x="391" y="311"/>
                      <a:pt x="393" y="314"/>
                    </a:cubicBezTo>
                    <a:cubicBezTo>
                      <a:pt x="395" y="321"/>
                      <a:pt x="394" y="323"/>
                      <a:pt x="393" y="323"/>
                    </a:cubicBezTo>
                    <a:cubicBezTo>
                      <a:pt x="390" y="323"/>
                      <a:pt x="387" y="319"/>
                      <a:pt x="385" y="319"/>
                    </a:cubicBezTo>
                    <a:cubicBezTo>
                      <a:pt x="384" y="319"/>
                      <a:pt x="384" y="319"/>
                      <a:pt x="384" y="320"/>
                    </a:cubicBezTo>
                    <a:cubicBezTo>
                      <a:pt x="384" y="313"/>
                      <a:pt x="385" y="310"/>
                      <a:pt x="387" y="310"/>
                    </a:cubicBezTo>
                    <a:close/>
                    <a:moveTo>
                      <a:pt x="348" y="326"/>
                    </a:moveTo>
                    <a:cubicBezTo>
                      <a:pt x="350" y="326"/>
                      <a:pt x="352" y="328"/>
                      <a:pt x="357" y="334"/>
                    </a:cubicBezTo>
                    <a:cubicBezTo>
                      <a:pt x="354" y="334"/>
                      <a:pt x="352" y="335"/>
                      <a:pt x="349" y="336"/>
                    </a:cubicBezTo>
                    <a:cubicBezTo>
                      <a:pt x="348" y="329"/>
                      <a:pt x="347" y="326"/>
                      <a:pt x="348" y="326"/>
                    </a:cubicBezTo>
                    <a:close/>
                    <a:moveTo>
                      <a:pt x="306" y="341"/>
                    </a:moveTo>
                    <a:cubicBezTo>
                      <a:pt x="307" y="344"/>
                      <a:pt x="309" y="347"/>
                      <a:pt x="311" y="350"/>
                    </a:cubicBezTo>
                    <a:cubicBezTo>
                      <a:pt x="306" y="350"/>
                      <a:pt x="304" y="349"/>
                      <a:pt x="300" y="349"/>
                    </a:cubicBezTo>
                    <a:cubicBezTo>
                      <a:pt x="299" y="348"/>
                      <a:pt x="299" y="346"/>
                      <a:pt x="297" y="345"/>
                    </a:cubicBezTo>
                    <a:cubicBezTo>
                      <a:pt x="300" y="344"/>
                      <a:pt x="303" y="343"/>
                      <a:pt x="306" y="341"/>
                    </a:cubicBezTo>
                    <a:close/>
                    <a:moveTo>
                      <a:pt x="313" y="342"/>
                    </a:moveTo>
                    <a:lnTo>
                      <a:pt x="313" y="342"/>
                    </a:lnTo>
                    <a:cubicBezTo>
                      <a:pt x="318" y="354"/>
                      <a:pt x="319" y="358"/>
                      <a:pt x="319" y="358"/>
                    </a:cubicBezTo>
                    <a:cubicBezTo>
                      <a:pt x="318" y="358"/>
                      <a:pt x="316" y="354"/>
                      <a:pt x="314" y="349"/>
                    </a:cubicBezTo>
                    <a:cubicBezTo>
                      <a:pt x="314" y="346"/>
                      <a:pt x="314" y="344"/>
                      <a:pt x="313" y="342"/>
                    </a:cubicBezTo>
                    <a:close/>
                    <a:moveTo>
                      <a:pt x="257" y="362"/>
                    </a:moveTo>
                    <a:lnTo>
                      <a:pt x="296" y="366"/>
                    </a:lnTo>
                    <a:cubicBezTo>
                      <a:pt x="291" y="372"/>
                      <a:pt x="285" y="374"/>
                      <a:pt x="278" y="374"/>
                    </a:cubicBezTo>
                    <a:cubicBezTo>
                      <a:pt x="273" y="374"/>
                      <a:pt x="267" y="373"/>
                      <a:pt x="261" y="371"/>
                    </a:cubicBezTo>
                    <a:cubicBezTo>
                      <a:pt x="259" y="369"/>
                      <a:pt x="258" y="366"/>
                      <a:pt x="257" y="362"/>
                    </a:cubicBezTo>
                    <a:close/>
                    <a:moveTo>
                      <a:pt x="409" y="343"/>
                    </a:moveTo>
                    <a:cubicBezTo>
                      <a:pt x="411" y="343"/>
                      <a:pt x="417" y="352"/>
                      <a:pt x="428" y="378"/>
                    </a:cubicBezTo>
                    <a:cubicBezTo>
                      <a:pt x="425" y="377"/>
                      <a:pt x="422" y="377"/>
                      <a:pt x="417" y="376"/>
                    </a:cubicBezTo>
                    <a:cubicBezTo>
                      <a:pt x="412" y="366"/>
                      <a:pt x="409" y="357"/>
                      <a:pt x="406" y="350"/>
                    </a:cubicBezTo>
                    <a:cubicBezTo>
                      <a:pt x="407" y="348"/>
                      <a:pt x="407" y="344"/>
                      <a:pt x="409" y="343"/>
                    </a:cubicBezTo>
                    <a:cubicBezTo>
                      <a:pt x="409" y="343"/>
                      <a:pt x="409" y="343"/>
                      <a:pt x="409" y="343"/>
                    </a:cubicBezTo>
                    <a:close/>
                    <a:moveTo>
                      <a:pt x="256" y="369"/>
                    </a:moveTo>
                    <a:cubicBezTo>
                      <a:pt x="259" y="377"/>
                      <a:pt x="260" y="379"/>
                      <a:pt x="259" y="379"/>
                    </a:cubicBezTo>
                    <a:cubicBezTo>
                      <a:pt x="259" y="379"/>
                      <a:pt x="257" y="376"/>
                      <a:pt x="256" y="376"/>
                    </a:cubicBezTo>
                    <a:cubicBezTo>
                      <a:pt x="256" y="376"/>
                      <a:pt x="256" y="376"/>
                      <a:pt x="256" y="377"/>
                    </a:cubicBezTo>
                    <a:lnTo>
                      <a:pt x="256" y="369"/>
                    </a:lnTo>
                    <a:close/>
                    <a:moveTo>
                      <a:pt x="375" y="355"/>
                    </a:moveTo>
                    <a:cubicBezTo>
                      <a:pt x="378" y="355"/>
                      <a:pt x="383" y="363"/>
                      <a:pt x="393" y="383"/>
                    </a:cubicBezTo>
                    <a:cubicBezTo>
                      <a:pt x="387" y="378"/>
                      <a:pt x="380" y="374"/>
                      <a:pt x="373" y="369"/>
                    </a:cubicBezTo>
                    <a:cubicBezTo>
                      <a:pt x="373" y="366"/>
                      <a:pt x="372" y="364"/>
                      <a:pt x="369" y="361"/>
                    </a:cubicBezTo>
                    <a:cubicBezTo>
                      <a:pt x="372" y="360"/>
                      <a:pt x="373" y="359"/>
                      <a:pt x="374" y="356"/>
                    </a:cubicBezTo>
                    <a:cubicBezTo>
                      <a:pt x="375" y="355"/>
                      <a:pt x="375" y="355"/>
                      <a:pt x="375" y="355"/>
                    </a:cubicBezTo>
                    <a:close/>
                    <a:moveTo>
                      <a:pt x="351" y="357"/>
                    </a:moveTo>
                    <a:cubicBezTo>
                      <a:pt x="355" y="363"/>
                      <a:pt x="357" y="365"/>
                      <a:pt x="359" y="365"/>
                    </a:cubicBezTo>
                    <a:cubicBezTo>
                      <a:pt x="360" y="365"/>
                      <a:pt x="361" y="363"/>
                      <a:pt x="362" y="363"/>
                    </a:cubicBezTo>
                    <a:cubicBezTo>
                      <a:pt x="363" y="363"/>
                      <a:pt x="365" y="364"/>
                      <a:pt x="369" y="371"/>
                    </a:cubicBezTo>
                    <a:cubicBezTo>
                      <a:pt x="372" y="378"/>
                      <a:pt x="374" y="384"/>
                      <a:pt x="373" y="384"/>
                    </a:cubicBezTo>
                    <a:cubicBezTo>
                      <a:pt x="369" y="382"/>
                      <a:pt x="366" y="380"/>
                      <a:pt x="361" y="374"/>
                    </a:cubicBezTo>
                    <a:cubicBezTo>
                      <a:pt x="359" y="372"/>
                      <a:pt x="355" y="365"/>
                      <a:pt x="351" y="357"/>
                    </a:cubicBezTo>
                    <a:close/>
                    <a:moveTo>
                      <a:pt x="399" y="343"/>
                    </a:moveTo>
                    <a:cubicBezTo>
                      <a:pt x="400" y="343"/>
                      <a:pt x="403" y="345"/>
                      <a:pt x="411" y="364"/>
                    </a:cubicBezTo>
                    <a:cubicBezTo>
                      <a:pt x="410" y="364"/>
                      <a:pt x="407" y="360"/>
                      <a:pt x="406" y="360"/>
                    </a:cubicBezTo>
                    <a:lnTo>
                      <a:pt x="406" y="360"/>
                    </a:lnTo>
                    <a:cubicBezTo>
                      <a:pt x="404" y="360"/>
                      <a:pt x="405" y="366"/>
                      <a:pt x="414" y="390"/>
                    </a:cubicBezTo>
                    <a:cubicBezTo>
                      <a:pt x="408" y="377"/>
                      <a:pt x="404" y="370"/>
                      <a:pt x="400" y="362"/>
                    </a:cubicBezTo>
                    <a:cubicBezTo>
                      <a:pt x="395" y="361"/>
                      <a:pt x="392" y="359"/>
                      <a:pt x="388" y="356"/>
                    </a:cubicBezTo>
                    <a:cubicBezTo>
                      <a:pt x="385" y="351"/>
                      <a:pt x="384" y="348"/>
                      <a:pt x="384" y="348"/>
                    </a:cubicBezTo>
                    <a:cubicBezTo>
                      <a:pt x="389" y="345"/>
                      <a:pt x="393" y="344"/>
                      <a:pt x="399" y="343"/>
                    </a:cubicBezTo>
                    <a:cubicBezTo>
                      <a:pt x="399" y="343"/>
                      <a:pt x="399" y="343"/>
                      <a:pt x="399" y="343"/>
                    </a:cubicBezTo>
                    <a:close/>
                    <a:moveTo>
                      <a:pt x="348" y="369"/>
                    </a:moveTo>
                    <a:cubicBezTo>
                      <a:pt x="350" y="369"/>
                      <a:pt x="354" y="374"/>
                      <a:pt x="363" y="390"/>
                    </a:cubicBezTo>
                    <a:cubicBezTo>
                      <a:pt x="359" y="387"/>
                      <a:pt x="357" y="386"/>
                      <a:pt x="352" y="383"/>
                    </a:cubicBezTo>
                    <a:lnTo>
                      <a:pt x="352" y="383"/>
                    </a:lnTo>
                    <a:cubicBezTo>
                      <a:pt x="362" y="402"/>
                      <a:pt x="364" y="409"/>
                      <a:pt x="362" y="409"/>
                    </a:cubicBezTo>
                    <a:cubicBezTo>
                      <a:pt x="359" y="409"/>
                      <a:pt x="358" y="411"/>
                      <a:pt x="356" y="411"/>
                    </a:cubicBezTo>
                    <a:cubicBezTo>
                      <a:pt x="356" y="411"/>
                      <a:pt x="356" y="411"/>
                      <a:pt x="356" y="411"/>
                    </a:cubicBezTo>
                    <a:cubicBezTo>
                      <a:pt x="354" y="409"/>
                      <a:pt x="351" y="406"/>
                      <a:pt x="348" y="402"/>
                    </a:cubicBezTo>
                    <a:cubicBezTo>
                      <a:pt x="343" y="393"/>
                      <a:pt x="338" y="385"/>
                      <a:pt x="333" y="376"/>
                    </a:cubicBezTo>
                    <a:cubicBezTo>
                      <a:pt x="333" y="375"/>
                      <a:pt x="332" y="373"/>
                      <a:pt x="332" y="372"/>
                    </a:cubicBezTo>
                    <a:lnTo>
                      <a:pt x="332" y="372"/>
                    </a:lnTo>
                    <a:cubicBezTo>
                      <a:pt x="336" y="370"/>
                      <a:pt x="341" y="370"/>
                      <a:pt x="346" y="369"/>
                    </a:cubicBezTo>
                    <a:cubicBezTo>
                      <a:pt x="347" y="369"/>
                      <a:pt x="347" y="369"/>
                      <a:pt x="348" y="369"/>
                    </a:cubicBezTo>
                    <a:close/>
                    <a:moveTo>
                      <a:pt x="309" y="366"/>
                    </a:moveTo>
                    <a:cubicBezTo>
                      <a:pt x="311" y="366"/>
                      <a:pt x="314" y="368"/>
                      <a:pt x="317" y="370"/>
                    </a:cubicBezTo>
                    <a:cubicBezTo>
                      <a:pt x="321" y="372"/>
                      <a:pt x="330" y="391"/>
                      <a:pt x="342" y="411"/>
                    </a:cubicBezTo>
                    <a:cubicBezTo>
                      <a:pt x="340" y="411"/>
                      <a:pt x="339" y="412"/>
                      <a:pt x="338" y="412"/>
                    </a:cubicBezTo>
                    <a:cubicBezTo>
                      <a:pt x="335" y="412"/>
                      <a:pt x="331" y="409"/>
                      <a:pt x="322" y="395"/>
                    </a:cubicBezTo>
                    <a:cubicBezTo>
                      <a:pt x="314" y="381"/>
                      <a:pt x="309" y="381"/>
                      <a:pt x="303" y="372"/>
                    </a:cubicBezTo>
                    <a:cubicBezTo>
                      <a:pt x="304" y="368"/>
                      <a:pt x="307" y="366"/>
                      <a:pt x="309" y="366"/>
                    </a:cubicBezTo>
                    <a:close/>
                    <a:moveTo>
                      <a:pt x="359" y="428"/>
                    </a:moveTo>
                    <a:cubicBezTo>
                      <a:pt x="364" y="439"/>
                      <a:pt x="364" y="442"/>
                      <a:pt x="363" y="442"/>
                    </a:cubicBezTo>
                    <a:cubicBezTo>
                      <a:pt x="363" y="442"/>
                      <a:pt x="360" y="439"/>
                      <a:pt x="359" y="438"/>
                    </a:cubicBezTo>
                    <a:cubicBezTo>
                      <a:pt x="358" y="434"/>
                      <a:pt x="357" y="432"/>
                      <a:pt x="356" y="430"/>
                    </a:cubicBezTo>
                    <a:cubicBezTo>
                      <a:pt x="357" y="429"/>
                      <a:pt x="358" y="429"/>
                      <a:pt x="359" y="428"/>
                    </a:cubicBezTo>
                    <a:close/>
                    <a:moveTo>
                      <a:pt x="565" y="1"/>
                    </a:moveTo>
                    <a:cubicBezTo>
                      <a:pt x="562" y="1"/>
                      <a:pt x="559" y="1"/>
                      <a:pt x="556" y="2"/>
                    </a:cubicBezTo>
                    <a:cubicBezTo>
                      <a:pt x="536" y="6"/>
                      <a:pt x="519" y="14"/>
                      <a:pt x="500" y="21"/>
                    </a:cubicBezTo>
                    <a:cubicBezTo>
                      <a:pt x="489" y="27"/>
                      <a:pt x="477" y="32"/>
                      <a:pt x="467" y="39"/>
                    </a:cubicBezTo>
                    <a:cubicBezTo>
                      <a:pt x="454" y="45"/>
                      <a:pt x="444" y="55"/>
                      <a:pt x="432" y="62"/>
                    </a:cubicBezTo>
                    <a:cubicBezTo>
                      <a:pt x="423" y="68"/>
                      <a:pt x="414" y="73"/>
                      <a:pt x="406" y="79"/>
                    </a:cubicBezTo>
                    <a:cubicBezTo>
                      <a:pt x="404" y="81"/>
                      <a:pt x="402" y="87"/>
                      <a:pt x="399" y="88"/>
                    </a:cubicBezTo>
                    <a:cubicBezTo>
                      <a:pt x="398" y="89"/>
                      <a:pt x="397" y="89"/>
                      <a:pt x="396" y="89"/>
                    </a:cubicBezTo>
                    <a:cubicBezTo>
                      <a:pt x="393" y="89"/>
                      <a:pt x="389" y="88"/>
                      <a:pt x="386" y="88"/>
                    </a:cubicBezTo>
                    <a:cubicBezTo>
                      <a:pt x="384" y="88"/>
                      <a:pt x="382" y="88"/>
                      <a:pt x="380" y="89"/>
                    </a:cubicBezTo>
                    <a:cubicBezTo>
                      <a:pt x="371" y="96"/>
                      <a:pt x="365" y="108"/>
                      <a:pt x="355" y="108"/>
                    </a:cubicBezTo>
                    <a:cubicBezTo>
                      <a:pt x="354" y="108"/>
                      <a:pt x="354" y="108"/>
                      <a:pt x="354" y="108"/>
                    </a:cubicBezTo>
                    <a:cubicBezTo>
                      <a:pt x="348" y="108"/>
                      <a:pt x="344" y="110"/>
                      <a:pt x="341" y="114"/>
                    </a:cubicBezTo>
                    <a:cubicBezTo>
                      <a:pt x="337" y="116"/>
                      <a:pt x="334" y="121"/>
                      <a:pt x="330" y="124"/>
                    </a:cubicBezTo>
                    <a:cubicBezTo>
                      <a:pt x="326" y="128"/>
                      <a:pt x="322" y="131"/>
                      <a:pt x="318" y="134"/>
                    </a:cubicBezTo>
                    <a:cubicBezTo>
                      <a:pt x="315" y="137"/>
                      <a:pt x="311" y="141"/>
                      <a:pt x="306" y="142"/>
                    </a:cubicBezTo>
                    <a:cubicBezTo>
                      <a:pt x="306" y="142"/>
                      <a:pt x="305" y="143"/>
                      <a:pt x="304" y="143"/>
                    </a:cubicBezTo>
                    <a:cubicBezTo>
                      <a:pt x="303" y="143"/>
                      <a:pt x="300" y="142"/>
                      <a:pt x="298" y="142"/>
                    </a:cubicBezTo>
                    <a:cubicBezTo>
                      <a:pt x="298" y="142"/>
                      <a:pt x="297" y="142"/>
                      <a:pt x="297" y="142"/>
                    </a:cubicBezTo>
                    <a:cubicBezTo>
                      <a:pt x="292" y="146"/>
                      <a:pt x="289" y="154"/>
                      <a:pt x="281" y="158"/>
                    </a:cubicBezTo>
                    <a:cubicBezTo>
                      <a:pt x="280" y="159"/>
                      <a:pt x="278" y="160"/>
                      <a:pt x="275" y="160"/>
                    </a:cubicBezTo>
                    <a:cubicBezTo>
                      <a:pt x="272" y="160"/>
                      <a:pt x="268" y="159"/>
                      <a:pt x="264" y="158"/>
                    </a:cubicBezTo>
                    <a:cubicBezTo>
                      <a:pt x="258" y="158"/>
                      <a:pt x="250" y="154"/>
                      <a:pt x="243" y="154"/>
                    </a:cubicBezTo>
                    <a:cubicBezTo>
                      <a:pt x="235" y="154"/>
                      <a:pt x="230" y="159"/>
                      <a:pt x="221" y="159"/>
                    </a:cubicBezTo>
                    <a:cubicBezTo>
                      <a:pt x="219" y="159"/>
                      <a:pt x="216" y="158"/>
                      <a:pt x="213" y="158"/>
                    </a:cubicBezTo>
                    <a:cubicBezTo>
                      <a:pt x="206" y="156"/>
                      <a:pt x="199" y="153"/>
                      <a:pt x="194" y="153"/>
                    </a:cubicBezTo>
                    <a:cubicBezTo>
                      <a:pt x="190" y="153"/>
                      <a:pt x="186" y="155"/>
                      <a:pt x="184" y="158"/>
                    </a:cubicBezTo>
                    <a:cubicBezTo>
                      <a:pt x="180" y="162"/>
                      <a:pt x="180" y="172"/>
                      <a:pt x="175" y="173"/>
                    </a:cubicBezTo>
                    <a:cubicBezTo>
                      <a:pt x="168" y="176"/>
                      <a:pt x="159" y="175"/>
                      <a:pt x="150" y="176"/>
                    </a:cubicBezTo>
                    <a:cubicBezTo>
                      <a:pt x="147" y="176"/>
                      <a:pt x="143" y="178"/>
                      <a:pt x="140" y="181"/>
                    </a:cubicBezTo>
                    <a:cubicBezTo>
                      <a:pt x="134" y="183"/>
                      <a:pt x="128" y="187"/>
                      <a:pt x="123" y="191"/>
                    </a:cubicBezTo>
                    <a:cubicBezTo>
                      <a:pt x="122" y="191"/>
                      <a:pt x="119" y="188"/>
                      <a:pt x="111" y="170"/>
                    </a:cubicBezTo>
                    <a:cubicBezTo>
                      <a:pt x="111" y="171"/>
                      <a:pt x="110" y="173"/>
                      <a:pt x="110" y="175"/>
                    </a:cubicBezTo>
                    <a:cubicBezTo>
                      <a:pt x="109" y="178"/>
                      <a:pt x="109" y="184"/>
                      <a:pt x="106" y="186"/>
                    </a:cubicBezTo>
                    <a:cubicBezTo>
                      <a:pt x="100" y="187"/>
                      <a:pt x="91" y="186"/>
                      <a:pt x="86" y="188"/>
                    </a:cubicBezTo>
                    <a:cubicBezTo>
                      <a:pt x="83" y="191"/>
                      <a:pt x="80" y="198"/>
                      <a:pt x="76" y="204"/>
                    </a:cubicBezTo>
                    <a:cubicBezTo>
                      <a:pt x="75" y="205"/>
                      <a:pt x="74" y="208"/>
                      <a:pt x="73" y="209"/>
                    </a:cubicBezTo>
                    <a:cubicBezTo>
                      <a:pt x="69" y="212"/>
                      <a:pt x="67" y="217"/>
                      <a:pt x="62" y="217"/>
                    </a:cubicBezTo>
                    <a:cubicBezTo>
                      <a:pt x="62" y="217"/>
                      <a:pt x="61" y="217"/>
                      <a:pt x="61" y="217"/>
                    </a:cubicBezTo>
                    <a:cubicBezTo>
                      <a:pt x="57" y="217"/>
                      <a:pt x="52" y="214"/>
                      <a:pt x="47" y="209"/>
                    </a:cubicBezTo>
                    <a:cubicBezTo>
                      <a:pt x="46" y="208"/>
                      <a:pt x="45" y="207"/>
                      <a:pt x="45" y="207"/>
                    </a:cubicBezTo>
                    <a:cubicBezTo>
                      <a:pt x="42" y="207"/>
                      <a:pt x="42" y="213"/>
                      <a:pt x="39" y="213"/>
                    </a:cubicBezTo>
                    <a:cubicBezTo>
                      <a:pt x="39" y="213"/>
                      <a:pt x="38" y="213"/>
                      <a:pt x="38" y="213"/>
                    </a:cubicBezTo>
                    <a:cubicBezTo>
                      <a:pt x="35" y="211"/>
                      <a:pt x="32" y="211"/>
                      <a:pt x="29" y="211"/>
                    </a:cubicBezTo>
                    <a:cubicBezTo>
                      <a:pt x="25" y="211"/>
                      <a:pt x="21" y="212"/>
                      <a:pt x="17" y="213"/>
                    </a:cubicBezTo>
                    <a:cubicBezTo>
                      <a:pt x="15" y="213"/>
                      <a:pt x="13" y="213"/>
                      <a:pt x="12" y="217"/>
                    </a:cubicBezTo>
                    <a:cubicBezTo>
                      <a:pt x="11" y="224"/>
                      <a:pt x="12" y="235"/>
                      <a:pt x="11" y="240"/>
                    </a:cubicBezTo>
                    <a:cubicBezTo>
                      <a:pt x="8" y="245"/>
                      <a:pt x="4" y="245"/>
                      <a:pt x="0" y="246"/>
                    </a:cubicBezTo>
                    <a:cubicBezTo>
                      <a:pt x="7" y="256"/>
                      <a:pt x="9" y="260"/>
                      <a:pt x="11" y="262"/>
                    </a:cubicBezTo>
                    <a:cubicBezTo>
                      <a:pt x="13" y="273"/>
                      <a:pt x="16" y="282"/>
                      <a:pt x="18" y="292"/>
                    </a:cubicBezTo>
                    <a:cubicBezTo>
                      <a:pt x="27" y="308"/>
                      <a:pt x="34" y="322"/>
                      <a:pt x="43" y="338"/>
                    </a:cubicBezTo>
                    <a:lnTo>
                      <a:pt x="43" y="345"/>
                    </a:lnTo>
                    <a:cubicBezTo>
                      <a:pt x="49" y="351"/>
                      <a:pt x="53" y="355"/>
                      <a:pt x="59" y="364"/>
                    </a:cubicBezTo>
                    <a:cubicBezTo>
                      <a:pt x="68" y="378"/>
                      <a:pt x="75" y="385"/>
                      <a:pt x="79" y="387"/>
                    </a:cubicBezTo>
                    <a:cubicBezTo>
                      <a:pt x="91" y="393"/>
                      <a:pt x="104" y="401"/>
                      <a:pt x="116" y="408"/>
                    </a:cubicBezTo>
                    <a:cubicBezTo>
                      <a:pt x="117" y="409"/>
                      <a:pt x="121" y="415"/>
                      <a:pt x="124" y="415"/>
                    </a:cubicBezTo>
                    <a:cubicBezTo>
                      <a:pt x="124" y="415"/>
                      <a:pt x="125" y="415"/>
                      <a:pt x="125" y="414"/>
                    </a:cubicBezTo>
                    <a:cubicBezTo>
                      <a:pt x="125" y="413"/>
                      <a:pt x="126" y="413"/>
                      <a:pt x="127" y="413"/>
                    </a:cubicBezTo>
                    <a:cubicBezTo>
                      <a:pt x="130" y="413"/>
                      <a:pt x="137" y="419"/>
                      <a:pt x="142" y="422"/>
                    </a:cubicBezTo>
                    <a:cubicBezTo>
                      <a:pt x="149" y="425"/>
                      <a:pt x="160" y="434"/>
                      <a:pt x="168" y="439"/>
                    </a:cubicBezTo>
                    <a:cubicBezTo>
                      <a:pt x="168" y="440"/>
                      <a:pt x="168" y="440"/>
                      <a:pt x="168" y="440"/>
                    </a:cubicBezTo>
                    <a:cubicBezTo>
                      <a:pt x="169" y="440"/>
                      <a:pt x="166" y="433"/>
                      <a:pt x="165" y="429"/>
                    </a:cubicBezTo>
                    <a:cubicBezTo>
                      <a:pt x="158" y="422"/>
                      <a:pt x="150" y="413"/>
                      <a:pt x="143" y="406"/>
                    </a:cubicBezTo>
                    <a:cubicBezTo>
                      <a:pt x="144" y="406"/>
                      <a:pt x="145" y="404"/>
                      <a:pt x="146" y="404"/>
                    </a:cubicBezTo>
                    <a:cubicBezTo>
                      <a:pt x="146" y="404"/>
                      <a:pt x="147" y="404"/>
                      <a:pt x="147" y="404"/>
                    </a:cubicBezTo>
                    <a:cubicBezTo>
                      <a:pt x="155" y="408"/>
                      <a:pt x="164" y="413"/>
                      <a:pt x="171" y="417"/>
                    </a:cubicBezTo>
                    <a:cubicBezTo>
                      <a:pt x="176" y="419"/>
                      <a:pt x="180" y="419"/>
                      <a:pt x="184" y="419"/>
                    </a:cubicBezTo>
                    <a:cubicBezTo>
                      <a:pt x="185" y="419"/>
                      <a:pt x="185" y="416"/>
                      <a:pt x="186" y="416"/>
                    </a:cubicBezTo>
                    <a:cubicBezTo>
                      <a:pt x="186" y="416"/>
                      <a:pt x="186" y="416"/>
                      <a:pt x="187" y="416"/>
                    </a:cubicBezTo>
                    <a:cubicBezTo>
                      <a:pt x="192" y="419"/>
                      <a:pt x="200" y="427"/>
                      <a:pt x="206" y="429"/>
                    </a:cubicBezTo>
                    <a:cubicBezTo>
                      <a:pt x="207" y="430"/>
                      <a:pt x="208" y="430"/>
                      <a:pt x="209" y="430"/>
                    </a:cubicBezTo>
                    <a:cubicBezTo>
                      <a:pt x="213" y="430"/>
                      <a:pt x="215" y="424"/>
                      <a:pt x="216" y="419"/>
                    </a:cubicBezTo>
                    <a:cubicBezTo>
                      <a:pt x="217" y="413"/>
                      <a:pt x="223" y="414"/>
                      <a:pt x="226" y="413"/>
                    </a:cubicBezTo>
                    <a:cubicBezTo>
                      <a:pt x="231" y="412"/>
                      <a:pt x="236" y="409"/>
                      <a:pt x="241" y="407"/>
                    </a:cubicBezTo>
                    <a:cubicBezTo>
                      <a:pt x="236" y="399"/>
                      <a:pt x="232" y="393"/>
                      <a:pt x="229" y="388"/>
                    </a:cubicBezTo>
                    <a:lnTo>
                      <a:pt x="229" y="388"/>
                    </a:lnTo>
                    <a:cubicBezTo>
                      <a:pt x="232" y="390"/>
                      <a:pt x="238" y="402"/>
                      <a:pt x="242" y="404"/>
                    </a:cubicBezTo>
                    <a:cubicBezTo>
                      <a:pt x="250" y="411"/>
                      <a:pt x="255" y="414"/>
                      <a:pt x="260" y="416"/>
                    </a:cubicBezTo>
                    <a:cubicBezTo>
                      <a:pt x="275" y="420"/>
                      <a:pt x="290" y="422"/>
                      <a:pt x="304" y="425"/>
                    </a:cubicBezTo>
                    <a:cubicBezTo>
                      <a:pt x="306" y="427"/>
                      <a:pt x="312" y="429"/>
                      <a:pt x="316" y="432"/>
                    </a:cubicBezTo>
                    <a:cubicBezTo>
                      <a:pt x="317" y="438"/>
                      <a:pt x="319" y="442"/>
                      <a:pt x="318" y="442"/>
                    </a:cubicBezTo>
                    <a:cubicBezTo>
                      <a:pt x="318" y="442"/>
                      <a:pt x="318" y="441"/>
                      <a:pt x="317" y="441"/>
                    </a:cubicBezTo>
                    <a:cubicBezTo>
                      <a:pt x="314" y="438"/>
                      <a:pt x="312" y="437"/>
                      <a:pt x="311" y="437"/>
                    </a:cubicBezTo>
                    <a:cubicBezTo>
                      <a:pt x="308" y="437"/>
                      <a:pt x="308" y="442"/>
                      <a:pt x="305" y="442"/>
                    </a:cubicBezTo>
                    <a:cubicBezTo>
                      <a:pt x="304" y="442"/>
                      <a:pt x="301" y="440"/>
                      <a:pt x="297" y="434"/>
                    </a:cubicBezTo>
                    <a:cubicBezTo>
                      <a:pt x="297" y="434"/>
                      <a:pt x="296" y="434"/>
                      <a:pt x="296" y="434"/>
                    </a:cubicBezTo>
                    <a:cubicBezTo>
                      <a:pt x="296" y="434"/>
                      <a:pt x="296" y="434"/>
                      <a:pt x="296" y="434"/>
                    </a:cubicBezTo>
                    <a:lnTo>
                      <a:pt x="281" y="434"/>
                    </a:lnTo>
                    <a:cubicBezTo>
                      <a:pt x="278" y="434"/>
                      <a:pt x="274" y="433"/>
                      <a:pt x="272" y="433"/>
                    </a:cubicBezTo>
                    <a:cubicBezTo>
                      <a:pt x="270" y="433"/>
                      <a:pt x="268" y="433"/>
                      <a:pt x="268" y="435"/>
                    </a:cubicBezTo>
                    <a:cubicBezTo>
                      <a:pt x="265" y="438"/>
                      <a:pt x="263" y="439"/>
                      <a:pt x="261" y="439"/>
                    </a:cubicBezTo>
                    <a:cubicBezTo>
                      <a:pt x="259" y="439"/>
                      <a:pt x="258" y="438"/>
                      <a:pt x="257" y="438"/>
                    </a:cubicBezTo>
                    <a:cubicBezTo>
                      <a:pt x="255" y="438"/>
                      <a:pt x="255" y="441"/>
                      <a:pt x="254" y="443"/>
                    </a:cubicBezTo>
                    <a:cubicBezTo>
                      <a:pt x="260" y="453"/>
                      <a:pt x="263" y="459"/>
                      <a:pt x="264" y="459"/>
                    </a:cubicBezTo>
                    <a:cubicBezTo>
                      <a:pt x="269" y="459"/>
                      <a:pt x="273" y="459"/>
                      <a:pt x="275" y="458"/>
                    </a:cubicBezTo>
                    <a:cubicBezTo>
                      <a:pt x="283" y="455"/>
                      <a:pt x="291" y="454"/>
                      <a:pt x="299" y="453"/>
                    </a:cubicBezTo>
                    <a:cubicBezTo>
                      <a:pt x="301" y="453"/>
                      <a:pt x="306" y="459"/>
                      <a:pt x="307" y="459"/>
                    </a:cubicBezTo>
                    <a:cubicBezTo>
                      <a:pt x="307" y="459"/>
                      <a:pt x="307" y="459"/>
                      <a:pt x="307" y="459"/>
                    </a:cubicBezTo>
                    <a:cubicBezTo>
                      <a:pt x="309" y="457"/>
                      <a:pt x="312" y="456"/>
                      <a:pt x="315" y="456"/>
                    </a:cubicBezTo>
                    <a:cubicBezTo>
                      <a:pt x="320" y="456"/>
                      <a:pt x="326" y="457"/>
                      <a:pt x="332" y="460"/>
                    </a:cubicBezTo>
                    <a:cubicBezTo>
                      <a:pt x="332" y="461"/>
                      <a:pt x="333" y="461"/>
                      <a:pt x="333" y="461"/>
                    </a:cubicBezTo>
                    <a:cubicBezTo>
                      <a:pt x="336" y="461"/>
                      <a:pt x="337" y="458"/>
                      <a:pt x="334" y="446"/>
                    </a:cubicBezTo>
                    <a:cubicBezTo>
                      <a:pt x="328" y="444"/>
                      <a:pt x="325" y="439"/>
                      <a:pt x="321" y="437"/>
                    </a:cubicBezTo>
                    <a:cubicBezTo>
                      <a:pt x="321" y="435"/>
                      <a:pt x="320" y="433"/>
                      <a:pt x="318" y="430"/>
                    </a:cubicBezTo>
                    <a:lnTo>
                      <a:pt x="318" y="430"/>
                    </a:lnTo>
                    <a:cubicBezTo>
                      <a:pt x="322" y="433"/>
                      <a:pt x="327" y="434"/>
                      <a:pt x="333" y="435"/>
                    </a:cubicBezTo>
                    <a:lnTo>
                      <a:pt x="337" y="444"/>
                    </a:lnTo>
                    <a:cubicBezTo>
                      <a:pt x="337" y="448"/>
                      <a:pt x="338" y="451"/>
                      <a:pt x="341" y="459"/>
                    </a:cubicBezTo>
                    <a:lnTo>
                      <a:pt x="348" y="455"/>
                    </a:lnTo>
                    <a:cubicBezTo>
                      <a:pt x="347" y="453"/>
                      <a:pt x="346" y="449"/>
                      <a:pt x="344" y="446"/>
                    </a:cubicBezTo>
                    <a:cubicBezTo>
                      <a:pt x="341" y="441"/>
                      <a:pt x="337" y="437"/>
                      <a:pt x="332" y="430"/>
                    </a:cubicBezTo>
                    <a:cubicBezTo>
                      <a:pt x="335" y="430"/>
                      <a:pt x="337" y="430"/>
                      <a:pt x="340" y="430"/>
                    </a:cubicBezTo>
                    <a:cubicBezTo>
                      <a:pt x="341" y="430"/>
                      <a:pt x="342" y="430"/>
                      <a:pt x="344" y="430"/>
                    </a:cubicBezTo>
                    <a:cubicBezTo>
                      <a:pt x="347" y="432"/>
                      <a:pt x="351" y="439"/>
                      <a:pt x="355" y="444"/>
                    </a:cubicBezTo>
                    <a:cubicBezTo>
                      <a:pt x="357" y="446"/>
                      <a:pt x="359" y="450"/>
                      <a:pt x="360" y="450"/>
                    </a:cubicBezTo>
                    <a:cubicBezTo>
                      <a:pt x="364" y="453"/>
                      <a:pt x="368" y="454"/>
                      <a:pt x="372" y="455"/>
                    </a:cubicBezTo>
                    <a:lnTo>
                      <a:pt x="372" y="453"/>
                    </a:lnTo>
                    <a:cubicBezTo>
                      <a:pt x="368" y="445"/>
                      <a:pt x="365" y="438"/>
                      <a:pt x="360" y="425"/>
                    </a:cubicBezTo>
                    <a:lnTo>
                      <a:pt x="360" y="425"/>
                    </a:lnTo>
                    <a:cubicBezTo>
                      <a:pt x="365" y="430"/>
                      <a:pt x="368" y="434"/>
                      <a:pt x="373" y="441"/>
                    </a:cubicBezTo>
                    <a:cubicBezTo>
                      <a:pt x="377" y="446"/>
                      <a:pt x="381" y="451"/>
                      <a:pt x="382" y="451"/>
                    </a:cubicBezTo>
                    <a:cubicBezTo>
                      <a:pt x="383" y="451"/>
                      <a:pt x="382" y="448"/>
                      <a:pt x="380" y="439"/>
                    </a:cubicBezTo>
                    <a:cubicBezTo>
                      <a:pt x="379" y="438"/>
                      <a:pt x="376" y="437"/>
                      <a:pt x="374" y="435"/>
                    </a:cubicBezTo>
                    <a:lnTo>
                      <a:pt x="370" y="428"/>
                    </a:lnTo>
                    <a:lnTo>
                      <a:pt x="370" y="428"/>
                    </a:lnTo>
                    <a:cubicBezTo>
                      <a:pt x="373" y="432"/>
                      <a:pt x="378" y="435"/>
                      <a:pt x="380" y="439"/>
                    </a:cubicBezTo>
                    <a:cubicBezTo>
                      <a:pt x="379" y="435"/>
                      <a:pt x="374" y="427"/>
                      <a:pt x="374" y="425"/>
                    </a:cubicBezTo>
                    <a:cubicBezTo>
                      <a:pt x="374" y="423"/>
                      <a:pt x="376" y="423"/>
                      <a:pt x="378" y="423"/>
                    </a:cubicBezTo>
                    <a:cubicBezTo>
                      <a:pt x="380" y="423"/>
                      <a:pt x="381" y="422"/>
                      <a:pt x="383" y="422"/>
                    </a:cubicBezTo>
                    <a:cubicBezTo>
                      <a:pt x="386" y="422"/>
                      <a:pt x="389" y="424"/>
                      <a:pt x="395" y="432"/>
                    </a:cubicBezTo>
                    <a:cubicBezTo>
                      <a:pt x="399" y="435"/>
                      <a:pt x="401" y="436"/>
                      <a:pt x="402" y="436"/>
                    </a:cubicBezTo>
                    <a:cubicBezTo>
                      <a:pt x="404" y="436"/>
                      <a:pt x="405" y="434"/>
                      <a:pt x="407" y="434"/>
                    </a:cubicBezTo>
                    <a:cubicBezTo>
                      <a:pt x="409" y="434"/>
                      <a:pt x="409" y="433"/>
                      <a:pt x="409" y="433"/>
                    </a:cubicBezTo>
                    <a:cubicBezTo>
                      <a:pt x="411" y="431"/>
                      <a:pt x="412" y="427"/>
                      <a:pt x="414" y="427"/>
                    </a:cubicBezTo>
                    <a:cubicBezTo>
                      <a:pt x="415" y="427"/>
                      <a:pt x="416" y="428"/>
                      <a:pt x="417" y="429"/>
                    </a:cubicBezTo>
                    <a:cubicBezTo>
                      <a:pt x="418" y="429"/>
                      <a:pt x="419" y="429"/>
                      <a:pt x="419" y="429"/>
                    </a:cubicBezTo>
                    <a:cubicBezTo>
                      <a:pt x="422" y="429"/>
                      <a:pt x="422" y="428"/>
                      <a:pt x="425" y="427"/>
                    </a:cubicBezTo>
                    <a:lnTo>
                      <a:pt x="425" y="427"/>
                    </a:lnTo>
                    <a:cubicBezTo>
                      <a:pt x="425" y="427"/>
                      <a:pt x="425" y="427"/>
                      <a:pt x="425" y="427"/>
                    </a:cubicBezTo>
                    <a:cubicBezTo>
                      <a:pt x="425" y="427"/>
                      <a:pt x="425" y="427"/>
                      <a:pt x="425" y="427"/>
                    </a:cubicBezTo>
                    <a:lnTo>
                      <a:pt x="425" y="427"/>
                    </a:lnTo>
                    <a:cubicBezTo>
                      <a:pt x="425" y="427"/>
                      <a:pt x="425" y="427"/>
                      <a:pt x="425" y="427"/>
                    </a:cubicBezTo>
                    <a:lnTo>
                      <a:pt x="425" y="427"/>
                    </a:lnTo>
                    <a:cubicBezTo>
                      <a:pt x="424" y="426"/>
                      <a:pt x="422" y="423"/>
                      <a:pt x="422" y="419"/>
                    </a:cubicBezTo>
                    <a:cubicBezTo>
                      <a:pt x="417" y="406"/>
                      <a:pt x="415" y="400"/>
                      <a:pt x="416" y="400"/>
                    </a:cubicBezTo>
                    <a:lnTo>
                      <a:pt x="416" y="400"/>
                    </a:lnTo>
                    <a:cubicBezTo>
                      <a:pt x="417" y="400"/>
                      <a:pt x="420" y="405"/>
                      <a:pt x="425" y="412"/>
                    </a:cubicBezTo>
                    <a:cubicBezTo>
                      <a:pt x="426" y="416"/>
                      <a:pt x="429" y="419"/>
                      <a:pt x="430" y="419"/>
                    </a:cubicBezTo>
                    <a:cubicBezTo>
                      <a:pt x="430" y="419"/>
                      <a:pt x="430" y="419"/>
                      <a:pt x="430" y="419"/>
                    </a:cubicBezTo>
                    <a:cubicBezTo>
                      <a:pt x="429" y="415"/>
                      <a:pt x="430" y="413"/>
                      <a:pt x="431" y="413"/>
                    </a:cubicBezTo>
                    <a:cubicBezTo>
                      <a:pt x="433" y="413"/>
                      <a:pt x="439" y="423"/>
                      <a:pt x="447" y="434"/>
                    </a:cubicBezTo>
                    <a:cubicBezTo>
                      <a:pt x="435" y="405"/>
                      <a:pt x="431" y="390"/>
                      <a:pt x="434" y="390"/>
                    </a:cubicBezTo>
                    <a:lnTo>
                      <a:pt x="434" y="390"/>
                    </a:lnTo>
                    <a:cubicBezTo>
                      <a:pt x="435" y="390"/>
                      <a:pt x="435" y="391"/>
                      <a:pt x="436" y="391"/>
                    </a:cubicBezTo>
                    <a:cubicBezTo>
                      <a:pt x="437" y="391"/>
                      <a:pt x="437" y="391"/>
                      <a:pt x="437" y="391"/>
                    </a:cubicBezTo>
                    <a:cubicBezTo>
                      <a:pt x="438" y="391"/>
                      <a:pt x="437" y="388"/>
                      <a:pt x="438" y="388"/>
                    </a:cubicBezTo>
                    <a:cubicBezTo>
                      <a:pt x="442" y="388"/>
                      <a:pt x="446" y="390"/>
                      <a:pt x="448" y="391"/>
                    </a:cubicBezTo>
                    <a:lnTo>
                      <a:pt x="452" y="399"/>
                    </a:lnTo>
                    <a:lnTo>
                      <a:pt x="452" y="408"/>
                    </a:lnTo>
                    <a:cubicBezTo>
                      <a:pt x="456" y="414"/>
                      <a:pt x="457" y="413"/>
                      <a:pt x="458" y="416"/>
                    </a:cubicBezTo>
                    <a:cubicBezTo>
                      <a:pt x="461" y="419"/>
                      <a:pt x="464" y="425"/>
                      <a:pt x="467" y="429"/>
                    </a:cubicBezTo>
                    <a:lnTo>
                      <a:pt x="458" y="406"/>
                    </a:lnTo>
                    <a:cubicBezTo>
                      <a:pt x="457" y="402"/>
                      <a:pt x="454" y="396"/>
                      <a:pt x="451" y="387"/>
                    </a:cubicBezTo>
                    <a:lnTo>
                      <a:pt x="451" y="387"/>
                    </a:lnTo>
                    <a:cubicBezTo>
                      <a:pt x="454" y="390"/>
                      <a:pt x="457" y="387"/>
                      <a:pt x="464" y="395"/>
                    </a:cubicBezTo>
                    <a:cubicBezTo>
                      <a:pt x="469" y="403"/>
                      <a:pt x="474" y="405"/>
                      <a:pt x="476" y="405"/>
                    </a:cubicBezTo>
                    <a:cubicBezTo>
                      <a:pt x="478" y="405"/>
                      <a:pt x="479" y="405"/>
                      <a:pt x="479" y="404"/>
                    </a:cubicBezTo>
                    <a:cubicBezTo>
                      <a:pt x="480" y="404"/>
                      <a:pt x="480" y="402"/>
                      <a:pt x="482" y="402"/>
                    </a:cubicBezTo>
                    <a:cubicBezTo>
                      <a:pt x="482" y="402"/>
                      <a:pt x="483" y="403"/>
                      <a:pt x="483" y="403"/>
                    </a:cubicBezTo>
                    <a:cubicBezTo>
                      <a:pt x="484" y="403"/>
                      <a:pt x="486" y="404"/>
                      <a:pt x="487" y="404"/>
                    </a:cubicBezTo>
                    <a:cubicBezTo>
                      <a:pt x="488" y="404"/>
                      <a:pt x="489" y="402"/>
                      <a:pt x="486" y="392"/>
                    </a:cubicBezTo>
                    <a:cubicBezTo>
                      <a:pt x="484" y="387"/>
                      <a:pt x="484" y="384"/>
                      <a:pt x="484" y="384"/>
                    </a:cubicBezTo>
                    <a:lnTo>
                      <a:pt x="484" y="384"/>
                    </a:lnTo>
                    <a:cubicBezTo>
                      <a:pt x="486" y="384"/>
                      <a:pt x="493" y="396"/>
                      <a:pt x="503" y="416"/>
                    </a:cubicBezTo>
                    <a:cubicBezTo>
                      <a:pt x="496" y="399"/>
                      <a:pt x="496" y="396"/>
                      <a:pt x="497" y="396"/>
                    </a:cubicBezTo>
                    <a:lnTo>
                      <a:pt x="497" y="396"/>
                    </a:lnTo>
                    <a:cubicBezTo>
                      <a:pt x="498" y="396"/>
                      <a:pt x="499" y="397"/>
                      <a:pt x="500" y="397"/>
                    </a:cubicBezTo>
                    <a:cubicBezTo>
                      <a:pt x="500" y="397"/>
                      <a:pt x="500" y="395"/>
                      <a:pt x="496" y="386"/>
                    </a:cubicBezTo>
                    <a:lnTo>
                      <a:pt x="496" y="386"/>
                    </a:lnTo>
                    <a:cubicBezTo>
                      <a:pt x="506" y="404"/>
                      <a:pt x="511" y="413"/>
                      <a:pt x="512" y="413"/>
                    </a:cubicBezTo>
                    <a:cubicBezTo>
                      <a:pt x="513" y="413"/>
                      <a:pt x="512" y="411"/>
                      <a:pt x="512" y="407"/>
                    </a:cubicBezTo>
                    <a:cubicBezTo>
                      <a:pt x="511" y="401"/>
                      <a:pt x="512" y="400"/>
                      <a:pt x="514" y="400"/>
                    </a:cubicBezTo>
                    <a:cubicBezTo>
                      <a:pt x="515" y="400"/>
                      <a:pt x="517" y="400"/>
                      <a:pt x="518" y="400"/>
                    </a:cubicBezTo>
                    <a:cubicBezTo>
                      <a:pt x="519" y="400"/>
                      <a:pt x="520" y="400"/>
                      <a:pt x="520" y="399"/>
                    </a:cubicBezTo>
                    <a:cubicBezTo>
                      <a:pt x="521" y="395"/>
                      <a:pt x="526" y="401"/>
                      <a:pt x="521" y="385"/>
                    </a:cubicBezTo>
                    <a:cubicBezTo>
                      <a:pt x="521" y="384"/>
                      <a:pt x="521" y="383"/>
                      <a:pt x="521" y="383"/>
                    </a:cubicBezTo>
                    <a:cubicBezTo>
                      <a:pt x="522" y="383"/>
                      <a:pt x="525" y="386"/>
                      <a:pt x="525" y="386"/>
                    </a:cubicBezTo>
                    <a:cubicBezTo>
                      <a:pt x="527" y="386"/>
                      <a:pt x="531" y="385"/>
                      <a:pt x="533" y="385"/>
                    </a:cubicBezTo>
                    <a:cubicBezTo>
                      <a:pt x="535" y="385"/>
                      <a:pt x="535" y="383"/>
                      <a:pt x="535" y="383"/>
                    </a:cubicBezTo>
                    <a:cubicBezTo>
                      <a:pt x="535" y="383"/>
                      <a:pt x="535" y="383"/>
                      <a:pt x="535" y="383"/>
                    </a:cubicBezTo>
                    <a:cubicBezTo>
                      <a:pt x="537" y="383"/>
                      <a:pt x="543" y="389"/>
                      <a:pt x="545" y="389"/>
                    </a:cubicBezTo>
                    <a:cubicBezTo>
                      <a:pt x="547" y="389"/>
                      <a:pt x="548" y="388"/>
                      <a:pt x="547" y="383"/>
                    </a:cubicBezTo>
                    <a:cubicBezTo>
                      <a:pt x="547" y="378"/>
                      <a:pt x="548" y="375"/>
                      <a:pt x="549" y="375"/>
                    </a:cubicBezTo>
                    <a:cubicBezTo>
                      <a:pt x="552" y="375"/>
                      <a:pt x="557" y="380"/>
                      <a:pt x="564" y="391"/>
                    </a:cubicBezTo>
                    <a:cubicBezTo>
                      <a:pt x="566" y="393"/>
                      <a:pt x="567" y="396"/>
                      <a:pt x="567" y="396"/>
                    </a:cubicBezTo>
                    <a:cubicBezTo>
                      <a:pt x="567" y="396"/>
                      <a:pt x="567" y="396"/>
                      <a:pt x="567" y="395"/>
                    </a:cubicBezTo>
                    <a:cubicBezTo>
                      <a:pt x="567" y="392"/>
                      <a:pt x="565" y="385"/>
                      <a:pt x="567" y="385"/>
                    </a:cubicBezTo>
                    <a:lnTo>
                      <a:pt x="567" y="385"/>
                    </a:lnTo>
                    <a:cubicBezTo>
                      <a:pt x="568" y="385"/>
                      <a:pt x="569" y="386"/>
                      <a:pt x="573" y="391"/>
                    </a:cubicBezTo>
                    <a:cubicBezTo>
                      <a:pt x="574" y="391"/>
                      <a:pt x="573" y="390"/>
                      <a:pt x="573" y="388"/>
                    </a:cubicBezTo>
                    <a:cubicBezTo>
                      <a:pt x="569" y="378"/>
                      <a:pt x="569" y="377"/>
                      <a:pt x="571" y="377"/>
                    </a:cubicBezTo>
                    <a:cubicBezTo>
                      <a:pt x="571" y="377"/>
                      <a:pt x="571" y="377"/>
                      <a:pt x="572" y="377"/>
                    </a:cubicBezTo>
                    <a:cubicBezTo>
                      <a:pt x="572" y="377"/>
                      <a:pt x="573" y="377"/>
                      <a:pt x="573" y="376"/>
                    </a:cubicBezTo>
                    <a:cubicBezTo>
                      <a:pt x="573" y="374"/>
                      <a:pt x="575" y="374"/>
                      <a:pt x="573" y="369"/>
                    </a:cubicBezTo>
                    <a:cubicBezTo>
                      <a:pt x="569" y="361"/>
                      <a:pt x="568" y="358"/>
                      <a:pt x="569" y="358"/>
                    </a:cubicBezTo>
                    <a:lnTo>
                      <a:pt x="569" y="358"/>
                    </a:lnTo>
                    <a:cubicBezTo>
                      <a:pt x="570" y="358"/>
                      <a:pt x="572" y="361"/>
                      <a:pt x="575" y="366"/>
                    </a:cubicBezTo>
                    <a:cubicBezTo>
                      <a:pt x="577" y="371"/>
                      <a:pt x="580" y="375"/>
                      <a:pt x="581" y="375"/>
                    </a:cubicBezTo>
                    <a:cubicBezTo>
                      <a:pt x="581" y="375"/>
                      <a:pt x="580" y="371"/>
                      <a:pt x="575" y="359"/>
                    </a:cubicBezTo>
                    <a:cubicBezTo>
                      <a:pt x="574" y="355"/>
                      <a:pt x="573" y="350"/>
                      <a:pt x="574" y="350"/>
                    </a:cubicBezTo>
                    <a:lnTo>
                      <a:pt x="574" y="350"/>
                    </a:lnTo>
                    <a:cubicBezTo>
                      <a:pt x="575" y="350"/>
                      <a:pt x="578" y="351"/>
                      <a:pt x="582" y="357"/>
                    </a:cubicBezTo>
                    <a:cubicBezTo>
                      <a:pt x="586" y="363"/>
                      <a:pt x="589" y="365"/>
                      <a:pt x="590" y="365"/>
                    </a:cubicBezTo>
                    <a:cubicBezTo>
                      <a:pt x="592" y="365"/>
                      <a:pt x="593" y="362"/>
                      <a:pt x="595" y="362"/>
                    </a:cubicBezTo>
                    <a:cubicBezTo>
                      <a:pt x="596" y="362"/>
                      <a:pt x="597" y="362"/>
                      <a:pt x="599" y="364"/>
                    </a:cubicBezTo>
                    <a:lnTo>
                      <a:pt x="599" y="362"/>
                    </a:lnTo>
                    <a:cubicBezTo>
                      <a:pt x="596" y="354"/>
                      <a:pt x="594" y="346"/>
                      <a:pt x="595" y="346"/>
                    </a:cubicBezTo>
                    <a:lnTo>
                      <a:pt x="595" y="346"/>
                    </a:lnTo>
                    <a:cubicBezTo>
                      <a:pt x="596" y="346"/>
                      <a:pt x="596" y="347"/>
                      <a:pt x="598" y="348"/>
                    </a:cubicBezTo>
                    <a:cubicBezTo>
                      <a:pt x="598" y="349"/>
                      <a:pt x="599" y="349"/>
                      <a:pt x="599" y="349"/>
                    </a:cubicBezTo>
                    <a:cubicBezTo>
                      <a:pt x="601" y="349"/>
                      <a:pt x="601" y="346"/>
                      <a:pt x="603" y="345"/>
                    </a:cubicBezTo>
                    <a:cubicBezTo>
                      <a:pt x="604" y="344"/>
                      <a:pt x="604" y="343"/>
                      <a:pt x="603" y="338"/>
                    </a:cubicBezTo>
                    <a:cubicBezTo>
                      <a:pt x="601" y="330"/>
                      <a:pt x="600" y="324"/>
                      <a:pt x="601" y="324"/>
                    </a:cubicBezTo>
                    <a:lnTo>
                      <a:pt x="601" y="324"/>
                    </a:lnTo>
                    <a:cubicBezTo>
                      <a:pt x="602" y="324"/>
                      <a:pt x="605" y="328"/>
                      <a:pt x="609" y="336"/>
                    </a:cubicBezTo>
                    <a:cubicBezTo>
                      <a:pt x="613" y="342"/>
                      <a:pt x="617" y="347"/>
                      <a:pt x="619" y="347"/>
                    </a:cubicBezTo>
                    <a:cubicBezTo>
                      <a:pt x="619" y="347"/>
                      <a:pt x="619" y="346"/>
                      <a:pt x="619" y="344"/>
                    </a:cubicBezTo>
                    <a:cubicBezTo>
                      <a:pt x="615" y="335"/>
                      <a:pt x="615" y="333"/>
                      <a:pt x="616" y="333"/>
                    </a:cubicBezTo>
                    <a:lnTo>
                      <a:pt x="616" y="333"/>
                    </a:lnTo>
                    <a:cubicBezTo>
                      <a:pt x="618" y="333"/>
                      <a:pt x="622" y="337"/>
                      <a:pt x="625" y="341"/>
                    </a:cubicBezTo>
                    <a:cubicBezTo>
                      <a:pt x="630" y="348"/>
                      <a:pt x="635" y="354"/>
                      <a:pt x="637" y="354"/>
                    </a:cubicBezTo>
                    <a:cubicBezTo>
                      <a:pt x="640" y="354"/>
                      <a:pt x="639" y="349"/>
                      <a:pt x="634" y="334"/>
                    </a:cubicBezTo>
                    <a:cubicBezTo>
                      <a:pt x="634" y="333"/>
                      <a:pt x="635" y="333"/>
                      <a:pt x="635" y="333"/>
                    </a:cubicBezTo>
                    <a:cubicBezTo>
                      <a:pt x="635" y="333"/>
                      <a:pt x="635" y="334"/>
                      <a:pt x="635" y="334"/>
                    </a:cubicBezTo>
                    <a:cubicBezTo>
                      <a:pt x="640" y="336"/>
                      <a:pt x="643" y="336"/>
                      <a:pt x="648" y="341"/>
                    </a:cubicBezTo>
                    <a:cubicBezTo>
                      <a:pt x="649" y="342"/>
                      <a:pt x="651" y="344"/>
                      <a:pt x="652" y="344"/>
                    </a:cubicBezTo>
                    <a:cubicBezTo>
                      <a:pt x="653" y="344"/>
                      <a:pt x="653" y="342"/>
                      <a:pt x="650" y="334"/>
                    </a:cubicBezTo>
                    <a:cubicBezTo>
                      <a:pt x="645" y="321"/>
                      <a:pt x="644" y="315"/>
                      <a:pt x="647" y="315"/>
                    </a:cubicBezTo>
                    <a:lnTo>
                      <a:pt x="647" y="315"/>
                    </a:lnTo>
                    <a:cubicBezTo>
                      <a:pt x="648" y="315"/>
                      <a:pt x="649" y="316"/>
                      <a:pt x="650" y="318"/>
                    </a:cubicBezTo>
                    <a:cubicBezTo>
                      <a:pt x="653" y="320"/>
                      <a:pt x="654" y="321"/>
                      <a:pt x="655" y="321"/>
                    </a:cubicBezTo>
                    <a:cubicBezTo>
                      <a:pt x="658" y="321"/>
                      <a:pt x="657" y="314"/>
                      <a:pt x="660" y="314"/>
                    </a:cubicBezTo>
                    <a:cubicBezTo>
                      <a:pt x="661" y="314"/>
                      <a:pt x="661" y="314"/>
                      <a:pt x="662" y="315"/>
                    </a:cubicBezTo>
                    <a:cubicBezTo>
                      <a:pt x="663" y="316"/>
                      <a:pt x="664" y="316"/>
                      <a:pt x="664" y="316"/>
                    </a:cubicBezTo>
                    <a:cubicBezTo>
                      <a:pt x="667" y="316"/>
                      <a:pt x="668" y="311"/>
                      <a:pt x="671" y="310"/>
                    </a:cubicBezTo>
                    <a:cubicBezTo>
                      <a:pt x="674" y="308"/>
                      <a:pt x="679" y="308"/>
                      <a:pt x="685" y="307"/>
                    </a:cubicBezTo>
                    <a:cubicBezTo>
                      <a:pt x="687" y="307"/>
                      <a:pt x="685" y="304"/>
                      <a:pt x="685" y="302"/>
                    </a:cubicBezTo>
                    <a:cubicBezTo>
                      <a:pt x="682" y="293"/>
                      <a:pt x="677" y="285"/>
                      <a:pt x="673" y="276"/>
                    </a:cubicBezTo>
                    <a:lnTo>
                      <a:pt x="673" y="276"/>
                    </a:lnTo>
                    <a:cubicBezTo>
                      <a:pt x="684" y="288"/>
                      <a:pt x="699" y="309"/>
                      <a:pt x="704" y="309"/>
                    </a:cubicBezTo>
                    <a:cubicBezTo>
                      <a:pt x="706" y="309"/>
                      <a:pt x="706" y="303"/>
                      <a:pt x="703" y="289"/>
                    </a:cubicBezTo>
                    <a:cubicBezTo>
                      <a:pt x="702" y="288"/>
                      <a:pt x="702" y="288"/>
                      <a:pt x="702" y="288"/>
                    </a:cubicBezTo>
                    <a:cubicBezTo>
                      <a:pt x="700" y="288"/>
                      <a:pt x="700" y="292"/>
                      <a:pt x="699" y="294"/>
                    </a:cubicBezTo>
                    <a:cubicBezTo>
                      <a:pt x="699" y="295"/>
                      <a:pt x="699" y="295"/>
                      <a:pt x="699" y="295"/>
                    </a:cubicBezTo>
                    <a:cubicBezTo>
                      <a:pt x="697" y="295"/>
                      <a:pt x="693" y="289"/>
                      <a:pt x="687" y="276"/>
                    </a:cubicBezTo>
                    <a:lnTo>
                      <a:pt x="687" y="276"/>
                    </a:lnTo>
                    <a:cubicBezTo>
                      <a:pt x="689" y="277"/>
                      <a:pt x="692" y="280"/>
                      <a:pt x="694" y="282"/>
                    </a:cubicBezTo>
                    <a:cubicBezTo>
                      <a:pt x="690" y="271"/>
                      <a:pt x="687" y="260"/>
                      <a:pt x="683" y="249"/>
                    </a:cubicBezTo>
                    <a:cubicBezTo>
                      <a:pt x="683" y="248"/>
                      <a:pt x="683" y="248"/>
                      <a:pt x="684" y="248"/>
                    </a:cubicBezTo>
                    <a:cubicBezTo>
                      <a:pt x="684" y="248"/>
                      <a:pt x="685" y="249"/>
                      <a:pt x="686" y="249"/>
                    </a:cubicBezTo>
                    <a:cubicBezTo>
                      <a:pt x="687" y="249"/>
                      <a:pt x="688" y="248"/>
                      <a:pt x="687" y="245"/>
                    </a:cubicBezTo>
                    <a:cubicBezTo>
                      <a:pt x="676" y="220"/>
                      <a:pt x="683" y="228"/>
                      <a:pt x="679" y="217"/>
                    </a:cubicBezTo>
                    <a:cubicBezTo>
                      <a:pt x="678" y="210"/>
                      <a:pt x="679" y="206"/>
                      <a:pt x="681" y="206"/>
                    </a:cubicBezTo>
                    <a:cubicBezTo>
                      <a:pt x="683" y="206"/>
                      <a:pt x="686" y="210"/>
                      <a:pt x="690" y="215"/>
                    </a:cubicBezTo>
                    <a:cubicBezTo>
                      <a:pt x="693" y="219"/>
                      <a:pt x="694" y="219"/>
                      <a:pt x="697" y="223"/>
                    </a:cubicBezTo>
                    <a:cubicBezTo>
                      <a:pt x="690" y="213"/>
                      <a:pt x="683" y="197"/>
                      <a:pt x="674" y="178"/>
                    </a:cubicBezTo>
                    <a:cubicBezTo>
                      <a:pt x="673" y="172"/>
                      <a:pt x="673" y="166"/>
                      <a:pt x="675" y="166"/>
                    </a:cubicBezTo>
                    <a:cubicBezTo>
                      <a:pt x="676" y="166"/>
                      <a:pt x="680" y="170"/>
                      <a:pt x="687" y="182"/>
                    </a:cubicBezTo>
                    <a:cubicBezTo>
                      <a:pt x="679" y="165"/>
                      <a:pt x="673" y="150"/>
                      <a:pt x="668" y="139"/>
                    </a:cubicBezTo>
                    <a:cubicBezTo>
                      <a:pt x="657" y="119"/>
                      <a:pt x="647" y="94"/>
                      <a:pt x="640" y="81"/>
                    </a:cubicBezTo>
                    <a:cubicBezTo>
                      <a:pt x="613" y="35"/>
                      <a:pt x="596" y="13"/>
                      <a:pt x="587" y="8"/>
                    </a:cubicBezTo>
                    <a:cubicBezTo>
                      <a:pt x="578" y="3"/>
                      <a:pt x="571" y="1"/>
                      <a:pt x="5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44"/>
              <p:cNvSpPr/>
              <p:nvPr/>
            </p:nvSpPr>
            <p:spPr>
              <a:xfrm>
                <a:off x="7542649" y="4187767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44"/>
              <p:cNvSpPr/>
              <p:nvPr/>
            </p:nvSpPr>
            <p:spPr>
              <a:xfrm>
                <a:off x="7542531" y="4187529"/>
                <a:ext cx="11883" cy="4516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8" extrusionOk="0">
                    <a:moveTo>
                      <a:pt x="7" y="1"/>
                    </a:moveTo>
                    <a:cubicBezTo>
                      <a:pt x="5" y="1"/>
                      <a:pt x="2" y="1"/>
                      <a:pt x="1" y="1"/>
                    </a:cubicBezTo>
                    <a:cubicBezTo>
                      <a:pt x="6" y="7"/>
                      <a:pt x="9" y="11"/>
                      <a:pt x="11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5" y="10"/>
                      <a:pt x="18" y="10"/>
                      <a:pt x="31" y="37"/>
                    </a:cubicBezTo>
                    <a:cubicBezTo>
                      <a:pt x="32" y="33"/>
                      <a:pt x="32" y="30"/>
                      <a:pt x="33" y="30"/>
                    </a:cubicBezTo>
                    <a:cubicBezTo>
                      <a:pt x="37" y="30"/>
                      <a:pt x="43" y="32"/>
                      <a:pt x="47" y="32"/>
                    </a:cubicBezTo>
                    <a:cubicBezTo>
                      <a:pt x="57" y="35"/>
                      <a:pt x="68" y="38"/>
                      <a:pt x="78" y="38"/>
                    </a:cubicBezTo>
                    <a:cubicBezTo>
                      <a:pt x="80" y="38"/>
                      <a:pt x="81" y="38"/>
                      <a:pt x="83" y="38"/>
                    </a:cubicBezTo>
                    <a:cubicBezTo>
                      <a:pt x="86" y="38"/>
                      <a:pt x="88" y="34"/>
                      <a:pt x="92" y="34"/>
                    </a:cubicBezTo>
                    <a:cubicBezTo>
                      <a:pt x="93" y="34"/>
                      <a:pt x="95" y="35"/>
                      <a:pt x="98" y="37"/>
                    </a:cubicBezTo>
                    <a:cubicBezTo>
                      <a:pt x="99" y="37"/>
                      <a:pt x="96" y="30"/>
                      <a:pt x="95" y="26"/>
                    </a:cubicBezTo>
                    <a:cubicBezTo>
                      <a:pt x="91" y="22"/>
                      <a:pt x="90" y="22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77" y="22"/>
                      <a:pt x="68" y="22"/>
                      <a:pt x="57" y="20"/>
                    </a:cubicBezTo>
                    <a:cubicBezTo>
                      <a:pt x="46" y="17"/>
                      <a:pt x="31" y="10"/>
                      <a:pt x="18" y="5"/>
                    </a:cubicBezTo>
                    <a:cubicBezTo>
                      <a:pt x="15" y="4"/>
                      <a:pt x="12" y="1"/>
                      <a:pt x="10" y="1"/>
                    </a:cubicBezTo>
                    <a:cubicBezTo>
                      <a:pt x="9" y="1"/>
                      <a:pt x="8" y="1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44"/>
              <p:cNvSpPr/>
              <p:nvPr/>
            </p:nvSpPr>
            <p:spPr>
              <a:xfrm>
                <a:off x="7542649" y="4187767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44"/>
              <p:cNvSpPr/>
              <p:nvPr/>
            </p:nvSpPr>
            <p:spPr>
              <a:xfrm>
                <a:off x="7606223" y="4165664"/>
                <a:ext cx="1188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10" h="31" extrusionOk="0">
                    <a:moveTo>
                      <a:pt x="0" y="1"/>
                    </a:moveTo>
                    <a:lnTo>
                      <a:pt x="0" y="27"/>
                    </a:lnTo>
                    <a:cubicBezTo>
                      <a:pt x="3" y="29"/>
                      <a:pt x="6" y="31"/>
                      <a:pt x="7" y="31"/>
                    </a:cubicBezTo>
                    <a:cubicBezTo>
                      <a:pt x="10" y="31"/>
                      <a:pt x="8" y="2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44"/>
              <p:cNvSpPr/>
              <p:nvPr/>
            </p:nvSpPr>
            <p:spPr>
              <a:xfrm>
                <a:off x="7600876" y="4176359"/>
                <a:ext cx="951" cy="1307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5"/>
                      <a:pt x="3" y="7"/>
                    </a:cubicBezTo>
                    <a:cubicBezTo>
                      <a:pt x="6" y="9"/>
                      <a:pt x="7" y="9"/>
                      <a:pt x="8" y="10"/>
                    </a:cubicBezTo>
                    <a:lnTo>
                      <a:pt x="3" y="2"/>
                    </a:lnTo>
                    <a:cubicBezTo>
                      <a:pt x="2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44"/>
              <p:cNvSpPr/>
              <p:nvPr/>
            </p:nvSpPr>
            <p:spPr>
              <a:xfrm>
                <a:off x="7777220" y="3782794"/>
                <a:ext cx="238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44"/>
              <p:cNvSpPr/>
              <p:nvPr/>
            </p:nvSpPr>
            <p:spPr>
              <a:xfrm>
                <a:off x="7707823" y="3780893"/>
                <a:ext cx="93757" cy="6654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560" extrusionOk="0">
                    <a:moveTo>
                      <a:pt x="364" y="57"/>
                    </a:moveTo>
                    <a:cubicBezTo>
                      <a:pt x="365" y="57"/>
                      <a:pt x="368" y="59"/>
                      <a:pt x="370" y="60"/>
                    </a:cubicBezTo>
                    <a:cubicBezTo>
                      <a:pt x="372" y="63"/>
                      <a:pt x="374" y="65"/>
                      <a:pt x="375" y="69"/>
                    </a:cubicBezTo>
                    <a:cubicBezTo>
                      <a:pt x="374" y="69"/>
                      <a:pt x="372" y="70"/>
                      <a:pt x="371" y="72"/>
                    </a:cubicBezTo>
                    <a:cubicBezTo>
                      <a:pt x="364" y="60"/>
                      <a:pt x="363" y="57"/>
                      <a:pt x="364" y="57"/>
                    </a:cubicBezTo>
                    <a:close/>
                    <a:moveTo>
                      <a:pt x="487" y="94"/>
                    </a:moveTo>
                    <a:cubicBezTo>
                      <a:pt x="488" y="94"/>
                      <a:pt x="490" y="96"/>
                      <a:pt x="491" y="96"/>
                    </a:cubicBezTo>
                    <a:cubicBezTo>
                      <a:pt x="491" y="96"/>
                      <a:pt x="491" y="96"/>
                      <a:pt x="491" y="95"/>
                    </a:cubicBezTo>
                    <a:cubicBezTo>
                      <a:pt x="491" y="98"/>
                      <a:pt x="491" y="101"/>
                      <a:pt x="492" y="104"/>
                    </a:cubicBezTo>
                    <a:cubicBezTo>
                      <a:pt x="487" y="96"/>
                      <a:pt x="486" y="94"/>
                      <a:pt x="487" y="94"/>
                    </a:cubicBezTo>
                    <a:close/>
                    <a:moveTo>
                      <a:pt x="482" y="100"/>
                    </a:moveTo>
                    <a:cubicBezTo>
                      <a:pt x="483" y="100"/>
                      <a:pt x="485" y="100"/>
                      <a:pt x="486" y="101"/>
                    </a:cubicBezTo>
                    <a:cubicBezTo>
                      <a:pt x="489" y="105"/>
                      <a:pt x="490" y="107"/>
                      <a:pt x="492" y="110"/>
                    </a:cubicBezTo>
                    <a:cubicBezTo>
                      <a:pt x="479" y="112"/>
                      <a:pt x="463" y="114"/>
                      <a:pt x="448" y="116"/>
                    </a:cubicBezTo>
                    <a:cubicBezTo>
                      <a:pt x="455" y="106"/>
                      <a:pt x="467" y="100"/>
                      <a:pt x="482" y="100"/>
                    </a:cubicBezTo>
                    <a:close/>
                    <a:moveTo>
                      <a:pt x="399" y="81"/>
                    </a:moveTo>
                    <a:cubicBezTo>
                      <a:pt x="402" y="81"/>
                      <a:pt x="406" y="84"/>
                      <a:pt x="417" y="94"/>
                    </a:cubicBezTo>
                    <a:cubicBezTo>
                      <a:pt x="427" y="106"/>
                      <a:pt x="430" y="105"/>
                      <a:pt x="440" y="111"/>
                    </a:cubicBezTo>
                    <a:cubicBezTo>
                      <a:pt x="439" y="118"/>
                      <a:pt x="436" y="121"/>
                      <a:pt x="432" y="121"/>
                    </a:cubicBezTo>
                    <a:cubicBezTo>
                      <a:pt x="430" y="121"/>
                      <a:pt x="428" y="120"/>
                      <a:pt x="426" y="119"/>
                    </a:cubicBezTo>
                    <a:cubicBezTo>
                      <a:pt x="422" y="116"/>
                      <a:pt x="408" y="101"/>
                      <a:pt x="393" y="84"/>
                    </a:cubicBezTo>
                    <a:cubicBezTo>
                      <a:pt x="395" y="83"/>
                      <a:pt x="396" y="81"/>
                      <a:pt x="399" y="81"/>
                    </a:cubicBezTo>
                    <a:close/>
                    <a:moveTo>
                      <a:pt x="379" y="89"/>
                    </a:moveTo>
                    <a:cubicBezTo>
                      <a:pt x="380" y="89"/>
                      <a:pt x="382" y="91"/>
                      <a:pt x="386" y="95"/>
                    </a:cubicBezTo>
                    <a:cubicBezTo>
                      <a:pt x="392" y="102"/>
                      <a:pt x="400" y="110"/>
                      <a:pt x="406" y="117"/>
                    </a:cubicBezTo>
                    <a:cubicBezTo>
                      <a:pt x="406" y="119"/>
                      <a:pt x="408" y="121"/>
                      <a:pt x="408" y="123"/>
                    </a:cubicBezTo>
                    <a:lnTo>
                      <a:pt x="393" y="131"/>
                    </a:lnTo>
                    <a:cubicBezTo>
                      <a:pt x="389" y="131"/>
                      <a:pt x="386" y="128"/>
                      <a:pt x="372" y="112"/>
                    </a:cubicBezTo>
                    <a:lnTo>
                      <a:pt x="372" y="112"/>
                    </a:lnTo>
                    <a:lnTo>
                      <a:pt x="384" y="116"/>
                    </a:lnTo>
                    <a:cubicBezTo>
                      <a:pt x="372" y="99"/>
                      <a:pt x="367" y="91"/>
                      <a:pt x="371" y="91"/>
                    </a:cubicBezTo>
                    <a:cubicBezTo>
                      <a:pt x="375" y="91"/>
                      <a:pt x="376" y="89"/>
                      <a:pt x="379" y="89"/>
                    </a:cubicBezTo>
                    <a:close/>
                    <a:moveTo>
                      <a:pt x="361" y="120"/>
                    </a:moveTo>
                    <a:lnTo>
                      <a:pt x="361" y="120"/>
                    </a:lnTo>
                    <a:cubicBezTo>
                      <a:pt x="365" y="121"/>
                      <a:pt x="371" y="123"/>
                      <a:pt x="377" y="127"/>
                    </a:cubicBezTo>
                    <a:cubicBezTo>
                      <a:pt x="379" y="127"/>
                      <a:pt x="384" y="135"/>
                      <a:pt x="389" y="141"/>
                    </a:cubicBezTo>
                    <a:cubicBezTo>
                      <a:pt x="384" y="136"/>
                      <a:pt x="382" y="135"/>
                      <a:pt x="380" y="135"/>
                    </a:cubicBezTo>
                    <a:cubicBezTo>
                      <a:pt x="378" y="135"/>
                      <a:pt x="378" y="138"/>
                      <a:pt x="376" y="138"/>
                    </a:cubicBezTo>
                    <a:cubicBezTo>
                      <a:pt x="374" y="138"/>
                      <a:pt x="371" y="136"/>
                      <a:pt x="366" y="132"/>
                    </a:cubicBezTo>
                    <a:cubicBezTo>
                      <a:pt x="364" y="127"/>
                      <a:pt x="360" y="120"/>
                      <a:pt x="361" y="120"/>
                    </a:cubicBezTo>
                    <a:close/>
                    <a:moveTo>
                      <a:pt x="448" y="133"/>
                    </a:moveTo>
                    <a:cubicBezTo>
                      <a:pt x="449" y="134"/>
                      <a:pt x="449" y="136"/>
                      <a:pt x="450" y="137"/>
                    </a:cubicBezTo>
                    <a:cubicBezTo>
                      <a:pt x="448" y="140"/>
                      <a:pt x="444" y="141"/>
                      <a:pt x="443" y="143"/>
                    </a:cubicBezTo>
                    <a:cubicBezTo>
                      <a:pt x="440" y="140"/>
                      <a:pt x="439" y="137"/>
                      <a:pt x="437" y="135"/>
                    </a:cubicBezTo>
                    <a:cubicBezTo>
                      <a:pt x="440" y="135"/>
                      <a:pt x="444" y="133"/>
                      <a:pt x="448" y="133"/>
                    </a:cubicBezTo>
                    <a:close/>
                    <a:moveTo>
                      <a:pt x="423" y="132"/>
                    </a:moveTo>
                    <a:cubicBezTo>
                      <a:pt x="424" y="132"/>
                      <a:pt x="427" y="135"/>
                      <a:pt x="431" y="138"/>
                    </a:cubicBezTo>
                    <a:cubicBezTo>
                      <a:pt x="432" y="142"/>
                      <a:pt x="432" y="146"/>
                      <a:pt x="433" y="149"/>
                    </a:cubicBezTo>
                    <a:cubicBezTo>
                      <a:pt x="425" y="136"/>
                      <a:pt x="422" y="132"/>
                      <a:pt x="423" y="132"/>
                    </a:cubicBezTo>
                    <a:close/>
                    <a:moveTo>
                      <a:pt x="339" y="126"/>
                    </a:moveTo>
                    <a:cubicBezTo>
                      <a:pt x="347" y="128"/>
                      <a:pt x="355" y="132"/>
                      <a:pt x="363" y="135"/>
                    </a:cubicBezTo>
                    <a:cubicBezTo>
                      <a:pt x="364" y="137"/>
                      <a:pt x="365" y="138"/>
                      <a:pt x="366" y="141"/>
                    </a:cubicBezTo>
                    <a:cubicBezTo>
                      <a:pt x="365" y="142"/>
                      <a:pt x="364" y="146"/>
                      <a:pt x="363" y="148"/>
                    </a:cubicBezTo>
                    <a:cubicBezTo>
                      <a:pt x="363" y="149"/>
                      <a:pt x="362" y="149"/>
                      <a:pt x="361" y="149"/>
                    </a:cubicBezTo>
                    <a:cubicBezTo>
                      <a:pt x="358" y="149"/>
                      <a:pt x="352" y="142"/>
                      <a:pt x="339" y="126"/>
                    </a:cubicBezTo>
                    <a:close/>
                    <a:moveTo>
                      <a:pt x="317" y="123"/>
                    </a:moveTo>
                    <a:cubicBezTo>
                      <a:pt x="327" y="135"/>
                      <a:pt x="332" y="141"/>
                      <a:pt x="337" y="148"/>
                    </a:cubicBezTo>
                    <a:cubicBezTo>
                      <a:pt x="340" y="149"/>
                      <a:pt x="344" y="151"/>
                      <a:pt x="350" y="152"/>
                    </a:cubicBezTo>
                    <a:cubicBezTo>
                      <a:pt x="351" y="154"/>
                      <a:pt x="354" y="158"/>
                      <a:pt x="355" y="158"/>
                    </a:cubicBezTo>
                    <a:cubicBezTo>
                      <a:pt x="351" y="162"/>
                      <a:pt x="345" y="164"/>
                      <a:pt x="340" y="168"/>
                    </a:cubicBezTo>
                    <a:cubicBezTo>
                      <a:pt x="340" y="168"/>
                      <a:pt x="340" y="168"/>
                      <a:pt x="340" y="168"/>
                    </a:cubicBezTo>
                    <a:cubicBezTo>
                      <a:pt x="338" y="168"/>
                      <a:pt x="336" y="166"/>
                      <a:pt x="323" y="149"/>
                    </a:cubicBezTo>
                    <a:cubicBezTo>
                      <a:pt x="324" y="149"/>
                      <a:pt x="324" y="149"/>
                      <a:pt x="324" y="149"/>
                    </a:cubicBezTo>
                    <a:cubicBezTo>
                      <a:pt x="326" y="149"/>
                      <a:pt x="329" y="151"/>
                      <a:pt x="330" y="151"/>
                    </a:cubicBezTo>
                    <a:cubicBezTo>
                      <a:pt x="332" y="151"/>
                      <a:pt x="331" y="146"/>
                      <a:pt x="317" y="123"/>
                    </a:cubicBezTo>
                    <a:close/>
                    <a:moveTo>
                      <a:pt x="313" y="138"/>
                    </a:moveTo>
                    <a:cubicBezTo>
                      <a:pt x="318" y="147"/>
                      <a:pt x="324" y="154"/>
                      <a:pt x="329" y="160"/>
                    </a:cubicBezTo>
                    <a:cubicBezTo>
                      <a:pt x="329" y="164"/>
                      <a:pt x="329" y="168"/>
                      <a:pt x="328" y="170"/>
                    </a:cubicBezTo>
                    <a:cubicBezTo>
                      <a:pt x="327" y="170"/>
                      <a:pt x="327" y="170"/>
                      <a:pt x="327" y="170"/>
                    </a:cubicBezTo>
                    <a:cubicBezTo>
                      <a:pt x="324" y="170"/>
                      <a:pt x="317" y="162"/>
                      <a:pt x="301" y="138"/>
                    </a:cubicBezTo>
                    <a:close/>
                    <a:moveTo>
                      <a:pt x="393" y="161"/>
                    </a:moveTo>
                    <a:cubicBezTo>
                      <a:pt x="396" y="169"/>
                      <a:pt x="397" y="172"/>
                      <a:pt x="395" y="172"/>
                    </a:cubicBezTo>
                    <a:cubicBezTo>
                      <a:pt x="394" y="172"/>
                      <a:pt x="391" y="170"/>
                      <a:pt x="386" y="167"/>
                    </a:cubicBezTo>
                    <a:cubicBezTo>
                      <a:pt x="387" y="163"/>
                      <a:pt x="391" y="162"/>
                      <a:pt x="393" y="161"/>
                    </a:cubicBezTo>
                    <a:close/>
                    <a:moveTo>
                      <a:pt x="356" y="186"/>
                    </a:moveTo>
                    <a:cubicBezTo>
                      <a:pt x="357" y="195"/>
                      <a:pt x="356" y="199"/>
                      <a:pt x="353" y="199"/>
                    </a:cubicBezTo>
                    <a:cubicBezTo>
                      <a:pt x="352" y="199"/>
                      <a:pt x="349" y="198"/>
                      <a:pt x="347" y="196"/>
                    </a:cubicBezTo>
                    <a:cubicBezTo>
                      <a:pt x="344" y="189"/>
                      <a:pt x="345" y="187"/>
                      <a:pt x="347" y="187"/>
                    </a:cubicBezTo>
                    <a:cubicBezTo>
                      <a:pt x="349" y="187"/>
                      <a:pt x="352" y="189"/>
                      <a:pt x="354" y="189"/>
                    </a:cubicBezTo>
                    <a:cubicBezTo>
                      <a:pt x="355" y="189"/>
                      <a:pt x="356" y="188"/>
                      <a:pt x="356" y="186"/>
                    </a:cubicBezTo>
                    <a:close/>
                    <a:moveTo>
                      <a:pt x="236" y="217"/>
                    </a:moveTo>
                    <a:lnTo>
                      <a:pt x="240" y="220"/>
                    </a:lnTo>
                    <a:cubicBezTo>
                      <a:pt x="239" y="222"/>
                      <a:pt x="239" y="226"/>
                      <a:pt x="236" y="229"/>
                    </a:cubicBezTo>
                    <a:cubicBezTo>
                      <a:pt x="235" y="226"/>
                      <a:pt x="233" y="224"/>
                      <a:pt x="232" y="221"/>
                    </a:cubicBezTo>
                    <a:cubicBezTo>
                      <a:pt x="233" y="220"/>
                      <a:pt x="235" y="219"/>
                      <a:pt x="236" y="217"/>
                    </a:cubicBezTo>
                    <a:close/>
                    <a:moveTo>
                      <a:pt x="219" y="218"/>
                    </a:moveTo>
                    <a:cubicBezTo>
                      <a:pt x="220" y="221"/>
                      <a:pt x="223" y="223"/>
                      <a:pt x="224" y="226"/>
                    </a:cubicBezTo>
                    <a:lnTo>
                      <a:pt x="220" y="234"/>
                    </a:lnTo>
                    <a:cubicBezTo>
                      <a:pt x="219" y="233"/>
                      <a:pt x="218" y="230"/>
                      <a:pt x="215" y="227"/>
                    </a:cubicBezTo>
                    <a:cubicBezTo>
                      <a:pt x="215" y="223"/>
                      <a:pt x="218" y="221"/>
                      <a:pt x="219" y="218"/>
                    </a:cubicBezTo>
                    <a:close/>
                    <a:moveTo>
                      <a:pt x="171" y="253"/>
                    </a:moveTo>
                    <a:cubicBezTo>
                      <a:pt x="173" y="253"/>
                      <a:pt x="178" y="258"/>
                      <a:pt x="182" y="262"/>
                    </a:cubicBezTo>
                    <a:cubicBezTo>
                      <a:pt x="180" y="263"/>
                      <a:pt x="178" y="264"/>
                      <a:pt x="176" y="265"/>
                    </a:cubicBezTo>
                    <a:cubicBezTo>
                      <a:pt x="171" y="256"/>
                      <a:pt x="170" y="253"/>
                      <a:pt x="171" y="253"/>
                    </a:cubicBezTo>
                    <a:close/>
                    <a:moveTo>
                      <a:pt x="167" y="267"/>
                    </a:moveTo>
                    <a:cubicBezTo>
                      <a:pt x="169" y="267"/>
                      <a:pt x="170" y="268"/>
                      <a:pt x="173" y="269"/>
                    </a:cubicBezTo>
                    <a:cubicBezTo>
                      <a:pt x="173" y="271"/>
                      <a:pt x="175" y="272"/>
                      <a:pt x="177" y="273"/>
                    </a:cubicBezTo>
                    <a:cubicBezTo>
                      <a:pt x="176" y="275"/>
                      <a:pt x="175" y="275"/>
                      <a:pt x="173" y="277"/>
                    </a:cubicBezTo>
                    <a:cubicBezTo>
                      <a:pt x="170" y="270"/>
                      <a:pt x="167" y="267"/>
                      <a:pt x="167" y="267"/>
                    </a:cubicBezTo>
                    <a:close/>
                    <a:moveTo>
                      <a:pt x="271" y="272"/>
                    </a:moveTo>
                    <a:cubicBezTo>
                      <a:pt x="275" y="279"/>
                      <a:pt x="275" y="281"/>
                      <a:pt x="274" y="281"/>
                    </a:cubicBezTo>
                    <a:cubicBezTo>
                      <a:pt x="273" y="281"/>
                      <a:pt x="272" y="281"/>
                      <a:pt x="270" y="280"/>
                    </a:cubicBezTo>
                    <a:cubicBezTo>
                      <a:pt x="270" y="278"/>
                      <a:pt x="271" y="275"/>
                      <a:pt x="271" y="272"/>
                    </a:cubicBezTo>
                    <a:close/>
                    <a:moveTo>
                      <a:pt x="263" y="281"/>
                    </a:moveTo>
                    <a:cubicBezTo>
                      <a:pt x="264" y="281"/>
                      <a:pt x="265" y="282"/>
                      <a:pt x="267" y="284"/>
                    </a:cubicBezTo>
                    <a:cubicBezTo>
                      <a:pt x="266" y="285"/>
                      <a:pt x="265" y="285"/>
                      <a:pt x="262" y="288"/>
                    </a:cubicBezTo>
                    <a:cubicBezTo>
                      <a:pt x="262" y="285"/>
                      <a:pt x="261" y="283"/>
                      <a:pt x="261" y="283"/>
                    </a:cubicBezTo>
                    <a:cubicBezTo>
                      <a:pt x="261" y="282"/>
                      <a:pt x="262" y="281"/>
                      <a:pt x="263" y="281"/>
                    </a:cubicBezTo>
                    <a:close/>
                    <a:moveTo>
                      <a:pt x="156" y="276"/>
                    </a:moveTo>
                    <a:cubicBezTo>
                      <a:pt x="158" y="276"/>
                      <a:pt x="159" y="277"/>
                      <a:pt x="161" y="277"/>
                    </a:cubicBezTo>
                    <a:cubicBezTo>
                      <a:pt x="166" y="288"/>
                      <a:pt x="167" y="293"/>
                      <a:pt x="164" y="293"/>
                    </a:cubicBezTo>
                    <a:cubicBezTo>
                      <a:pt x="162" y="293"/>
                      <a:pt x="157" y="290"/>
                      <a:pt x="151" y="284"/>
                    </a:cubicBezTo>
                    <a:cubicBezTo>
                      <a:pt x="150" y="277"/>
                      <a:pt x="153" y="276"/>
                      <a:pt x="156" y="276"/>
                    </a:cubicBezTo>
                    <a:close/>
                    <a:moveTo>
                      <a:pt x="103" y="273"/>
                    </a:moveTo>
                    <a:lnTo>
                      <a:pt x="103" y="273"/>
                    </a:lnTo>
                    <a:cubicBezTo>
                      <a:pt x="108" y="282"/>
                      <a:pt x="104" y="289"/>
                      <a:pt x="99" y="290"/>
                    </a:cubicBezTo>
                    <a:cubicBezTo>
                      <a:pt x="94" y="291"/>
                      <a:pt x="89" y="293"/>
                      <a:pt x="83" y="293"/>
                    </a:cubicBezTo>
                    <a:cubicBezTo>
                      <a:pt x="78" y="293"/>
                      <a:pt x="73" y="294"/>
                      <a:pt x="68" y="294"/>
                    </a:cubicBezTo>
                    <a:cubicBezTo>
                      <a:pt x="72" y="275"/>
                      <a:pt x="89" y="277"/>
                      <a:pt x="103" y="273"/>
                    </a:cubicBezTo>
                    <a:close/>
                    <a:moveTo>
                      <a:pt x="238" y="290"/>
                    </a:moveTo>
                    <a:cubicBezTo>
                      <a:pt x="239" y="293"/>
                      <a:pt x="240" y="294"/>
                      <a:pt x="241" y="295"/>
                    </a:cubicBezTo>
                    <a:lnTo>
                      <a:pt x="239" y="295"/>
                    </a:lnTo>
                    <a:lnTo>
                      <a:pt x="239" y="301"/>
                    </a:lnTo>
                    <a:cubicBezTo>
                      <a:pt x="235" y="299"/>
                      <a:pt x="234" y="295"/>
                      <a:pt x="232" y="293"/>
                    </a:cubicBezTo>
                    <a:cubicBezTo>
                      <a:pt x="234" y="293"/>
                      <a:pt x="235" y="292"/>
                      <a:pt x="238" y="290"/>
                    </a:cubicBezTo>
                    <a:close/>
                    <a:moveTo>
                      <a:pt x="62" y="301"/>
                    </a:moveTo>
                    <a:cubicBezTo>
                      <a:pt x="64" y="303"/>
                      <a:pt x="66" y="305"/>
                      <a:pt x="67" y="306"/>
                    </a:cubicBezTo>
                    <a:cubicBezTo>
                      <a:pt x="67" y="309"/>
                      <a:pt x="66" y="310"/>
                      <a:pt x="66" y="312"/>
                    </a:cubicBezTo>
                    <a:cubicBezTo>
                      <a:pt x="65" y="310"/>
                      <a:pt x="62" y="309"/>
                      <a:pt x="61" y="306"/>
                    </a:cubicBezTo>
                    <a:cubicBezTo>
                      <a:pt x="61" y="304"/>
                      <a:pt x="62" y="303"/>
                      <a:pt x="62" y="301"/>
                    </a:cubicBezTo>
                    <a:close/>
                    <a:moveTo>
                      <a:pt x="142" y="287"/>
                    </a:moveTo>
                    <a:cubicBezTo>
                      <a:pt x="144" y="287"/>
                      <a:pt x="148" y="289"/>
                      <a:pt x="155" y="295"/>
                    </a:cubicBezTo>
                    <a:cubicBezTo>
                      <a:pt x="151" y="305"/>
                      <a:pt x="146" y="313"/>
                      <a:pt x="135" y="313"/>
                    </a:cubicBezTo>
                    <a:cubicBezTo>
                      <a:pt x="134" y="313"/>
                      <a:pt x="132" y="312"/>
                      <a:pt x="131" y="312"/>
                    </a:cubicBezTo>
                    <a:cubicBezTo>
                      <a:pt x="130" y="311"/>
                      <a:pt x="127" y="309"/>
                      <a:pt x="125" y="306"/>
                    </a:cubicBezTo>
                    <a:cubicBezTo>
                      <a:pt x="128" y="301"/>
                      <a:pt x="128" y="293"/>
                      <a:pt x="135" y="293"/>
                    </a:cubicBezTo>
                    <a:cubicBezTo>
                      <a:pt x="139" y="293"/>
                      <a:pt x="138" y="287"/>
                      <a:pt x="142" y="287"/>
                    </a:cubicBezTo>
                    <a:close/>
                    <a:moveTo>
                      <a:pt x="115" y="303"/>
                    </a:moveTo>
                    <a:lnTo>
                      <a:pt x="115" y="303"/>
                    </a:lnTo>
                    <a:cubicBezTo>
                      <a:pt x="117" y="304"/>
                      <a:pt x="119" y="304"/>
                      <a:pt x="120" y="305"/>
                    </a:cubicBezTo>
                    <a:lnTo>
                      <a:pt x="128" y="316"/>
                    </a:lnTo>
                    <a:cubicBezTo>
                      <a:pt x="127" y="315"/>
                      <a:pt x="124" y="314"/>
                      <a:pt x="122" y="312"/>
                    </a:cubicBezTo>
                    <a:cubicBezTo>
                      <a:pt x="119" y="309"/>
                      <a:pt x="118" y="306"/>
                      <a:pt x="115" y="303"/>
                    </a:cubicBezTo>
                    <a:close/>
                    <a:moveTo>
                      <a:pt x="89" y="325"/>
                    </a:moveTo>
                    <a:cubicBezTo>
                      <a:pt x="92" y="325"/>
                      <a:pt x="93" y="326"/>
                      <a:pt x="96" y="326"/>
                    </a:cubicBezTo>
                    <a:cubicBezTo>
                      <a:pt x="96" y="326"/>
                      <a:pt x="97" y="326"/>
                      <a:pt x="97" y="327"/>
                    </a:cubicBezTo>
                    <a:cubicBezTo>
                      <a:pt x="96" y="328"/>
                      <a:pt x="94" y="328"/>
                      <a:pt x="93" y="330"/>
                    </a:cubicBezTo>
                    <a:cubicBezTo>
                      <a:pt x="92" y="328"/>
                      <a:pt x="91" y="326"/>
                      <a:pt x="89" y="325"/>
                    </a:cubicBezTo>
                    <a:close/>
                    <a:moveTo>
                      <a:pt x="569" y="1"/>
                    </a:moveTo>
                    <a:cubicBezTo>
                      <a:pt x="569" y="1"/>
                      <a:pt x="573" y="7"/>
                      <a:pt x="574" y="11"/>
                    </a:cubicBezTo>
                    <a:cubicBezTo>
                      <a:pt x="583" y="18"/>
                      <a:pt x="592" y="23"/>
                      <a:pt x="601" y="29"/>
                    </a:cubicBezTo>
                    <a:cubicBezTo>
                      <a:pt x="600" y="31"/>
                      <a:pt x="599" y="32"/>
                      <a:pt x="597" y="32"/>
                    </a:cubicBezTo>
                    <a:cubicBezTo>
                      <a:pt x="589" y="31"/>
                      <a:pt x="578" y="27"/>
                      <a:pt x="569" y="26"/>
                    </a:cubicBezTo>
                    <a:cubicBezTo>
                      <a:pt x="567" y="25"/>
                      <a:pt x="566" y="25"/>
                      <a:pt x="564" y="25"/>
                    </a:cubicBezTo>
                    <a:cubicBezTo>
                      <a:pt x="561" y="25"/>
                      <a:pt x="558" y="26"/>
                      <a:pt x="555" y="27"/>
                    </a:cubicBezTo>
                    <a:cubicBezTo>
                      <a:pt x="554" y="27"/>
                      <a:pt x="554" y="31"/>
                      <a:pt x="552" y="31"/>
                    </a:cubicBezTo>
                    <a:cubicBezTo>
                      <a:pt x="552" y="31"/>
                      <a:pt x="552" y="31"/>
                      <a:pt x="552" y="31"/>
                    </a:cubicBezTo>
                    <a:cubicBezTo>
                      <a:pt x="545" y="28"/>
                      <a:pt x="536" y="23"/>
                      <a:pt x="529" y="22"/>
                    </a:cubicBezTo>
                    <a:cubicBezTo>
                      <a:pt x="528" y="22"/>
                      <a:pt x="528" y="22"/>
                      <a:pt x="528" y="22"/>
                    </a:cubicBezTo>
                    <a:cubicBezTo>
                      <a:pt x="522" y="22"/>
                      <a:pt x="521" y="29"/>
                      <a:pt x="520" y="34"/>
                    </a:cubicBezTo>
                    <a:cubicBezTo>
                      <a:pt x="518" y="42"/>
                      <a:pt x="513" y="40"/>
                      <a:pt x="510" y="43"/>
                    </a:cubicBezTo>
                    <a:lnTo>
                      <a:pt x="494" y="54"/>
                    </a:lnTo>
                    <a:cubicBezTo>
                      <a:pt x="501" y="61"/>
                      <a:pt x="505" y="66"/>
                      <a:pt x="508" y="70"/>
                    </a:cubicBezTo>
                    <a:cubicBezTo>
                      <a:pt x="505" y="69"/>
                      <a:pt x="495" y="60"/>
                      <a:pt x="491" y="58"/>
                    </a:cubicBezTo>
                    <a:cubicBezTo>
                      <a:pt x="484" y="53"/>
                      <a:pt x="475" y="50"/>
                      <a:pt x="470" y="50"/>
                    </a:cubicBezTo>
                    <a:cubicBezTo>
                      <a:pt x="454" y="50"/>
                      <a:pt x="439" y="52"/>
                      <a:pt x="422" y="52"/>
                    </a:cubicBezTo>
                    <a:cubicBezTo>
                      <a:pt x="418" y="52"/>
                      <a:pt x="413" y="49"/>
                      <a:pt x="407" y="48"/>
                    </a:cubicBezTo>
                    <a:cubicBezTo>
                      <a:pt x="404" y="43"/>
                      <a:pt x="402" y="38"/>
                      <a:pt x="404" y="38"/>
                    </a:cubicBezTo>
                    <a:lnTo>
                      <a:pt x="404" y="38"/>
                    </a:lnTo>
                    <a:cubicBezTo>
                      <a:pt x="404" y="38"/>
                      <a:pt x="405" y="38"/>
                      <a:pt x="405" y="39"/>
                    </a:cubicBezTo>
                    <a:cubicBezTo>
                      <a:pt x="408" y="41"/>
                      <a:pt x="410" y="42"/>
                      <a:pt x="411" y="42"/>
                    </a:cubicBezTo>
                    <a:cubicBezTo>
                      <a:pt x="416" y="42"/>
                      <a:pt x="414" y="34"/>
                      <a:pt x="418" y="34"/>
                    </a:cubicBezTo>
                    <a:cubicBezTo>
                      <a:pt x="420" y="34"/>
                      <a:pt x="423" y="36"/>
                      <a:pt x="427" y="40"/>
                    </a:cubicBezTo>
                    <a:cubicBezTo>
                      <a:pt x="428" y="40"/>
                      <a:pt x="428" y="41"/>
                      <a:pt x="428" y="41"/>
                    </a:cubicBezTo>
                    <a:cubicBezTo>
                      <a:pt x="428" y="41"/>
                      <a:pt x="428" y="40"/>
                      <a:pt x="428" y="40"/>
                    </a:cubicBezTo>
                    <a:lnTo>
                      <a:pt x="444" y="37"/>
                    </a:lnTo>
                    <a:cubicBezTo>
                      <a:pt x="449" y="34"/>
                      <a:pt x="459" y="38"/>
                      <a:pt x="460" y="31"/>
                    </a:cubicBezTo>
                    <a:cubicBezTo>
                      <a:pt x="461" y="27"/>
                      <a:pt x="466" y="27"/>
                      <a:pt x="470" y="26"/>
                    </a:cubicBezTo>
                    <a:cubicBezTo>
                      <a:pt x="471" y="24"/>
                      <a:pt x="471" y="22"/>
                      <a:pt x="473" y="21"/>
                    </a:cubicBezTo>
                    <a:cubicBezTo>
                      <a:pt x="465" y="11"/>
                      <a:pt x="461" y="6"/>
                      <a:pt x="460" y="6"/>
                    </a:cubicBezTo>
                    <a:cubicBezTo>
                      <a:pt x="454" y="6"/>
                      <a:pt x="452" y="8"/>
                      <a:pt x="448" y="10"/>
                    </a:cubicBezTo>
                    <a:cubicBezTo>
                      <a:pt x="440" y="12"/>
                      <a:pt x="432" y="18"/>
                      <a:pt x="423" y="21"/>
                    </a:cubicBezTo>
                    <a:cubicBezTo>
                      <a:pt x="423" y="21"/>
                      <a:pt x="423" y="21"/>
                      <a:pt x="422" y="21"/>
                    </a:cubicBezTo>
                    <a:cubicBezTo>
                      <a:pt x="420" y="21"/>
                      <a:pt x="415" y="17"/>
                      <a:pt x="413" y="17"/>
                    </a:cubicBezTo>
                    <a:cubicBezTo>
                      <a:pt x="413" y="17"/>
                      <a:pt x="413" y="17"/>
                      <a:pt x="413" y="17"/>
                    </a:cubicBezTo>
                    <a:cubicBezTo>
                      <a:pt x="410" y="21"/>
                      <a:pt x="404" y="23"/>
                      <a:pt x="398" y="23"/>
                    </a:cubicBezTo>
                    <a:cubicBezTo>
                      <a:pt x="394" y="23"/>
                      <a:pt x="390" y="23"/>
                      <a:pt x="386" y="22"/>
                    </a:cubicBezTo>
                    <a:cubicBezTo>
                      <a:pt x="381" y="22"/>
                      <a:pt x="380" y="23"/>
                      <a:pt x="385" y="38"/>
                    </a:cubicBezTo>
                    <a:cubicBezTo>
                      <a:pt x="391" y="40"/>
                      <a:pt x="396" y="42"/>
                      <a:pt x="401" y="44"/>
                    </a:cubicBezTo>
                    <a:cubicBezTo>
                      <a:pt x="402" y="47"/>
                      <a:pt x="403" y="48"/>
                      <a:pt x="405" y="50"/>
                    </a:cubicBezTo>
                    <a:cubicBezTo>
                      <a:pt x="400" y="49"/>
                      <a:pt x="393" y="49"/>
                      <a:pt x="387" y="49"/>
                    </a:cubicBezTo>
                    <a:cubicBezTo>
                      <a:pt x="384" y="45"/>
                      <a:pt x="382" y="43"/>
                      <a:pt x="382" y="43"/>
                    </a:cubicBezTo>
                    <a:cubicBezTo>
                      <a:pt x="381" y="39"/>
                      <a:pt x="380" y="37"/>
                      <a:pt x="376" y="28"/>
                    </a:cubicBezTo>
                    <a:cubicBezTo>
                      <a:pt x="374" y="29"/>
                      <a:pt x="371" y="32"/>
                      <a:pt x="369" y="33"/>
                    </a:cubicBezTo>
                    <a:cubicBezTo>
                      <a:pt x="370" y="38"/>
                      <a:pt x="372" y="40"/>
                      <a:pt x="374" y="43"/>
                    </a:cubicBezTo>
                    <a:cubicBezTo>
                      <a:pt x="379" y="45"/>
                      <a:pt x="384" y="49"/>
                      <a:pt x="391" y="54"/>
                    </a:cubicBezTo>
                    <a:cubicBezTo>
                      <a:pt x="385" y="55"/>
                      <a:pt x="381" y="59"/>
                      <a:pt x="376" y="59"/>
                    </a:cubicBezTo>
                    <a:cubicBezTo>
                      <a:pt x="374" y="59"/>
                      <a:pt x="366" y="52"/>
                      <a:pt x="363" y="48"/>
                    </a:cubicBezTo>
                    <a:cubicBezTo>
                      <a:pt x="361" y="47"/>
                      <a:pt x="358" y="43"/>
                      <a:pt x="356" y="43"/>
                    </a:cubicBezTo>
                    <a:cubicBezTo>
                      <a:pt x="353" y="42"/>
                      <a:pt x="348" y="40"/>
                      <a:pt x="343" y="40"/>
                    </a:cubicBezTo>
                    <a:cubicBezTo>
                      <a:pt x="342" y="40"/>
                      <a:pt x="343" y="42"/>
                      <a:pt x="343" y="43"/>
                    </a:cubicBezTo>
                    <a:cubicBezTo>
                      <a:pt x="349" y="49"/>
                      <a:pt x="353" y="55"/>
                      <a:pt x="360" y="68"/>
                    </a:cubicBezTo>
                    <a:cubicBezTo>
                      <a:pt x="355" y="64"/>
                      <a:pt x="351" y="61"/>
                      <a:pt x="344" y="55"/>
                    </a:cubicBezTo>
                    <a:cubicBezTo>
                      <a:pt x="339" y="51"/>
                      <a:pt x="335" y="47"/>
                      <a:pt x="333" y="47"/>
                    </a:cubicBezTo>
                    <a:lnTo>
                      <a:pt x="333" y="47"/>
                    </a:lnTo>
                    <a:cubicBezTo>
                      <a:pt x="332" y="47"/>
                      <a:pt x="333" y="50"/>
                      <a:pt x="337" y="59"/>
                    </a:cubicBezTo>
                    <a:cubicBezTo>
                      <a:pt x="337" y="59"/>
                      <a:pt x="337" y="59"/>
                      <a:pt x="337" y="59"/>
                    </a:cubicBezTo>
                    <a:lnTo>
                      <a:pt x="337" y="59"/>
                    </a:lnTo>
                    <a:cubicBezTo>
                      <a:pt x="339" y="60"/>
                      <a:pt x="340" y="60"/>
                      <a:pt x="343" y="61"/>
                    </a:cubicBezTo>
                    <a:cubicBezTo>
                      <a:pt x="344" y="64"/>
                      <a:pt x="348" y="66"/>
                      <a:pt x="349" y="69"/>
                    </a:cubicBezTo>
                    <a:cubicBezTo>
                      <a:pt x="344" y="65"/>
                      <a:pt x="340" y="63"/>
                      <a:pt x="337" y="59"/>
                    </a:cubicBezTo>
                    <a:lnTo>
                      <a:pt x="337" y="59"/>
                    </a:lnTo>
                    <a:cubicBezTo>
                      <a:pt x="339" y="64"/>
                      <a:pt x="344" y="71"/>
                      <a:pt x="344" y="73"/>
                    </a:cubicBezTo>
                    <a:cubicBezTo>
                      <a:pt x="345" y="75"/>
                      <a:pt x="343" y="75"/>
                      <a:pt x="342" y="75"/>
                    </a:cubicBezTo>
                    <a:cubicBezTo>
                      <a:pt x="340" y="77"/>
                      <a:pt x="338" y="79"/>
                      <a:pt x="335" y="79"/>
                    </a:cubicBezTo>
                    <a:cubicBezTo>
                      <a:pt x="332" y="79"/>
                      <a:pt x="328" y="77"/>
                      <a:pt x="321" y="71"/>
                    </a:cubicBezTo>
                    <a:cubicBezTo>
                      <a:pt x="318" y="69"/>
                      <a:pt x="316" y="68"/>
                      <a:pt x="315" y="68"/>
                    </a:cubicBezTo>
                    <a:cubicBezTo>
                      <a:pt x="311" y="68"/>
                      <a:pt x="311" y="71"/>
                      <a:pt x="308" y="71"/>
                    </a:cubicBezTo>
                    <a:cubicBezTo>
                      <a:pt x="307" y="71"/>
                      <a:pt x="307" y="74"/>
                      <a:pt x="307" y="74"/>
                    </a:cubicBezTo>
                    <a:cubicBezTo>
                      <a:pt x="304" y="76"/>
                      <a:pt x="303" y="81"/>
                      <a:pt x="299" y="81"/>
                    </a:cubicBezTo>
                    <a:cubicBezTo>
                      <a:pt x="298" y="81"/>
                      <a:pt x="297" y="81"/>
                      <a:pt x="296" y="81"/>
                    </a:cubicBezTo>
                    <a:cubicBezTo>
                      <a:pt x="296" y="80"/>
                      <a:pt x="295" y="80"/>
                      <a:pt x="295" y="80"/>
                    </a:cubicBezTo>
                    <a:cubicBezTo>
                      <a:pt x="292" y="80"/>
                      <a:pt x="292" y="84"/>
                      <a:pt x="290" y="85"/>
                    </a:cubicBezTo>
                    <a:cubicBezTo>
                      <a:pt x="290" y="85"/>
                      <a:pt x="289" y="85"/>
                      <a:pt x="289" y="85"/>
                    </a:cubicBezTo>
                    <a:lnTo>
                      <a:pt x="289" y="85"/>
                    </a:lnTo>
                    <a:cubicBezTo>
                      <a:pt x="289" y="85"/>
                      <a:pt x="291" y="88"/>
                      <a:pt x="293" y="92"/>
                    </a:cubicBezTo>
                    <a:cubicBezTo>
                      <a:pt x="301" y="105"/>
                      <a:pt x="304" y="111"/>
                      <a:pt x="303" y="111"/>
                    </a:cubicBezTo>
                    <a:cubicBezTo>
                      <a:pt x="302" y="111"/>
                      <a:pt x="299" y="107"/>
                      <a:pt x="292" y="101"/>
                    </a:cubicBezTo>
                    <a:cubicBezTo>
                      <a:pt x="290" y="97"/>
                      <a:pt x="287" y="94"/>
                      <a:pt x="286" y="94"/>
                    </a:cubicBezTo>
                    <a:cubicBezTo>
                      <a:pt x="286" y="94"/>
                      <a:pt x="285" y="95"/>
                      <a:pt x="286" y="95"/>
                    </a:cubicBezTo>
                    <a:cubicBezTo>
                      <a:pt x="287" y="99"/>
                      <a:pt x="287" y="101"/>
                      <a:pt x="286" y="101"/>
                    </a:cubicBezTo>
                    <a:cubicBezTo>
                      <a:pt x="284" y="101"/>
                      <a:pt x="275" y="92"/>
                      <a:pt x="266" y="84"/>
                    </a:cubicBezTo>
                    <a:lnTo>
                      <a:pt x="266" y="84"/>
                    </a:lnTo>
                    <a:cubicBezTo>
                      <a:pt x="283" y="112"/>
                      <a:pt x="290" y="126"/>
                      <a:pt x="285" y="126"/>
                    </a:cubicBezTo>
                    <a:cubicBezTo>
                      <a:pt x="284" y="126"/>
                      <a:pt x="283" y="126"/>
                      <a:pt x="283" y="126"/>
                    </a:cubicBezTo>
                    <a:cubicBezTo>
                      <a:pt x="282" y="125"/>
                      <a:pt x="282" y="125"/>
                      <a:pt x="282" y="125"/>
                    </a:cubicBezTo>
                    <a:lnTo>
                      <a:pt x="282" y="125"/>
                    </a:lnTo>
                    <a:cubicBezTo>
                      <a:pt x="282" y="125"/>
                      <a:pt x="282" y="128"/>
                      <a:pt x="282" y="128"/>
                    </a:cubicBezTo>
                    <a:cubicBezTo>
                      <a:pt x="277" y="128"/>
                      <a:pt x="275" y="127"/>
                      <a:pt x="271" y="127"/>
                    </a:cubicBezTo>
                    <a:cubicBezTo>
                      <a:pt x="269" y="124"/>
                      <a:pt x="267" y="123"/>
                      <a:pt x="266" y="120"/>
                    </a:cubicBezTo>
                    <a:cubicBezTo>
                      <a:pt x="266" y="117"/>
                      <a:pt x="265" y="113"/>
                      <a:pt x="265" y="111"/>
                    </a:cubicBezTo>
                    <a:cubicBezTo>
                      <a:pt x="260" y="106"/>
                      <a:pt x="260" y="107"/>
                      <a:pt x="256" y="105"/>
                    </a:cubicBezTo>
                    <a:cubicBezTo>
                      <a:pt x="254" y="102"/>
                      <a:pt x="250" y="96"/>
                      <a:pt x="246" y="92"/>
                    </a:cubicBezTo>
                    <a:lnTo>
                      <a:pt x="246" y="92"/>
                    </a:lnTo>
                    <a:cubicBezTo>
                      <a:pt x="250" y="99"/>
                      <a:pt x="254" y="106"/>
                      <a:pt x="258" y="113"/>
                    </a:cubicBezTo>
                    <a:cubicBezTo>
                      <a:pt x="261" y="117"/>
                      <a:pt x="264" y="123"/>
                      <a:pt x="269" y="131"/>
                    </a:cubicBezTo>
                    <a:cubicBezTo>
                      <a:pt x="268" y="130"/>
                      <a:pt x="267" y="130"/>
                      <a:pt x="265" y="130"/>
                    </a:cubicBezTo>
                    <a:cubicBezTo>
                      <a:pt x="264" y="130"/>
                      <a:pt x="263" y="130"/>
                      <a:pt x="262" y="130"/>
                    </a:cubicBezTo>
                    <a:cubicBezTo>
                      <a:pt x="260" y="130"/>
                      <a:pt x="257" y="130"/>
                      <a:pt x="253" y="127"/>
                    </a:cubicBezTo>
                    <a:cubicBezTo>
                      <a:pt x="247" y="122"/>
                      <a:pt x="242" y="120"/>
                      <a:pt x="239" y="120"/>
                    </a:cubicBezTo>
                    <a:cubicBezTo>
                      <a:pt x="237" y="120"/>
                      <a:pt x="236" y="120"/>
                      <a:pt x="234" y="121"/>
                    </a:cubicBezTo>
                    <a:cubicBezTo>
                      <a:pt x="233" y="123"/>
                      <a:pt x="233" y="124"/>
                      <a:pt x="230" y="124"/>
                    </a:cubicBezTo>
                    <a:cubicBezTo>
                      <a:pt x="229" y="124"/>
                      <a:pt x="228" y="123"/>
                      <a:pt x="227" y="123"/>
                    </a:cubicBezTo>
                    <a:cubicBezTo>
                      <a:pt x="225" y="123"/>
                      <a:pt x="224" y="125"/>
                      <a:pt x="229" y="136"/>
                    </a:cubicBezTo>
                    <a:cubicBezTo>
                      <a:pt x="232" y="141"/>
                      <a:pt x="233" y="144"/>
                      <a:pt x="232" y="144"/>
                    </a:cubicBezTo>
                    <a:cubicBezTo>
                      <a:pt x="230" y="144"/>
                      <a:pt x="221" y="134"/>
                      <a:pt x="207" y="116"/>
                    </a:cubicBezTo>
                    <a:lnTo>
                      <a:pt x="207" y="116"/>
                    </a:lnTo>
                    <a:cubicBezTo>
                      <a:pt x="218" y="132"/>
                      <a:pt x="218" y="135"/>
                      <a:pt x="217" y="135"/>
                    </a:cubicBezTo>
                    <a:cubicBezTo>
                      <a:pt x="216" y="135"/>
                      <a:pt x="215" y="134"/>
                      <a:pt x="214" y="134"/>
                    </a:cubicBezTo>
                    <a:lnTo>
                      <a:pt x="214" y="134"/>
                    </a:lnTo>
                    <a:cubicBezTo>
                      <a:pt x="213" y="134"/>
                      <a:pt x="213" y="136"/>
                      <a:pt x="219" y="145"/>
                    </a:cubicBezTo>
                    <a:cubicBezTo>
                      <a:pt x="207" y="130"/>
                      <a:pt x="201" y="122"/>
                      <a:pt x="199" y="122"/>
                    </a:cubicBezTo>
                    <a:cubicBezTo>
                      <a:pt x="198" y="122"/>
                      <a:pt x="198" y="124"/>
                      <a:pt x="199" y="128"/>
                    </a:cubicBezTo>
                    <a:cubicBezTo>
                      <a:pt x="201" y="135"/>
                      <a:pt x="199" y="136"/>
                      <a:pt x="196" y="136"/>
                    </a:cubicBezTo>
                    <a:cubicBezTo>
                      <a:pt x="196" y="136"/>
                      <a:pt x="195" y="136"/>
                      <a:pt x="195" y="136"/>
                    </a:cubicBezTo>
                    <a:cubicBezTo>
                      <a:pt x="193" y="136"/>
                      <a:pt x="192" y="136"/>
                      <a:pt x="191" y="138"/>
                    </a:cubicBezTo>
                    <a:cubicBezTo>
                      <a:pt x="190" y="142"/>
                      <a:pt x="185" y="138"/>
                      <a:pt x="191" y="153"/>
                    </a:cubicBezTo>
                    <a:cubicBezTo>
                      <a:pt x="192" y="154"/>
                      <a:pt x="192" y="155"/>
                      <a:pt x="191" y="155"/>
                    </a:cubicBezTo>
                    <a:cubicBezTo>
                      <a:pt x="190" y="155"/>
                      <a:pt x="188" y="153"/>
                      <a:pt x="187" y="153"/>
                    </a:cubicBezTo>
                    <a:cubicBezTo>
                      <a:pt x="185" y="153"/>
                      <a:pt x="182" y="154"/>
                      <a:pt x="180" y="155"/>
                    </a:cubicBezTo>
                    <a:lnTo>
                      <a:pt x="180" y="158"/>
                    </a:lnTo>
                    <a:cubicBezTo>
                      <a:pt x="179" y="158"/>
                      <a:pt x="179" y="158"/>
                      <a:pt x="179" y="158"/>
                    </a:cubicBezTo>
                    <a:cubicBezTo>
                      <a:pt x="175" y="158"/>
                      <a:pt x="170" y="156"/>
                      <a:pt x="167" y="156"/>
                    </a:cubicBezTo>
                    <a:cubicBezTo>
                      <a:pt x="165" y="156"/>
                      <a:pt x="164" y="157"/>
                      <a:pt x="165" y="162"/>
                    </a:cubicBezTo>
                    <a:cubicBezTo>
                      <a:pt x="166" y="168"/>
                      <a:pt x="166" y="172"/>
                      <a:pt x="163" y="172"/>
                    </a:cubicBezTo>
                    <a:cubicBezTo>
                      <a:pt x="160" y="172"/>
                      <a:pt x="155" y="168"/>
                      <a:pt x="145" y="158"/>
                    </a:cubicBezTo>
                    <a:cubicBezTo>
                      <a:pt x="144" y="156"/>
                      <a:pt x="142" y="155"/>
                      <a:pt x="141" y="155"/>
                    </a:cubicBezTo>
                    <a:cubicBezTo>
                      <a:pt x="141" y="155"/>
                      <a:pt x="141" y="155"/>
                      <a:pt x="141" y="155"/>
                    </a:cubicBezTo>
                    <a:cubicBezTo>
                      <a:pt x="143" y="159"/>
                      <a:pt x="145" y="166"/>
                      <a:pt x="143" y="166"/>
                    </a:cubicBezTo>
                    <a:cubicBezTo>
                      <a:pt x="142" y="166"/>
                      <a:pt x="140" y="164"/>
                      <a:pt x="136" y="160"/>
                    </a:cubicBezTo>
                    <a:cubicBezTo>
                      <a:pt x="135" y="160"/>
                      <a:pt x="135" y="162"/>
                      <a:pt x="136" y="163"/>
                    </a:cubicBezTo>
                    <a:cubicBezTo>
                      <a:pt x="146" y="181"/>
                      <a:pt x="139" y="174"/>
                      <a:pt x="139" y="178"/>
                    </a:cubicBezTo>
                    <a:cubicBezTo>
                      <a:pt x="139" y="179"/>
                      <a:pt x="138" y="179"/>
                      <a:pt x="140" y="184"/>
                    </a:cubicBezTo>
                    <a:cubicBezTo>
                      <a:pt x="145" y="193"/>
                      <a:pt x="146" y="196"/>
                      <a:pt x="145" y="196"/>
                    </a:cubicBezTo>
                    <a:cubicBezTo>
                      <a:pt x="144" y="196"/>
                      <a:pt x="141" y="193"/>
                      <a:pt x="138" y="189"/>
                    </a:cubicBezTo>
                    <a:cubicBezTo>
                      <a:pt x="134" y="184"/>
                      <a:pt x="130" y="181"/>
                      <a:pt x="129" y="181"/>
                    </a:cubicBezTo>
                    <a:lnTo>
                      <a:pt x="129" y="181"/>
                    </a:lnTo>
                    <a:cubicBezTo>
                      <a:pt x="128" y="181"/>
                      <a:pt x="130" y="185"/>
                      <a:pt x="138" y="196"/>
                    </a:cubicBezTo>
                    <a:cubicBezTo>
                      <a:pt x="140" y="200"/>
                      <a:pt x="141" y="204"/>
                      <a:pt x="140" y="204"/>
                    </a:cubicBezTo>
                    <a:cubicBezTo>
                      <a:pt x="139" y="203"/>
                      <a:pt x="136" y="204"/>
                      <a:pt x="131" y="199"/>
                    </a:cubicBezTo>
                    <a:cubicBezTo>
                      <a:pt x="126" y="195"/>
                      <a:pt x="123" y="193"/>
                      <a:pt x="122" y="193"/>
                    </a:cubicBezTo>
                    <a:cubicBezTo>
                      <a:pt x="119" y="193"/>
                      <a:pt x="119" y="198"/>
                      <a:pt x="116" y="198"/>
                    </a:cubicBezTo>
                    <a:cubicBezTo>
                      <a:pt x="115" y="198"/>
                      <a:pt x="114" y="197"/>
                      <a:pt x="112" y="196"/>
                    </a:cubicBezTo>
                    <a:cubicBezTo>
                      <a:pt x="111" y="196"/>
                      <a:pt x="111" y="195"/>
                      <a:pt x="111" y="195"/>
                    </a:cubicBezTo>
                    <a:lnTo>
                      <a:pt x="111" y="195"/>
                    </a:lnTo>
                    <a:cubicBezTo>
                      <a:pt x="111" y="195"/>
                      <a:pt x="112" y="196"/>
                      <a:pt x="112" y="198"/>
                    </a:cubicBezTo>
                    <a:cubicBezTo>
                      <a:pt x="114" y="205"/>
                      <a:pt x="118" y="213"/>
                      <a:pt x="116" y="213"/>
                    </a:cubicBezTo>
                    <a:cubicBezTo>
                      <a:pt x="116" y="213"/>
                      <a:pt x="115" y="213"/>
                      <a:pt x="114" y="212"/>
                    </a:cubicBezTo>
                    <a:cubicBezTo>
                      <a:pt x="113" y="211"/>
                      <a:pt x="112" y="211"/>
                      <a:pt x="111" y="211"/>
                    </a:cubicBezTo>
                    <a:cubicBezTo>
                      <a:pt x="109" y="211"/>
                      <a:pt x="109" y="213"/>
                      <a:pt x="109" y="216"/>
                    </a:cubicBezTo>
                    <a:cubicBezTo>
                      <a:pt x="108" y="217"/>
                      <a:pt x="108" y="220"/>
                      <a:pt x="110" y="224"/>
                    </a:cubicBezTo>
                    <a:cubicBezTo>
                      <a:pt x="114" y="231"/>
                      <a:pt x="116" y="236"/>
                      <a:pt x="114" y="236"/>
                    </a:cubicBezTo>
                    <a:cubicBezTo>
                      <a:pt x="113" y="236"/>
                      <a:pt x="110" y="233"/>
                      <a:pt x="103" y="226"/>
                    </a:cubicBezTo>
                    <a:cubicBezTo>
                      <a:pt x="99" y="221"/>
                      <a:pt x="93" y="218"/>
                      <a:pt x="91" y="218"/>
                    </a:cubicBezTo>
                    <a:cubicBezTo>
                      <a:pt x="90" y="218"/>
                      <a:pt x="90" y="219"/>
                      <a:pt x="92" y="221"/>
                    </a:cubicBezTo>
                    <a:cubicBezTo>
                      <a:pt x="96" y="230"/>
                      <a:pt x="97" y="233"/>
                      <a:pt x="95" y="233"/>
                    </a:cubicBezTo>
                    <a:cubicBezTo>
                      <a:pt x="93" y="233"/>
                      <a:pt x="89" y="229"/>
                      <a:pt x="86" y="226"/>
                    </a:cubicBezTo>
                    <a:cubicBezTo>
                      <a:pt x="79" y="222"/>
                      <a:pt x="73" y="217"/>
                      <a:pt x="71" y="217"/>
                    </a:cubicBezTo>
                    <a:cubicBezTo>
                      <a:pt x="68" y="217"/>
                      <a:pt x="69" y="222"/>
                      <a:pt x="76" y="237"/>
                    </a:cubicBezTo>
                    <a:cubicBezTo>
                      <a:pt x="76" y="237"/>
                      <a:pt x="77" y="237"/>
                      <a:pt x="77" y="237"/>
                    </a:cubicBezTo>
                    <a:cubicBezTo>
                      <a:pt x="76" y="237"/>
                      <a:pt x="76" y="237"/>
                      <a:pt x="75" y="237"/>
                    </a:cubicBezTo>
                    <a:cubicBezTo>
                      <a:pt x="70" y="236"/>
                      <a:pt x="66" y="237"/>
                      <a:pt x="59" y="233"/>
                    </a:cubicBezTo>
                    <a:cubicBezTo>
                      <a:pt x="57" y="232"/>
                      <a:pt x="55" y="231"/>
                      <a:pt x="54" y="231"/>
                    </a:cubicBezTo>
                    <a:cubicBezTo>
                      <a:pt x="53" y="231"/>
                      <a:pt x="53" y="233"/>
                      <a:pt x="57" y="241"/>
                    </a:cubicBezTo>
                    <a:cubicBezTo>
                      <a:pt x="64" y="254"/>
                      <a:pt x="66" y="260"/>
                      <a:pt x="64" y="260"/>
                    </a:cubicBezTo>
                    <a:cubicBezTo>
                      <a:pt x="63" y="260"/>
                      <a:pt x="62" y="259"/>
                      <a:pt x="60" y="258"/>
                    </a:cubicBezTo>
                    <a:cubicBezTo>
                      <a:pt x="58" y="256"/>
                      <a:pt x="56" y="255"/>
                      <a:pt x="55" y="255"/>
                    </a:cubicBezTo>
                    <a:cubicBezTo>
                      <a:pt x="52" y="255"/>
                      <a:pt x="54" y="263"/>
                      <a:pt x="50" y="263"/>
                    </a:cubicBezTo>
                    <a:cubicBezTo>
                      <a:pt x="50" y="263"/>
                      <a:pt x="49" y="263"/>
                      <a:pt x="49" y="263"/>
                    </a:cubicBezTo>
                    <a:cubicBezTo>
                      <a:pt x="48" y="263"/>
                      <a:pt x="47" y="263"/>
                      <a:pt x="47" y="263"/>
                    </a:cubicBezTo>
                    <a:cubicBezTo>
                      <a:pt x="42" y="263"/>
                      <a:pt x="43" y="269"/>
                      <a:pt x="39" y="271"/>
                    </a:cubicBezTo>
                    <a:cubicBezTo>
                      <a:pt x="34" y="273"/>
                      <a:pt x="29" y="275"/>
                      <a:pt x="24" y="278"/>
                    </a:cubicBezTo>
                    <a:cubicBezTo>
                      <a:pt x="24" y="278"/>
                      <a:pt x="25" y="280"/>
                      <a:pt x="25" y="283"/>
                    </a:cubicBezTo>
                    <a:cubicBezTo>
                      <a:pt x="30" y="291"/>
                      <a:pt x="35" y="299"/>
                      <a:pt x="40" y="306"/>
                    </a:cubicBezTo>
                    <a:cubicBezTo>
                      <a:pt x="28" y="296"/>
                      <a:pt x="10" y="279"/>
                      <a:pt x="4" y="279"/>
                    </a:cubicBezTo>
                    <a:cubicBezTo>
                      <a:pt x="1" y="279"/>
                      <a:pt x="1" y="284"/>
                      <a:pt x="8" y="300"/>
                    </a:cubicBezTo>
                    <a:cubicBezTo>
                      <a:pt x="8" y="300"/>
                      <a:pt x="8" y="300"/>
                      <a:pt x="8" y="300"/>
                    </a:cubicBezTo>
                    <a:cubicBezTo>
                      <a:pt x="10" y="300"/>
                      <a:pt x="10" y="295"/>
                      <a:pt x="10" y="293"/>
                    </a:cubicBezTo>
                    <a:cubicBezTo>
                      <a:pt x="10" y="293"/>
                      <a:pt x="10" y="292"/>
                      <a:pt x="11" y="292"/>
                    </a:cubicBezTo>
                    <a:cubicBezTo>
                      <a:pt x="12" y="292"/>
                      <a:pt x="17" y="297"/>
                      <a:pt x="28" y="309"/>
                    </a:cubicBezTo>
                    <a:cubicBezTo>
                      <a:pt x="25" y="308"/>
                      <a:pt x="21" y="305"/>
                      <a:pt x="18" y="304"/>
                    </a:cubicBezTo>
                    <a:lnTo>
                      <a:pt x="18" y="304"/>
                    </a:lnTo>
                    <a:cubicBezTo>
                      <a:pt x="25" y="314"/>
                      <a:pt x="30" y="324"/>
                      <a:pt x="36" y="335"/>
                    </a:cubicBezTo>
                    <a:cubicBezTo>
                      <a:pt x="36" y="335"/>
                      <a:pt x="34" y="334"/>
                      <a:pt x="33" y="334"/>
                    </a:cubicBezTo>
                    <a:cubicBezTo>
                      <a:pt x="31" y="334"/>
                      <a:pt x="31" y="335"/>
                      <a:pt x="33" y="338"/>
                    </a:cubicBezTo>
                    <a:cubicBezTo>
                      <a:pt x="47" y="363"/>
                      <a:pt x="39" y="357"/>
                      <a:pt x="44" y="367"/>
                    </a:cubicBezTo>
                    <a:cubicBezTo>
                      <a:pt x="47" y="375"/>
                      <a:pt x="47" y="378"/>
                      <a:pt x="45" y="378"/>
                    </a:cubicBezTo>
                    <a:cubicBezTo>
                      <a:pt x="42" y="378"/>
                      <a:pt x="38" y="376"/>
                      <a:pt x="33" y="372"/>
                    </a:cubicBezTo>
                    <a:cubicBezTo>
                      <a:pt x="30" y="369"/>
                      <a:pt x="28" y="368"/>
                      <a:pt x="25" y="367"/>
                    </a:cubicBezTo>
                    <a:lnTo>
                      <a:pt x="25" y="367"/>
                    </a:lnTo>
                    <a:cubicBezTo>
                      <a:pt x="33" y="373"/>
                      <a:pt x="44" y="389"/>
                      <a:pt x="55" y="404"/>
                    </a:cubicBezTo>
                    <a:cubicBezTo>
                      <a:pt x="58" y="412"/>
                      <a:pt x="59" y="417"/>
                      <a:pt x="56" y="417"/>
                    </a:cubicBezTo>
                    <a:cubicBezTo>
                      <a:pt x="54" y="417"/>
                      <a:pt x="50" y="414"/>
                      <a:pt x="42" y="406"/>
                    </a:cubicBezTo>
                    <a:lnTo>
                      <a:pt x="42" y="406"/>
                    </a:lnTo>
                    <a:cubicBezTo>
                      <a:pt x="52" y="421"/>
                      <a:pt x="60" y="435"/>
                      <a:pt x="68" y="445"/>
                    </a:cubicBezTo>
                    <a:cubicBezTo>
                      <a:pt x="81" y="463"/>
                      <a:pt x="96" y="484"/>
                      <a:pt x="106" y="496"/>
                    </a:cubicBezTo>
                    <a:cubicBezTo>
                      <a:pt x="141" y="537"/>
                      <a:pt x="162" y="555"/>
                      <a:pt x="173" y="557"/>
                    </a:cubicBezTo>
                    <a:cubicBezTo>
                      <a:pt x="178" y="559"/>
                      <a:pt x="183" y="559"/>
                      <a:pt x="188" y="559"/>
                    </a:cubicBezTo>
                    <a:cubicBezTo>
                      <a:pt x="196" y="559"/>
                      <a:pt x="202" y="558"/>
                      <a:pt x="208" y="554"/>
                    </a:cubicBezTo>
                    <a:cubicBezTo>
                      <a:pt x="228" y="544"/>
                      <a:pt x="248" y="530"/>
                      <a:pt x="266" y="519"/>
                    </a:cubicBezTo>
                    <a:cubicBezTo>
                      <a:pt x="277" y="510"/>
                      <a:pt x="290" y="502"/>
                      <a:pt x="301" y="493"/>
                    </a:cubicBezTo>
                    <a:cubicBezTo>
                      <a:pt x="313" y="483"/>
                      <a:pt x="323" y="469"/>
                      <a:pt x="335" y="460"/>
                    </a:cubicBezTo>
                    <a:cubicBezTo>
                      <a:pt x="344" y="452"/>
                      <a:pt x="354" y="444"/>
                      <a:pt x="361" y="436"/>
                    </a:cubicBezTo>
                    <a:cubicBezTo>
                      <a:pt x="365" y="434"/>
                      <a:pt x="365" y="426"/>
                      <a:pt x="370" y="424"/>
                    </a:cubicBezTo>
                    <a:cubicBezTo>
                      <a:pt x="375" y="420"/>
                      <a:pt x="384" y="423"/>
                      <a:pt x="389" y="418"/>
                    </a:cubicBezTo>
                    <a:cubicBezTo>
                      <a:pt x="398" y="409"/>
                      <a:pt x="401" y="393"/>
                      <a:pt x="416" y="392"/>
                    </a:cubicBezTo>
                    <a:cubicBezTo>
                      <a:pt x="422" y="392"/>
                      <a:pt x="426" y="388"/>
                      <a:pt x="429" y="384"/>
                    </a:cubicBezTo>
                    <a:cubicBezTo>
                      <a:pt x="433" y="379"/>
                      <a:pt x="437" y="374"/>
                      <a:pt x="440" y="371"/>
                    </a:cubicBezTo>
                    <a:cubicBezTo>
                      <a:pt x="444" y="367"/>
                      <a:pt x="448" y="362"/>
                      <a:pt x="452" y="357"/>
                    </a:cubicBezTo>
                    <a:cubicBezTo>
                      <a:pt x="456" y="353"/>
                      <a:pt x="460" y="348"/>
                      <a:pt x="464" y="346"/>
                    </a:cubicBezTo>
                    <a:cubicBezTo>
                      <a:pt x="465" y="344"/>
                      <a:pt x="467" y="344"/>
                      <a:pt x="469" y="344"/>
                    </a:cubicBezTo>
                    <a:cubicBezTo>
                      <a:pt x="471" y="344"/>
                      <a:pt x="473" y="344"/>
                      <a:pt x="474" y="343"/>
                    </a:cubicBezTo>
                    <a:cubicBezTo>
                      <a:pt x="480" y="336"/>
                      <a:pt x="482" y="327"/>
                      <a:pt x="489" y="322"/>
                    </a:cubicBezTo>
                    <a:cubicBezTo>
                      <a:pt x="494" y="319"/>
                      <a:pt x="502" y="319"/>
                      <a:pt x="508" y="316"/>
                    </a:cubicBezTo>
                    <a:cubicBezTo>
                      <a:pt x="509" y="316"/>
                      <a:pt x="511" y="316"/>
                      <a:pt x="512" y="316"/>
                    </a:cubicBezTo>
                    <a:cubicBezTo>
                      <a:pt x="516" y="316"/>
                      <a:pt x="520" y="317"/>
                      <a:pt x="524" y="317"/>
                    </a:cubicBezTo>
                    <a:cubicBezTo>
                      <a:pt x="527" y="317"/>
                      <a:pt x="530" y="317"/>
                      <a:pt x="532" y="315"/>
                    </a:cubicBezTo>
                    <a:cubicBezTo>
                      <a:pt x="543" y="313"/>
                      <a:pt x="549" y="304"/>
                      <a:pt x="562" y="304"/>
                    </a:cubicBezTo>
                    <a:cubicBezTo>
                      <a:pt x="563" y="304"/>
                      <a:pt x="564" y="304"/>
                      <a:pt x="565" y="304"/>
                    </a:cubicBezTo>
                    <a:cubicBezTo>
                      <a:pt x="569" y="304"/>
                      <a:pt x="573" y="304"/>
                      <a:pt x="577" y="304"/>
                    </a:cubicBezTo>
                    <a:cubicBezTo>
                      <a:pt x="586" y="304"/>
                      <a:pt x="593" y="303"/>
                      <a:pt x="597" y="295"/>
                    </a:cubicBezTo>
                    <a:cubicBezTo>
                      <a:pt x="600" y="292"/>
                      <a:pt x="600" y="282"/>
                      <a:pt x="604" y="279"/>
                    </a:cubicBezTo>
                    <a:cubicBezTo>
                      <a:pt x="611" y="273"/>
                      <a:pt x="621" y="273"/>
                      <a:pt x="631" y="269"/>
                    </a:cubicBezTo>
                    <a:cubicBezTo>
                      <a:pt x="634" y="268"/>
                      <a:pt x="638" y="266"/>
                      <a:pt x="641" y="263"/>
                    </a:cubicBezTo>
                    <a:cubicBezTo>
                      <a:pt x="647" y="258"/>
                      <a:pt x="653" y="252"/>
                      <a:pt x="659" y="247"/>
                    </a:cubicBezTo>
                    <a:cubicBezTo>
                      <a:pt x="660" y="247"/>
                      <a:pt x="664" y="248"/>
                      <a:pt x="675" y="265"/>
                    </a:cubicBezTo>
                    <a:cubicBezTo>
                      <a:pt x="676" y="264"/>
                      <a:pt x="676" y="262"/>
                      <a:pt x="676" y="260"/>
                    </a:cubicBezTo>
                    <a:cubicBezTo>
                      <a:pt x="678" y="257"/>
                      <a:pt x="678" y="250"/>
                      <a:pt x="680" y="248"/>
                    </a:cubicBezTo>
                    <a:cubicBezTo>
                      <a:pt x="686" y="246"/>
                      <a:pt x="696" y="246"/>
                      <a:pt x="701" y="241"/>
                    </a:cubicBezTo>
                    <a:cubicBezTo>
                      <a:pt x="706" y="237"/>
                      <a:pt x="709" y="229"/>
                      <a:pt x="711" y="222"/>
                    </a:cubicBezTo>
                    <a:cubicBezTo>
                      <a:pt x="712" y="220"/>
                      <a:pt x="714" y="219"/>
                      <a:pt x="715" y="216"/>
                    </a:cubicBezTo>
                    <a:cubicBezTo>
                      <a:pt x="718" y="212"/>
                      <a:pt x="721" y="205"/>
                      <a:pt x="726" y="204"/>
                    </a:cubicBezTo>
                    <a:cubicBezTo>
                      <a:pt x="727" y="204"/>
                      <a:pt x="727" y="204"/>
                      <a:pt x="728" y="204"/>
                    </a:cubicBezTo>
                    <a:cubicBezTo>
                      <a:pt x="732" y="204"/>
                      <a:pt x="737" y="206"/>
                      <a:pt x="743" y="210"/>
                    </a:cubicBezTo>
                    <a:cubicBezTo>
                      <a:pt x="744" y="210"/>
                      <a:pt x="745" y="210"/>
                      <a:pt x="745" y="210"/>
                    </a:cubicBezTo>
                    <a:cubicBezTo>
                      <a:pt x="750" y="210"/>
                      <a:pt x="748" y="203"/>
                      <a:pt x="751" y="203"/>
                    </a:cubicBezTo>
                    <a:cubicBezTo>
                      <a:pt x="751" y="203"/>
                      <a:pt x="752" y="203"/>
                      <a:pt x="752" y="203"/>
                    </a:cubicBezTo>
                    <a:cubicBezTo>
                      <a:pt x="754" y="204"/>
                      <a:pt x="756" y="204"/>
                      <a:pt x="758" y="204"/>
                    </a:cubicBezTo>
                    <a:cubicBezTo>
                      <a:pt x="765" y="204"/>
                      <a:pt x="769" y="200"/>
                      <a:pt x="774" y="198"/>
                    </a:cubicBezTo>
                    <a:cubicBezTo>
                      <a:pt x="777" y="198"/>
                      <a:pt x="779" y="196"/>
                      <a:pt x="779" y="193"/>
                    </a:cubicBezTo>
                    <a:cubicBezTo>
                      <a:pt x="779" y="185"/>
                      <a:pt x="777" y="174"/>
                      <a:pt x="778" y="169"/>
                    </a:cubicBezTo>
                    <a:cubicBezTo>
                      <a:pt x="779" y="163"/>
                      <a:pt x="785" y="163"/>
                      <a:pt x="789" y="161"/>
                    </a:cubicBezTo>
                    <a:cubicBezTo>
                      <a:pt x="780" y="153"/>
                      <a:pt x="778" y="149"/>
                      <a:pt x="775" y="147"/>
                    </a:cubicBezTo>
                    <a:cubicBezTo>
                      <a:pt x="772" y="137"/>
                      <a:pt x="768" y="128"/>
                      <a:pt x="752" y="112"/>
                    </a:cubicBezTo>
                    <a:cubicBezTo>
                      <a:pt x="741" y="99"/>
                      <a:pt x="730" y="87"/>
                      <a:pt x="718" y="73"/>
                    </a:cubicBezTo>
                    <a:lnTo>
                      <a:pt x="718" y="65"/>
                    </a:lnTo>
                    <a:cubicBezTo>
                      <a:pt x="711" y="60"/>
                      <a:pt x="706" y="58"/>
                      <a:pt x="699" y="49"/>
                    </a:cubicBezTo>
                    <a:cubicBezTo>
                      <a:pt x="686" y="38"/>
                      <a:pt x="679" y="32"/>
                      <a:pt x="674" y="31"/>
                    </a:cubicBezTo>
                    <a:cubicBezTo>
                      <a:pt x="660" y="27"/>
                      <a:pt x="646" y="23"/>
                      <a:pt x="632" y="19"/>
                    </a:cubicBezTo>
                    <a:cubicBezTo>
                      <a:pt x="628" y="18"/>
                      <a:pt x="624" y="15"/>
                      <a:pt x="621" y="15"/>
                    </a:cubicBezTo>
                    <a:cubicBezTo>
                      <a:pt x="621" y="15"/>
                      <a:pt x="620" y="15"/>
                      <a:pt x="620" y="16"/>
                    </a:cubicBezTo>
                    <a:cubicBezTo>
                      <a:pt x="619" y="17"/>
                      <a:pt x="618" y="18"/>
                      <a:pt x="616" y="18"/>
                    </a:cubicBezTo>
                    <a:cubicBezTo>
                      <a:pt x="612" y="18"/>
                      <a:pt x="604" y="13"/>
                      <a:pt x="599" y="12"/>
                    </a:cubicBezTo>
                    <a:cubicBezTo>
                      <a:pt x="591" y="10"/>
                      <a:pt x="579" y="5"/>
                      <a:pt x="5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44"/>
              <p:cNvSpPr/>
              <p:nvPr/>
            </p:nvSpPr>
            <p:spPr>
              <a:xfrm>
                <a:off x="7777220" y="3782794"/>
                <a:ext cx="238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44"/>
              <p:cNvSpPr/>
              <p:nvPr/>
            </p:nvSpPr>
            <p:spPr>
              <a:xfrm>
                <a:off x="7763911" y="3779586"/>
                <a:ext cx="13547" cy="3446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9" extrusionOk="0">
                    <a:moveTo>
                      <a:pt x="77" y="0"/>
                    </a:moveTo>
                    <a:cubicBezTo>
                      <a:pt x="76" y="3"/>
                      <a:pt x="77" y="7"/>
                      <a:pt x="75" y="8"/>
                    </a:cubicBezTo>
                    <a:cubicBezTo>
                      <a:pt x="73" y="8"/>
                      <a:pt x="72" y="9"/>
                      <a:pt x="70" y="9"/>
                    </a:cubicBezTo>
                    <a:cubicBezTo>
                      <a:pt x="66" y="9"/>
                      <a:pt x="62" y="8"/>
                      <a:pt x="58" y="8"/>
                    </a:cubicBezTo>
                    <a:cubicBezTo>
                      <a:pt x="45" y="10"/>
                      <a:pt x="30" y="8"/>
                      <a:pt x="19" y="12"/>
                    </a:cubicBezTo>
                    <a:cubicBezTo>
                      <a:pt x="15" y="13"/>
                      <a:pt x="13" y="19"/>
                      <a:pt x="8" y="19"/>
                    </a:cubicBezTo>
                    <a:cubicBezTo>
                      <a:pt x="6" y="19"/>
                      <a:pt x="5" y="18"/>
                      <a:pt x="2" y="17"/>
                    </a:cubicBezTo>
                    <a:lnTo>
                      <a:pt x="2" y="17"/>
                    </a:lnTo>
                    <a:cubicBezTo>
                      <a:pt x="0" y="17"/>
                      <a:pt x="4" y="23"/>
                      <a:pt x="8" y="27"/>
                    </a:cubicBezTo>
                    <a:cubicBezTo>
                      <a:pt x="10" y="28"/>
                      <a:pt x="12" y="29"/>
                      <a:pt x="13" y="29"/>
                    </a:cubicBezTo>
                    <a:cubicBezTo>
                      <a:pt x="15" y="29"/>
                      <a:pt x="16" y="28"/>
                      <a:pt x="18" y="28"/>
                    </a:cubicBezTo>
                    <a:cubicBezTo>
                      <a:pt x="29" y="26"/>
                      <a:pt x="37" y="22"/>
                      <a:pt x="50" y="22"/>
                    </a:cubicBezTo>
                    <a:cubicBezTo>
                      <a:pt x="63" y="22"/>
                      <a:pt x="79" y="26"/>
                      <a:pt x="94" y="27"/>
                    </a:cubicBezTo>
                    <a:cubicBezTo>
                      <a:pt x="97" y="27"/>
                      <a:pt x="100" y="29"/>
                      <a:pt x="103" y="29"/>
                    </a:cubicBezTo>
                    <a:cubicBezTo>
                      <a:pt x="107" y="29"/>
                      <a:pt x="109" y="28"/>
                      <a:pt x="113" y="27"/>
                    </a:cubicBezTo>
                    <a:cubicBezTo>
                      <a:pt x="109" y="23"/>
                      <a:pt x="105" y="19"/>
                      <a:pt x="102" y="19"/>
                    </a:cubicBezTo>
                    <a:cubicBezTo>
                      <a:pt x="101" y="19"/>
                      <a:pt x="100" y="20"/>
                      <a:pt x="100" y="20"/>
                    </a:cubicBezTo>
                    <a:cubicBezTo>
                      <a:pt x="99" y="21"/>
                      <a:pt x="99" y="21"/>
                      <a:pt x="98" y="21"/>
                    </a:cubicBezTo>
                    <a:cubicBezTo>
                      <a:pt x="95" y="21"/>
                      <a:pt x="89" y="18"/>
                      <a:pt x="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44"/>
              <p:cNvSpPr/>
              <p:nvPr/>
            </p:nvSpPr>
            <p:spPr>
              <a:xfrm>
                <a:off x="7777220" y="3782794"/>
                <a:ext cx="238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44"/>
              <p:cNvSpPr/>
              <p:nvPr/>
            </p:nvSpPr>
            <p:spPr>
              <a:xfrm>
                <a:off x="7708061" y="3818681"/>
                <a:ext cx="2020" cy="3565"/>
              </a:xfrm>
              <a:custGeom>
                <a:avLst/>
                <a:gdLst/>
                <a:ahLst/>
                <a:cxnLst/>
                <a:rect l="l" t="t" r="r" b="b"/>
                <a:pathLst>
                  <a:path w="17" h="30" extrusionOk="0">
                    <a:moveTo>
                      <a:pt x="5" y="0"/>
                    </a:moveTo>
                    <a:cubicBezTo>
                      <a:pt x="0" y="0"/>
                      <a:pt x="5" y="8"/>
                      <a:pt x="16" y="30"/>
                    </a:cubicBezTo>
                    <a:cubicBezTo>
                      <a:pt x="15" y="19"/>
                      <a:pt x="13" y="12"/>
                      <a:pt x="12" y="3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44"/>
              <p:cNvSpPr/>
              <p:nvPr/>
            </p:nvSpPr>
            <p:spPr>
              <a:xfrm>
                <a:off x="7713289" y="3808937"/>
                <a:ext cx="1307" cy="951"/>
              </a:xfrm>
              <a:custGeom>
                <a:avLst/>
                <a:gdLst/>
                <a:ahLst/>
                <a:cxnLst/>
                <a:rect l="l" t="t" r="r" b="b"/>
                <a:pathLst>
                  <a:path w="11" h="8" extrusionOk="0">
                    <a:moveTo>
                      <a:pt x="1" y="1"/>
                    </a:moveTo>
                    <a:cubicBezTo>
                      <a:pt x="3" y="4"/>
                      <a:pt x="4" y="6"/>
                      <a:pt x="6" y="7"/>
                    </a:cubicBezTo>
                    <a:lnTo>
                      <a:pt x="10" y="7"/>
                    </a:lnTo>
                    <a:cubicBezTo>
                      <a:pt x="9" y="6"/>
                      <a:pt x="7" y="4"/>
                      <a:pt x="6" y="2"/>
                    </a:cubicBezTo>
                    <a:cubicBezTo>
                      <a:pt x="5" y="2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44"/>
              <p:cNvSpPr/>
              <p:nvPr/>
            </p:nvSpPr>
            <p:spPr>
              <a:xfrm>
                <a:off x="7580200" y="3833178"/>
                <a:ext cx="356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2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44"/>
              <p:cNvSpPr/>
              <p:nvPr/>
            </p:nvSpPr>
            <p:spPr>
              <a:xfrm>
                <a:off x="7545739" y="3799193"/>
                <a:ext cx="44799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283" y="23"/>
                    </a:moveTo>
                    <a:cubicBezTo>
                      <a:pt x="284" y="24"/>
                      <a:pt x="286" y="24"/>
                      <a:pt x="287" y="24"/>
                    </a:cubicBezTo>
                    <a:cubicBezTo>
                      <a:pt x="284" y="24"/>
                      <a:pt x="283" y="25"/>
                      <a:pt x="281" y="25"/>
                    </a:cubicBezTo>
                    <a:lnTo>
                      <a:pt x="277" y="25"/>
                    </a:lnTo>
                    <a:cubicBezTo>
                      <a:pt x="278" y="24"/>
                      <a:pt x="281" y="24"/>
                      <a:pt x="283" y="23"/>
                    </a:cubicBezTo>
                    <a:close/>
                    <a:moveTo>
                      <a:pt x="256" y="36"/>
                    </a:moveTo>
                    <a:cubicBezTo>
                      <a:pt x="255" y="37"/>
                      <a:pt x="253" y="37"/>
                      <a:pt x="252" y="39"/>
                    </a:cubicBezTo>
                    <a:cubicBezTo>
                      <a:pt x="252" y="39"/>
                      <a:pt x="251" y="40"/>
                      <a:pt x="251" y="40"/>
                    </a:cubicBezTo>
                    <a:cubicBezTo>
                      <a:pt x="250" y="40"/>
                      <a:pt x="249" y="39"/>
                      <a:pt x="248" y="39"/>
                    </a:cubicBezTo>
                    <a:lnTo>
                      <a:pt x="248" y="37"/>
                    </a:lnTo>
                    <a:cubicBezTo>
                      <a:pt x="252" y="37"/>
                      <a:pt x="253" y="36"/>
                      <a:pt x="256" y="36"/>
                    </a:cubicBezTo>
                    <a:close/>
                    <a:moveTo>
                      <a:pt x="290" y="25"/>
                    </a:moveTo>
                    <a:cubicBezTo>
                      <a:pt x="305" y="27"/>
                      <a:pt x="296" y="36"/>
                      <a:pt x="292" y="44"/>
                    </a:cubicBezTo>
                    <a:cubicBezTo>
                      <a:pt x="290" y="45"/>
                      <a:pt x="287" y="45"/>
                      <a:pt x="285" y="45"/>
                    </a:cubicBezTo>
                    <a:cubicBezTo>
                      <a:pt x="281" y="45"/>
                      <a:pt x="280" y="44"/>
                      <a:pt x="281" y="41"/>
                    </a:cubicBezTo>
                    <a:cubicBezTo>
                      <a:pt x="282" y="39"/>
                      <a:pt x="284" y="36"/>
                      <a:pt x="286" y="34"/>
                    </a:cubicBezTo>
                    <a:cubicBezTo>
                      <a:pt x="287" y="30"/>
                      <a:pt x="289" y="28"/>
                      <a:pt x="290" y="25"/>
                    </a:cubicBezTo>
                    <a:close/>
                    <a:moveTo>
                      <a:pt x="262" y="49"/>
                    </a:moveTo>
                    <a:cubicBezTo>
                      <a:pt x="261" y="50"/>
                      <a:pt x="260" y="50"/>
                      <a:pt x="258" y="51"/>
                    </a:cubicBezTo>
                    <a:cubicBezTo>
                      <a:pt x="255" y="52"/>
                      <a:pt x="249" y="53"/>
                      <a:pt x="243" y="56"/>
                    </a:cubicBezTo>
                    <a:cubicBezTo>
                      <a:pt x="246" y="54"/>
                      <a:pt x="247" y="52"/>
                      <a:pt x="251" y="51"/>
                    </a:cubicBezTo>
                    <a:cubicBezTo>
                      <a:pt x="254" y="51"/>
                      <a:pt x="258" y="50"/>
                      <a:pt x="262" y="49"/>
                    </a:cubicBezTo>
                    <a:close/>
                    <a:moveTo>
                      <a:pt x="256" y="53"/>
                    </a:moveTo>
                    <a:cubicBezTo>
                      <a:pt x="258" y="57"/>
                      <a:pt x="265" y="57"/>
                      <a:pt x="262" y="59"/>
                    </a:cubicBezTo>
                    <a:cubicBezTo>
                      <a:pt x="260" y="62"/>
                      <a:pt x="274" y="59"/>
                      <a:pt x="251" y="68"/>
                    </a:cubicBezTo>
                    <a:cubicBezTo>
                      <a:pt x="244" y="66"/>
                      <a:pt x="238" y="63"/>
                      <a:pt x="247" y="57"/>
                    </a:cubicBezTo>
                    <a:cubicBezTo>
                      <a:pt x="251" y="56"/>
                      <a:pt x="253" y="56"/>
                      <a:pt x="256" y="53"/>
                    </a:cubicBezTo>
                    <a:close/>
                    <a:moveTo>
                      <a:pt x="261" y="67"/>
                    </a:moveTo>
                    <a:cubicBezTo>
                      <a:pt x="270" y="67"/>
                      <a:pt x="266" y="70"/>
                      <a:pt x="263" y="72"/>
                    </a:cubicBezTo>
                    <a:cubicBezTo>
                      <a:pt x="257" y="73"/>
                      <a:pt x="253" y="74"/>
                      <a:pt x="251" y="74"/>
                    </a:cubicBezTo>
                    <a:cubicBezTo>
                      <a:pt x="245" y="74"/>
                      <a:pt x="248" y="71"/>
                      <a:pt x="261" y="67"/>
                    </a:cubicBezTo>
                    <a:close/>
                    <a:moveTo>
                      <a:pt x="267" y="76"/>
                    </a:moveTo>
                    <a:cubicBezTo>
                      <a:pt x="266" y="76"/>
                      <a:pt x="265" y="77"/>
                      <a:pt x="264" y="78"/>
                    </a:cubicBezTo>
                    <a:cubicBezTo>
                      <a:pt x="262" y="79"/>
                      <a:pt x="261" y="79"/>
                      <a:pt x="261" y="79"/>
                    </a:cubicBezTo>
                    <a:lnTo>
                      <a:pt x="261" y="78"/>
                    </a:lnTo>
                    <a:cubicBezTo>
                      <a:pt x="264" y="77"/>
                      <a:pt x="266" y="76"/>
                      <a:pt x="267" y="76"/>
                    </a:cubicBezTo>
                    <a:close/>
                    <a:moveTo>
                      <a:pt x="279" y="77"/>
                    </a:moveTo>
                    <a:cubicBezTo>
                      <a:pt x="282" y="77"/>
                      <a:pt x="274" y="80"/>
                      <a:pt x="267" y="83"/>
                    </a:cubicBezTo>
                    <a:cubicBezTo>
                      <a:pt x="266" y="82"/>
                      <a:pt x="266" y="80"/>
                      <a:pt x="266" y="80"/>
                    </a:cubicBezTo>
                    <a:cubicBezTo>
                      <a:pt x="274" y="78"/>
                      <a:pt x="278" y="77"/>
                      <a:pt x="279" y="77"/>
                    </a:cubicBezTo>
                    <a:close/>
                    <a:moveTo>
                      <a:pt x="281" y="102"/>
                    </a:moveTo>
                    <a:cubicBezTo>
                      <a:pt x="283" y="102"/>
                      <a:pt x="284" y="103"/>
                      <a:pt x="287" y="103"/>
                    </a:cubicBezTo>
                    <a:cubicBezTo>
                      <a:pt x="284" y="104"/>
                      <a:pt x="281" y="104"/>
                      <a:pt x="278" y="105"/>
                    </a:cubicBezTo>
                    <a:cubicBezTo>
                      <a:pt x="276" y="104"/>
                      <a:pt x="274" y="104"/>
                      <a:pt x="273" y="103"/>
                    </a:cubicBezTo>
                    <a:cubicBezTo>
                      <a:pt x="276" y="102"/>
                      <a:pt x="278" y="102"/>
                      <a:pt x="281" y="102"/>
                    </a:cubicBezTo>
                    <a:close/>
                    <a:moveTo>
                      <a:pt x="215" y="108"/>
                    </a:moveTo>
                    <a:lnTo>
                      <a:pt x="215" y="110"/>
                    </a:lnTo>
                    <a:cubicBezTo>
                      <a:pt x="214" y="110"/>
                      <a:pt x="211" y="112"/>
                      <a:pt x="210" y="112"/>
                    </a:cubicBezTo>
                    <a:cubicBezTo>
                      <a:pt x="209" y="110"/>
                      <a:pt x="208" y="110"/>
                      <a:pt x="205" y="110"/>
                    </a:cubicBezTo>
                    <a:cubicBezTo>
                      <a:pt x="209" y="109"/>
                      <a:pt x="211" y="109"/>
                      <a:pt x="215" y="108"/>
                    </a:cubicBezTo>
                    <a:close/>
                    <a:moveTo>
                      <a:pt x="279" y="108"/>
                    </a:moveTo>
                    <a:cubicBezTo>
                      <a:pt x="281" y="109"/>
                      <a:pt x="281" y="109"/>
                      <a:pt x="281" y="110"/>
                    </a:cubicBezTo>
                    <a:cubicBezTo>
                      <a:pt x="279" y="112"/>
                      <a:pt x="278" y="112"/>
                      <a:pt x="277" y="112"/>
                    </a:cubicBezTo>
                    <a:cubicBezTo>
                      <a:pt x="274" y="112"/>
                      <a:pt x="271" y="110"/>
                      <a:pt x="269" y="110"/>
                    </a:cubicBezTo>
                    <a:cubicBezTo>
                      <a:pt x="273" y="109"/>
                      <a:pt x="277" y="109"/>
                      <a:pt x="279" y="108"/>
                    </a:cubicBezTo>
                    <a:close/>
                    <a:moveTo>
                      <a:pt x="212" y="123"/>
                    </a:moveTo>
                    <a:cubicBezTo>
                      <a:pt x="214" y="123"/>
                      <a:pt x="214" y="123"/>
                      <a:pt x="209" y="125"/>
                    </a:cubicBezTo>
                    <a:cubicBezTo>
                      <a:pt x="209" y="124"/>
                      <a:pt x="209" y="124"/>
                      <a:pt x="208" y="123"/>
                    </a:cubicBezTo>
                    <a:close/>
                    <a:moveTo>
                      <a:pt x="211" y="126"/>
                    </a:moveTo>
                    <a:cubicBezTo>
                      <a:pt x="213" y="126"/>
                      <a:pt x="215" y="128"/>
                      <a:pt x="216" y="128"/>
                    </a:cubicBezTo>
                    <a:cubicBezTo>
                      <a:pt x="212" y="128"/>
                      <a:pt x="210" y="129"/>
                      <a:pt x="209" y="129"/>
                    </a:cubicBezTo>
                    <a:cubicBezTo>
                      <a:pt x="206" y="129"/>
                      <a:pt x="209" y="127"/>
                      <a:pt x="211" y="126"/>
                    </a:cubicBezTo>
                    <a:close/>
                    <a:moveTo>
                      <a:pt x="315" y="146"/>
                    </a:moveTo>
                    <a:cubicBezTo>
                      <a:pt x="313" y="147"/>
                      <a:pt x="312" y="150"/>
                      <a:pt x="310" y="151"/>
                    </a:cubicBezTo>
                    <a:cubicBezTo>
                      <a:pt x="306" y="152"/>
                      <a:pt x="302" y="153"/>
                      <a:pt x="297" y="154"/>
                    </a:cubicBezTo>
                    <a:lnTo>
                      <a:pt x="297" y="154"/>
                    </a:lnTo>
                    <a:cubicBezTo>
                      <a:pt x="298" y="154"/>
                      <a:pt x="298" y="154"/>
                      <a:pt x="298" y="154"/>
                    </a:cubicBezTo>
                    <a:lnTo>
                      <a:pt x="298" y="154"/>
                    </a:lnTo>
                    <a:cubicBezTo>
                      <a:pt x="296" y="154"/>
                      <a:pt x="294" y="155"/>
                      <a:pt x="293" y="155"/>
                    </a:cubicBezTo>
                    <a:lnTo>
                      <a:pt x="293" y="155"/>
                    </a:lnTo>
                    <a:cubicBezTo>
                      <a:pt x="294" y="155"/>
                      <a:pt x="296" y="155"/>
                      <a:pt x="297" y="154"/>
                    </a:cubicBezTo>
                    <a:lnTo>
                      <a:pt x="297" y="154"/>
                    </a:lnTo>
                    <a:cubicBezTo>
                      <a:pt x="296" y="155"/>
                      <a:pt x="291" y="157"/>
                      <a:pt x="294" y="157"/>
                    </a:cubicBezTo>
                    <a:cubicBezTo>
                      <a:pt x="297" y="157"/>
                      <a:pt x="304" y="156"/>
                      <a:pt x="324" y="151"/>
                    </a:cubicBezTo>
                    <a:lnTo>
                      <a:pt x="324" y="151"/>
                    </a:lnTo>
                    <a:cubicBezTo>
                      <a:pt x="309" y="155"/>
                      <a:pt x="302" y="157"/>
                      <a:pt x="293" y="160"/>
                    </a:cubicBezTo>
                    <a:cubicBezTo>
                      <a:pt x="290" y="162"/>
                      <a:pt x="288" y="163"/>
                      <a:pt x="284" y="167"/>
                    </a:cubicBezTo>
                    <a:cubicBezTo>
                      <a:pt x="281" y="168"/>
                      <a:pt x="277" y="170"/>
                      <a:pt x="274" y="170"/>
                    </a:cubicBezTo>
                    <a:lnTo>
                      <a:pt x="274" y="161"/>
                    </a:lnTo>
                    <a:cubicBezTo>
                      <a:pt x="274" y="160"/>
                      <a:pt x="273" y="160"/>
                      <a:pt x="293" y="155"/>
                    </a:cubicBezTo>
                    <a:lnTo>
                      <a:pt x="293" y="155"/>
                    </a:lnTo>
                    <a:cubicBezTo>
                      <a:pt x="290" y="156"/>
                      <a:pt x="287" y="156"/>
                      <a:pt x="284" y="157"/>
                    </a:cubicBezTo>
                    <a:cubicBezTo>
                      <a:pt x="282" y="156"/>
                      <a:pt x="279" y="156"/>
                      <a:pt x="278" y="156"/>
                    </a:cubicBezTo>
                    <a:cubicBezTo>
                      <a:pt x="277" y="155"/>
                      <a:pt x="286" y="152"/>
                      <a:pt x="315" y="146"/>
                    </a:cubicBezTo>
                    <a:close/>
                    <a:moveTo>
                      <a:pt x="254" y="165"/>
                    </a:moveTo>
                    <a:cubicBezTo>
                      <a:pt x="260" y="165"/>
                      <a:pt x="246" y="171"/>
                      <a:pt x="251" y="171"/>
                    </a:cubicBezTo>
                    <a:cubicBezTo>
                      <a:pt x="240" y="171"/>
                      <a:pt x="240" y="170"/>
                      <a:pt x="247" y="166"/>
                    </a:cubicBezTo>
                    <a:cubicBezTo>
                      <a:pt x="250" y="165"/>
                      <a:pt x="252" y="165"/>
                      <a:pt x="254" y="165"/>
                    </a:cubicBezTo>
                    <a:close/>
                    <a:moveTo>
                      <a:pt x="359" y="172"/>
                    </a:moveTo>
                    <a:cubicBezTo>
                      <a:pt x="357" y="173"/>
                      <a:pt x="356" y="174"/>
                      <a:pt x="355" y="175"/>
                    </a:cubicBezTo>
                    <a:cubicBezTo>
                      <a:pt x="353" y="176"/>
                      <a:pt x="351" y="176"/>
                      <a:pt x="348" y="176"/>
                    </a:cubicBezTo>
                    <a:lnTo>
                      <a:pt x="348" y="176"/>
                    </a:lnTo>
                    <a:cubicBezTo>
                      <a:pt x="352" y="175"/>
                      <a:pt x="355" y="173"/>
                      <a:pt x="359" y="172"/>
                    </a:cubicBezTo>
                    <a:close/>
                    <a:moveTo>
                      <a:pt x="310" y="162"/>
                    </a:moveTo>
                    <a:lnTo>
                      <a:pt x="310" y="162"/>
                    </a:lnTo>
                    <a:cubicBezTo>
                      <a:pt x="304" y="167"/>
                      <a:pt x="299" y="171"/>
                      <a:pt x="292" y="175"/>
                    </a:cubicBezTo>
                    <a:cubicBezTo>
                      <a:pt x="289" y="175"/>
                      <a:pt x="287" y="176"/>
                      <a:pt x="284" y="177"/>
                    </a:cubicBezTo>
                    <a:cubicBezTo>
                      <a:pt x="283" y="176"/>
                      <a:pt x="283" y="175"/>
                      <a:pt x="281" y="175"/>
                    </a:cubicBezTo>
                    <a:cubicBezTo>
                      <a:pt x="278" y="173"/>
                      <a:pt x="284" y="171"/>
                      <a:pt x="310" y="162"/>
                    </a:cubicBezTo>
                    <a:close/>
                    <a:moveTo>
                      <a:pt x="355" y="180"/>
                    </a:moveTo>
                    <a:lnTo>
                      <a:pt x="355" y="180"/>
                    </a:lnTo>
                    <a:cubicBezTo>
                      <a:pt x="355" y="180"/>
                      <a:pt x="354" y="180"/>
                      <a:pt x="354" y="180"/>
                    </a:cubicBezTo>
                    <a:cubicBezTo>
                      <a:pt x="354" y="180"/>
                      <a:pt x="354" y="180"/>
                      <a:pt x="354" y="180"/>
                    </a:cubicBezTo>
                    <a:lnTo>
                      <a:pt x="354" y="180"/>
                    </a:lnTo>
                    <a:cubicBezTo>
                      <a:pt x="354" y="180"/>
                      <a:pt x="354" y="180"/>
                      <a:pt x="355" y="180"/>
                    </a:cubicBezTo>
                    <a:close/>
                    <a:moveTo>
                      <a:pt x="352" y="178"/>
                    </a:moveTo>
                    <a:cubicBezTo>
                      <a:pt x="349" y="180"/>
                      <a:pt x="347" y="181"/>
                      <a:pt x="344" y="182"/>
                    </a:cubicBezTo>
                    <a:lnTo>
                      <a:pt x="344" y="182"/>
                    </a:lnTo>
                    <a:lnTo>
                      <a:pt x="344" y="180"/>
                    </a:lnTo>
                    <a:cubicBezTo>
                      <a:pt x="347" y="179"/>
                      <a:pt x="350" y="179"/>
                      <a:pt x="352" y="178"/>
                    </a:cubicBezTo>
                    <a:close/>
                    <a:moveTo>
                      <a:pt x="307" y="173"/>
                    </a:moveTo>
                    <a:lnTo>
                      <a:pt x="307" y="173"/>
                    </a:lnTo>
                    <a:cubicBezTo>
                      <a:pt x="304" y="176"/>
                      <a:pt x="299" y="178"/>
                      <a:pt x="293" y="181"/>
                    </a:cubicBezTo>
                    <a:cubicBezTo>
                      <a:pt x="293" y="181"/>
                      <a:pt x="289" y="182"/>
                      <a:pt x="285" y="183"/>
                    </a:cubicBezTo>
                    <a:lnTo>
                      <a:pt x="285" y="183"/>
                    </a:lnTo>
                    <a:cubicBezTo>
                      <a:pt x="287" y="182"/>
                      <a:pt x="277" y="182"/>
                      <a:pt x="293" y="176"/>
                    </a:cubicBezTo>
                    <a:lnTo>
                      <a:pt x="307" y="173"/>
                    </a:lnTo>
                    <a:close/>
                    <a:moveTo>
                      <a:pt x="354" y="180"/>
                    </a:moveTo>
                    <a:cubicBezTo>
                      <a:pt x="350" y="181"/>
                      <a:pt x="346" y="182"/>
                      <a:pt x="341" y="183"/>
                    </a:cubicBezTo>
                    <a:cubicBezTo>
                      <a:pt x="342" y="183"/>
                      <a:pt x="343" y="183"/>
                      <a:pt x="344" y="182"/>
                    </a:cubicBezTo>
                    <a:lnTo>
                      <a:pt x="344" y="182"/>
                    </a:lnTo>
                    <a:lnTo>
                      <a:pt x="344" y="182"/>
                    </a:lnTo>
                    <a:cubicBezTo>
                      <a:pt x="347" y="181"/>
                      <a:pt x="350" y="180"/>
                      <a:pt x="354" y="180"/>
                    </a:cubicBezTo>
                    <a:close/>
                    <a:moveTo>
                      <a:pt x="255" y="185"/>
                    </a:moveTo>
                    <a:cubicBezTo>
                      <a:pt x="256" y="187"/>
                      <a:pt x="256" y="188"/>
                      <a:pt x="256" y="189"/>
                    </a:cubicBezTo>
                    <a:cubicBezTo>
                      <a:pt x="251" y="190"/>
                      <a:pt x="247" y="190"/>
                      <a:pt x="246" y="190"/>
                    </a:cubicBezTo>
                    <a:cubicBezTo>
                      <a:pt x="244" y="190"/>
                      <a:pt x="247" y="189"/>
                      <a:pt x="255" y="185"/>
                    </a:cubicBezTo>
                    <a:close/>
                    <a:moveTo>
                      <a:pt x="327" y="178"/>
                    </a:moveTo>
                    <a:cubicBezTo>
                      <a:pt x="328" y="178"/>
                      <a:pt x="328" y="178"/>
                      <a:pt x="328" y="178"/>
                    </a:cubicBezTo>
                    <a:cubicBezTo>
                      <a:pt x="326" y="180"/>
                      <a:pt x="328" y="181"/>
                      <a:pt x="326" y="182"/>
                    </a:cubicBezTo>
                    <a:cubicBezTo>
                      <a:pt x="325" y="182"/>
                      <a:pt x="321" y="184"/>
                      <a:pt x="315" y="187"/>
                    </a:cubicBezTo>
                    <a:cubicBezTo>
                      <a:pt x="307" y="189"/>
                      <a:pt x="298" y="192"/>
                      <a:pt x="287" y="196"/>
                    </a:cubicBezTo>
                    <a:cubicBezTo>
                      <a:pt x="286" y="197"/>
                      <a:pt x="285" y="197"/>
                      <a:pt x="284" y="197"/>
                    </a:cubicBezTo>
                    <a:lnTo>
                      <a:pt x="284" y="197"/>
                    </a:lnTo>
                    <a:cubicBezTo>
                      <a:pt x="284" y="194"/>
                      <a:pt x="284" y="192"/>
                      <a:pt x="286" y="189"/>
                    </a:cubicBezTo>
                    <a:cubicBezTo>
                      <a:pt x="287" y="187"/>
                      <a:pt x="291" y="185"/>
                      <a:pt x="310" y="178"/>
                    </a:cubicBezTo>
                    <a:lnTo>
                      <a:pt x="310" y="178"/>
                    </a:lnTo>
                    <a:cubicBezTo>
                      <a:pt x="307" y="181"/>
                      <a:pt x="304" y="182"/>
                      <a:pt x="302" y="185"/>
                    </a:cubicBezTo>
                    <a:cubicBezTo>
                      <a:pt x="316" y="180"/>
                      <a:pt x="325" y="178"/>
                      <a:pt x="327" y="178"/>
                    </a:cubicBezTo>
                    <a:close/>
                    <a:moveTo>
                      <a:pt x="268" y="205"/>
                    </a:moveTo>
                    <a:cubicBezTo>
                      <a:pt x="269" y="205"/>
                      <a:pt x="263" y="206"/>
                      <a:pt x="258" y="209"/>
                    </a:cubicBezTo>
                    <a:cubicBezTo>
                      <a:pt x="256" y="209"/>
                      <a:pt x="253" y="209"/>
                      <a:pt x="251" y="209"/>
                    </a:cubicBezTo>
                    <a:lnTo>
                      <a:pt x="251" y="209"/>
                    </a:lnTo>
                    <a:cubicBezTo>
                      <a:pt x="263" y="206"/>
                      <a:pt x="268" y="205"/>
                      <a:pt x="268" y="205"/>
                    </a:cubicBezTo>
                    <a:close/>
                    <a:moveTo>
                      <a:pt x="324" y="189"/>
                    </a:moveTo>
                    <a:cubicBezTo>
                      <a:pt x="323" y="192"/>
                      <a:pt x="326" y="193"/>
                      <a:pt x="303" y="201"/>
                    </a:cubicBezTo>
                    <a:cubicBezTo>
                      <a:pt x="287" y="206"/>
                      <a:pt x="286" y="209"/>
                      <a:pt x="277" y="213"/>
                    </a:cubicBezTo>
                    <a:cubicBezTo>
                      <a:pt x="270" y="213"/>
                      <a:pt x="270" y="210"/>
                      <a:pt x="279" y="204"/>
                    </a:cubicBezTo>
                    <a:cubicBezTo>
                      <a:pt x="282" y="202"/>
                      <a:pt x="302" y="197"/>
                      <a:pt x="324" y="189"/>
                    </a:cubicBezTo>
                    <a:close/>
                    <a:moveTo>
                      <a:pt x="258" y="211"/>
                    </a:moveTo>
                    <a:lnTo>
                      <a:pt x="258" y="211"/>
                    </a:lnTo>
                    <a:cubicBezTo>
                      <a:pt x="257" y="213"/>
                      <a:pt x="256" y="215"/>
                      <a:pt x="255" y="216"/>
                    </a:cubicBezTo>
                    <a:cubicBezTo>
                      <a:pt x="252" y="216"/>
                      <a:pt x="251" y="218"/>
                      <a:pt x="249" y="218"/>
                    </a:cubicBezTo>
                    <a:cubicBezTo>
                      <a:pt x="249" y="217"/>
                      <a:pt x="249" y="215"/>
                      <a:pt x="247" y="214"/>
                    </a:cubicBezTo>
                    <a:cubicBezTo>
                      <a:pt x="252" y="213"/>
                      <a:pt x="255" y="213"/>
                      <a:pt x="258" y="211"/>
                    </a:cubicBezTo>
                    <a:close/>
                    <a:moveTo>
                      <a:pt x="268" y="216"/>
                    </a:moveTo>
                    <a:cubicBezTo>
                      <a:pt x="275" y="221"/>
                      <a:pt x="274" y="226"/>
                      <a:pt x="264" y="236"/>
                    </a:cubicBezTo>
                    <a:cubicBezTo>
                      <a:pt x="261" y="237"/>
                      <a:pt x="258" y="237"/>
                      <a:pt x="255" y="239"/>
                    </a:cubicBezTo>
                    <a:cubicBezTo>
                      <a:pt x="260" y="231"/>
                      <a:pt x="263" y="224"/>
                      <a:pt x="268" y="216"/>
                    </a:cubicBezTo>
                    <a:close/>
                    <a:moveTo>
                      <a:pt x="270" y="237"/>
                    </a:moveTo>
                    <a:cubicBezTo>
                      <a:pt x="272" y="237"/>
                      <a:pt x="265" y="239"/>
                      <a:pt x="267" y="239"/>
                    </a:cubicBezTo>
                    <a:lnTo>
                      <a:pt x="260" y="239"/>
                    </a:lnTo>
                    <a:cubicBezTo>
                      <a:pt x="267" y="237"/>
                      <a:pt x="270" y="237"/>
                      <a:pt x="270" y="237"/>
                    </a:cubicBezTo>
                    <a:close/>
                    <a:moveTo>
                      <a:pt x="305" y="290"/>
                    </a:moveTo>
                    <a:cubicBezTo>
                      <a:pt x="305" y="290"/>
                      <a:pt x="305" y="290"/>
                      <a:pt x="305" y="291"/>
                    </a:cubicBezTo>
                    <a:lnTo>
                      <a:pt x="305" y="291"/>
                    </a:lnTo>
                    <a:cubicBezTo>
                      <a:pt x="305" y="290"/>
                      <a:pt x="306" y="290"/>
                      <a:pt x="305" y="290"/>
                    </a:cubicBezTo>
                    <a:close/>
                    <a:moveTo>
                      <a:pt x="326" y="0"/>
                    </a:moveTo>
                    <a:cubicBezTo>
                      <a:pt x="323" y="0"/>
                      <a:pt x="318" y="1"/>
                      <a:pt x="308" y="3"/>
                    </a:cubicBezTo>
                    <a:cubicBezTo>
                      <a:pt x="305" y="4"/>
                      <a:pt x="309" y="4"/>
                      <a:pt x="312" y="4"/>
                    </a:cubicBezTo>
                    <a:cubicBezTo>
                      <a:pt x="314" y="4"/>
                      <a:pt x="310" y="5"/>
                      <a:pt x="291" y="13"/>
                    </a:cubicBezTo>
                    <a:cubicBezTo>
                      <a:pt x="295" y="9"/>
                      <a:pt x="298" y="8"/>
                      <a:pt x="300" y="7"/>
                    </a:cubicBezTo>
                    <a:lnTo>
                      <a:pt x="300" y="7"/>
                    </a:lnTo>
                    <a:cubicBezTo>
                      <a:pt x="289" y="9"/>
                      <a:pt x="279" y="13"/>
                      <a:pt x="266" y="15"/>
                    </a:cubicBezTo>
                    <a:cubicBezTo>
                      <a:pt x="265" y="14"/>
                      <a:pt x="269" y="11"/>
                      <a:pt x="268" y="11"/>
                    </a:cubicBezTo>
                    <a:cubicBezTo>
                      <a:pt x="267" y="11"/>
                      <a:pt x="266" y="12"/>
                      <a:pt x="263" y="13"/>
                    </a:cubicBezTo>
                    <a:cubicBezTo>
                      <a:pt x="251" y="15"/>
                      <a:pt x="247" y="16"/>
                      <a:pt x="244" y="16"/>
                    </a:cubicBezTo>
                    <a:cubicBezTo>
                      <a:pt x="242" y="16"/>
                      <a:pt x="241" y="15"/>
                      <a:pt x="239" y="15"/>
                    </a:cubicBezTo>
                    <a:cubicBezTo>
                      <a:pt x="239" y="15"/>
                      <a:pt x="237" y="16"/>
                      <a:pt x="236" y="16"/>
                    </a:cubicBezTo>
                    <a:cubicBezTo>
                      <a:pt x="231" y="17"/>
                      <a:pt x="228" y="17"/>
                      <a:pt x="227" y="17"/>
                    </a:cubicBezTo>
                    <a:cubicBezTo>
                      <a:pt x="223" y="17"/>
                      <a:pt x="229" y="14"/>
                      <a:pt x="237" y="10"/>
                    </a:cubicBezTo>
                    <a:cubicBezTo>
                      <a:pt x="241" y="9"/>
                      <a:pt x="242" y="8"/>
                      <a:pt x="245" y="7"/>
                    </a:cubicBezTo>
                    <a:lnTo>
                      <a:pt x="245" y="7"/>
                    </a:lnTo>
                    <a:cubicBezTo>
                      <a:pt x="236" y="10"/>
                      <a:pt x="218" y="16"/>
                      <a:pt x="199" y="21"/>
                    </a:cubicBezTo>
                    <a:cubicBezTo>
                      <a:pt x="194" y="22"/>
                      <a:pt x="190" y="22"/>
                      <a:pt x="188" y="22"/>
                    </a:cubicBezTo>
                    <a:cubicBezTo>
                      <a:pt x="185" y="22"/>
                      <a:pt x="188" y="21"/>
                      <a:pt x="204" y="15"/>
                    </a:cubicBezTo>
                    <a:lnTo>
                      <a:pt x="204" y="15"/>
                    </a:lnTo>
                    <a:cubicBezTo>
                      <a:pt x="187" y="19"/>
                      <a:pt x="172" y="23"/>
                      <a:pt x="158" y="26"/>
                    </a:cubicBezTo>
                    <a:cubicBezTo>
                      <a:pt x="137" y="34"/>
                      <a:pt x="111" y="40"/>
                      <a:pt x="97" y="45"/>
                    </a:cubicBezTo>
                    <a:cubicBezTo>
                      <a:pt x="46" y="61"/>
                      <a:pt x="20" y="71"/>
                      <a:pt x="14" y="76"/>
                    </a:cubicBezTo>
                    <a:cubicBezTo>
                      <a:pt x="4" y="84"/>
                      <a:pt x="0" y="89"/>
                      <a:pt x="0" y="94"/>
                    </a:cubicBezTo>
                    <a:cubicBezTo>
                      <a:pt x="0" y="104"/>
                      <a:pt x="3" y="114"/>
                      <a:pt x="4" y="124"/>
                    </a:cubicBezTo>
                    <a:cubicBezTo>
                      <a:pt x="5" y="130"/>
                      <a:pt x="8" y="136"/>
                      <a:pt x="10" y="141"/>
                    </a:cubicBezTo>
                    <a:cubicBezTo>
                      <a:pt x="15" y="147"/>
                      <a:pt x="20" y="154"/>
                      <a:pt x="24" y="159"/>
                    </a:cubicBezTo>
                    <a:cubicBezTo>
                      <a:pt x="27" y="162"/>
                      <a:pt x="29" y="168"/>
                      <a:pt x="33" y="172"/>
                    </a:cubicBezTo>
                    <a:cubicBezTo>
                      <a:pt x="35" y="173"/>
                      <a:pt x="40" y="175"/>
                      <a:pt x="40" y="176"/>
                    </a:cubicBezTo>
                    <a:cubicBezTo>
                      <a:pt x="40" y="180"/>
                      <a:pt x="33" y="183"/>
                      <a:pt x="36" y="187"/>
                    </a:cubicBezTo>
                    <a:cubicBezTo>
                      <a:pt x="40" y="190"/>
                      <a:pt x="51" y="193"/>
                      <a:pt x="46" y="199"/>
                    </a:cubicBezTo>
                    <a:cubicBezTo>
                      <a:pt x="43" y="202"/>
                      <a:pt x="45" y="203"/>
                      <a:pt x="46" y="206"/>
                    </a:cubicBezTo>
                    <a:cubicBezTo>
                      <a:pt x="47" y="208"/>
                      <a:pt x="50" y="210"/>
                      <a:pt x="52" y="211"/>
                    </a:cubicBezTo>
                    <a:cubicBezTo>
                      <a:pt x="56" y="213"/>
                      <a:pt x="58" y="214"/>
                      <a:pt x="59" y="216"/>
                    </a:cubicBezTo>
                    <a:cubicBezTo>
                      <a:pt x="61" y="219"/>
                      <a:pt x="63" y="220"/>
                      <a:pt x="63" y="223"/>
                    </a:cubicBezTo>
                    <a:cubicBezTo>
                      <a:pt x="63" y="224"/>
                      <a:pt x="59" y="226"/>
                      <a:pt x="61" y="228"/>
                    </a:cubicBezTo>
                    <a:cubicBezTo>
                      <a:pt x="63" y="231"/>
                      <a:pt x="69" y="234"/>
                      <a:pt x="71" y="236"/>
                    </a:cubicBezTo>
                    <a:cubicBezTo>
                      <a:pt x="71" y="239"/>
                      <a:pt x="68" y="241"/>
                      <a:pt x="66" y="245"/>
                    </a:cubicBezTo>
                    <a:cubicBezTo>
                      <a:pt x="63" y="249"/>
                      <a:pt x="57" y="254"/>
                      <a:pt x="56" y="257"/>
                    </a:cubicBezTo>
                    <a:cubicBezTo>
                      <a:pt x="52" y="262"/>
                      <a:pt x="58" y="266"/>
                      <a:pt x="50" y="272"/>
                    </a:cubicBezTo>
                    <a:cubicBezTo>
                      <a:pt x="43" y="280"/>
                      <a:pt x="36" y="286"/>
                      <a:pt x="42" y="288"/>
                    </a:cubicBezTo>
                    <a:cubicBezTo>
                      <a:pt x="45" y="289"/>
                      <a:pt x="53" y="289"/>
                      <a:pt x="53" y="292"/>
                    </a:cubicBezTo>
                    <a:cubicBezTo>
                      <a:pt x="56" y="297"/>
                      <a:pt x="51" y="302"/>
                      <a:pt x="50" y="306"/>
                    </a:cubicBezTo>
                    <a:cubicBezTo>
                      <a:pt x="50" y="308"/>
                      <a:pt x="50" y="309"/>
                      <a:pt x="51" y="311"/>
                    </a:cubicBezTo>
                    <a:cubicBezTo>
                      <a:pt x="52" y="313"/>
                      <a:pt x="56" y="318"/>
                      <a:pt x="57" y="320"/>
                    </a:cubicBezTo>
                    <a:cubicBezTo>
                      <a:pt x="57" y="320"/>
                      <a:pt x="53" y="322"/>
                      <a:pt x="35" y="327"/>
                    </a:cubicBezTo>
                    <a:lnTo>
                      <a:pt x="38" y="327"/>
                    </a:lnTo>
                    <a:cubicBezTo>
                      <a:pt x="41" y="328"/>
                      <a:pt x="46" y="328"/>
                      <a:pt x="46" y="329"/>
                    </a:cubicBezTo>
                    <a:cubicBezTo>
                      <a:pt x="46" y="332"/>
                      <a:pt x="42" y="337"/>
                      <a:pt x="43" y="340"/>
                    </a:cubicBezTo>
                    <a:cubicBezTo>
                      <a:pt x="45" y="342"/>
                      <a:pt x="51" y="344"/>
                      <a:pt x="55" y="345"/>
                    </a:cubicBezTo>
                    <a:cubicBezTo>
                      <a:pt x="57" y="346"/>
                      <a:pt x="58" y="346"/>
                      <a:pt x="59" y="348"/>
                    </a:cubicBezTo>
                    <a:cubicBezTo>
                      <a:pt x="62" y="349"/>
                      <a:pt x="65" y="350"/>
                      <a:pt x="64" y="353"/>
                    </a:cubicBezTo>
                    <a:cubicBezTo>
                      <a:pt x="63" y="354"/>
                      <a:pt x="59" y="356"/>
                      <a:pt x="52" y="361"/>
                    </a:cubicBezTo>
                    <a:cubicBezTo>
                      <a:pt x="46" y="364"/>
                      <a:pt x="58" y="362"/>
                      <a:pt x="53" y="365"/>
                    </a:cubicBezTo>
                    <a:cubicBezTo>
                      <a:pt x="46" y="370"/>
                      <a:pt x="50" y="372"/>
                      <a:pt x="48" y="376"/>
                    </a:cubicBezTo>
                    <a:cubicBezTo>
                      <a:pt x="48" y="377"/>
                      <a:pt x="47" y="379"/>
                      <a:pt x="51" y="379"/>
                    </a:cubicBezTo>
                    <a:cubicBezTo>
                      <a:pt x="55" y="379"/>
                      <a:pt x="61" y="378"/>
                      <a:pt x="66" y="378"/>
                    </a:cubicBezTo>
                    <a:cubicBezTo>
                      <a:pt x="69" y="378"/>
                      <a:pt x="71" y="379"/>
                      <a:pt x="72" y="379"/>
                    </a:cubicBezTo>
                    <a:cubicBezTo>
                      <a:pt x="77" y="380"/>
                      <a:pt x="74" y="381"/>
                      <a:pt x="74" y="385"/>
                    </a:cubicBezTo>
                    <a:cubicBezTo>
                      <a:pt x="85" y="380"/>
                      <a:pt x="89" y="379"/>
                      <a:pt x="93" y="377"/>
                    </a:cubicBezTo>
                    <a:cubicBezTo>
                      <a:pt x="99" y="377"/>
                      <a:pt x="104" y="376"/>
                      <a:pt x="110" y="376"/>
                    </a:cubicBezTo>
                    <a:cubicBezTo>
                      <a:pt x="114" y="376"/>
                      <a:pt x="119" y="376"/>
                      <a:pt x="125" y="377"/>
                    </a:cubicBezTo>
                    <a:cubicBezTo>
                      <a:pt x="143" y="372"/>
                      <a:pt x="157" y="367"/>
                      <a:pt x="174" y="362"/>
                    </a:cubicBezTo>
                    <a:lnTo>
                      <a:pt x="181" y="362"/>
                    </a:lnTo>
                    <a:cubicBezTo>
                      <a:pt x="189" y="359"/>
                      <a:pt x="193" y="356"/>
                      <a:pt x="203" y="353"/>
                    </a:cubicBezTo>
                    <a:cubicBezTo>
                      <a:pt x="219" y="348"/>
                      <a:pt x="226" y="344"/>
                      <a:pt x="231" y="341"/>
                    </a:cubicBezTo>
                    <a:cubicBezTo>
                      <a:pt x="241" y="334"/>
                      <a:pt x="251" y="327"/>
                      <a:pt x="261" y="320"/>
                    </a:cubicBezTo>
                    <a:cubicBezTo>
                      <a:pt x="263" y="319"/>
                      <a:pt x="271" y="314"/>
                      <a:pt x="270" y="314"/>
                    </a:cubicBezTo>
                    <a:cubicBezTo>
                      <a:pt x="266" y="313"/>
                      <a:pt x="277" y="308"/>
                      <a:pt x="282" y="304"/>
                    </a:cubicBezTo>
                    <a:cubicBezTo>
                      <a:pt x="287" y="301"/>
                      <a:pt x="297" y="296"/>
                      <a:pt x="305" y="291"/>
                    </a:cubicBezTo>
                    <a:lnTo>
                      <a:pt x="305" y="291"/>
                    </a:lnTo>
                    <a:cubicBezTo>
                      <a:pt x="303" y="291"/>
                      <a:pt x="298" y="292"/>
                      <a:pt x="295" y="292"/>
                    </a:cubicBezTo>
                    <a:cubicBezTo>
                      <a:pt x="286" y="297"/>
                      <a:pt x="278" y="301"/>
                      <a:pt x="267" y="306"/>
                    </a:cubicBezTo>
                    <a:cubicBezTo>
                      <a:pt x="267" y="306"/>
                      <a:pt x="266" y="306"/>
                      <a:pt x="267" y="304"/>
                    </a:cubicBezTo>
                    <a:cubicBezTo>
                      <a:pt x="274" y="299"/>
                      <a:pt x="282" y="293"/>
                      <a:pt x="287" y="290"/>
                    </a:cubicBezTo>
                    <a:cubicBezTo>
                      <a:pt x="291" y="287"/>
                      <a:pt x="291" y="285"/>
                      <a:pt x="292" y="283"/>
                    </a:cubicBezTo>
                    <a:cubicBezTo>
                      <a:pt x="292" y="282"/>
                      <a:pt x="288" y="282"/>
                      <a:pt x="291" y="281"/>
                    </a:cubicBezTo>
                    <a:cubicBezTo>
                      <a:pt x="297" y="278"/>
                      <a:pt x="305" y="272"/>
                      <a:pt x="309" y="270"/>
                    </a:cubicBezTo>
                    <a:cubicBezTo>
                      <a:pt x="314" y="266"/>
                      <a:pt x="308" y="266"/>
                      <a:pt x="303" y="265"/>
                    </a:cubicBezTo>
                    <a:cubicBezTo>
                      <a:pt x="298" y="264"/>
                      <a:pt x="300" y="261"/>
                      <a:pt x="300" y="260"/>
                    </a:cubicBezTo>
                    <a:cubicBezTo>
                      <a:pt x="299" y="257"/>
                      <a:pt x="299" y="255"/>
                      <a:pt x="298" y="252"/>
                    </a:cubicBezTo>
                    <a:cubicBezTo>
                      <a:pt x="287" y="255"/>
                      <a:pt x="282" y="257"/>
                      <a:pt x="277" y="259"/>
                    </a:cubicBezTo>
                    <a:cubicBezTo>
                      <a:pt x="279" y="257"/>
                      <a:pt x="291" y="254"/>
                      <a:pt x="295" y="250"/>
                    </a:cubicBezTo>
                    <a:cubicBezTo>
                      <a:pt x="303" y="246"/>
                      <a:pt x="308" y="243"/>
                      <a:pt x="310" y="240"/>
                    </a:cubicBezTo>
                    <a:cubicBezTo>
                      <a:pt x="319" y="233"/>
                      <a:pt x="324" y="224"/>
                      <a:pt x="331" y="217"/>
                    </a:cubicBezTo>
                    <a:cubicBezTo>
                      <a:pt x="333" y="215"/>
                      <a:pt x="339" y="213"/>
                      <a:pt x="341" y="210"/>
                    </a:cubicBezTo>
                    <a:cubicBezTo>
                      <a:pt x="346" y="208"/>
                      <a:pt x="349" y="208"/>
                      <a:pt x="350" y="208"/>
                    </a:cubicBezTo>
                    <a:cubicBezTo>
                      <a:pt x="351" y="208"/>
                      <a:pt x="351" y="208"/>
                      <a:pt x="350" y="209"/>
                    </a:cubicBezTo>
                    <a:cubicBezTo>
                      <a:pt x="333" y="215"/>
                      <a:pt x="361" y="210"/>
                      <a:pt x="339" y="219"/>
                    </a:cubicBezTo>
                    <a:lnTo>
                      <a:pt x="334" y="227"/>
                    </a:lnTo>
                    <a:cubicBezTo>
                      <a:pt x="333" y="230"/>
                      <a:pt x="328" y="234"/>
                      <a:pt x="331" y="235"/>
                    </a:cubicBezTo>
                    <a:cubicBezTo>
                      <a:pt x="335" y="236"/>
                      <a:pt x="333" y="238"/>
                      <a:pt x="331" y="240"/>
                    </a:cubicBezTo>
                    <a:cubicBezTo>
                      <a:pt x="331" y="241"/>
                      <a:pt x="333" y="241"/>
                      <a:pt x="334" y="241"/>
                    </a:cubicBezTo>
                    <a:cubicBezTo>
                      <a:pt x="346" y="238"/>
                      <a:pt x="352" y="235"/>
                      <a:pt x="352" y="235"/>
                    </a:cubicBezTo>
                    <a:cubicBezTo>
                      <a:pt x="354" y="234"/>
                      <a:pt x="354" y="231"/>
                      <a:pt x="354" y="230"/>
                    </a:cubicBezTo>
                    <a:cubicBezTo>
                      <a:pt x="355" y="224"/>
                      <a:pt x="355" y="220"/>
                      <a:pt x="356" y="217"/>
                    </a:cubicBezTo>
                    <a:cubicBezTo>
                      <a:pt x="356" y="215"/>
                      <a:pt x="366" y="212"/>
                      <a:pt x="365" y="212"/>
                    </a:cubicBezTo>
                    <a:cubicBezTo>
                      <a:pt x="360" y="209"/>
                      <a:pt x="365" y="204"/>
                      <a:pt x="372" y="198"/>
                    </a:cubicBezTo>
                    <a:cubicBezTo>
                      <a:pt x="374" y="197"/>
                      <a:pt x="374" y="195"/>
                      <a:pt x="370" y="195"/>
                    </a:cubicBezTo>
                    <a:cubicBezTo>
                      <a:pt x="368" y="195"/>
                      <a:pt x="365" y="196"/>
                      <a:pt x="360" y="197"/>
                    </a:cubicBezTo>
                    <a:cubicBezTo>
                      <a:pt x="354" y="199"/>
                      <a:pt x="350" y="202"/>
                      <a:pt x="346" y="204"/>
                    </a:cubicBezTo>
                    <a:cubicBezTo>
                      <a:pt x="344" y="206"/>
                      <a:pt x="341" y="206"/>
                      <a:pt x="339" y="208"/>
                    </a:cubicBezTo>
                    <a:lnTo>
                      <a:pt x="346" y="199"/>
                    </a:lnTo>
                    <a:cubicBezTo>
                      <a:pt x="351" y="198"/>
                      <a:pt x="354" y="197"/>
                      <a:pt x="354" y="197"/>
                    </a:cubicBezTo>
                    <a:cubicBezTo>
                      <a:pt x="357" y="197"/>
                      <a:pt x="362" y="196"/>
                      <a:pt x="370" y="194"/>
                    </a:cubicBezTo>
                    <a:cubicBezTo>
                      <a:pt x="370" y="193"/>
                      <a:pt x="368" y="192"/>
                      <a:pt x="368" y="191"/>
                    </a:cubicBezTo>
                    <a:cubicBezTo>
                      <a:pt x="365" y="192"/>
                      <a:pt x="362" y="192"/>
                      <a:pt x="357" y="193"/>
                    </a:cubicBezTo>
                    <a:cubicBezTo>
                      <a:pt x="352" y="196"/>
                      <a:pt x="347" y="197"/>
                      <a:pt x="340" y="201"/>
                    </a:cubicBezTo>
                    <a:cubicBezTo>
                      <a:pt x="340" y="198"/>
                      <a:pt x="340" y="196"/>
                      <a:pt x="342" y="193"/>
                    </a:cubicBezTo>
                    <a:cubicBezTo>
                      <a:pt x="344" y="192"/>
                      <a:pt x="351" y="189"/>
                      <a:pt x="356" y="187"/>
                    </a:cubicBezTo>
                    <a:cubicBezTo>
                      <a:pt x="360" y="185"/>
                      <a:pt x="363" y="182"/>
                      <a:pt x="365" y="182"/>
                    </a:cubicBezTo>
                    <a:cubicBezTo>
                      <a:pt x="367" y="180"/>
                      <a:pt x="370" y="178"/>
                      <a:pt x="372" y="176"/>
                    </a:cubicBezTo>
                    <a:lnTo>
                      <a:pt x="370" y="176"/>
                    </a:lnTo>
                    <a:cubicBezTo>
                      <a:pt x="365" y="177"/>
                      <a:pt x="360" y="179"/>
                      <a:pt x="355" y="180"/>
                    </a:cubicBezTo>
                    <a:lnTo>
                      <a:pt x="355" y="180"/>
                    </a:lnTo>
                    <a:cubicBezTo>
                      <a:pt x="357" y="179"/>
                      <a:pt x="360" y="177"/>
                      <a:pt x="358" y="177"/>
                    </a:cubicBezTo>
                    <a:cubicBezTo>
                      <a:pt x="358" y="177"/>
                      <a:pt x="356" y="178"/>
                      <a:pt x="352" y="178"/>
                    </a:cubicBezTo>
                    <a:lnTo>
                      <a:pt x="352" y="178"/>
                    </a:lnTo>
                    <a:cubicBezTo>
                      <a:pt x="355" y="178"/>
                      <a:pt x="357" y="177"/>
                      <a:pt x="360" y="176"/>
                    </a:cubicBezTo>
                    <a:cubicBezTo>
                      <a:pt x="367" y="173"/>
                      <a:pt x="374" y="170"/>
                      <a:pt x="371" y="170"/>
                    </a:cubicBezTo>
                    <a:cubicBezTo>
                      <a:pt x="370" y="170"/>
                      <a:pt x="366" y="171"/>
                      <a:pt x="361" y="172"/>
                    </a:cubicBezTo>
                    <a:cubicBezTo>
                      <a:pt x="361" y="172"/>
                      <a:pt x="361" y="172"/>
                      <a:pt x="361" y="172"/>
                    </a:cubicBezTo>
                    <a:lnTo>
                      <a:pt x="361" y="172"/>
                    </a:lnTo>
                    <a:cubicBezTo>
                      <a:pt x="360" y="172"/>
                      <a:pt x="360" y="172"/>
                      <a:pt x="359" y="172"/>
                    </a:cubicBezTo>
                    <a:lnTo>
                      <a:pt x="359" y="172"/>
                    </a:lnTo>
                    <a:cubicBezTo>
                      <a:pt x="354" y="173"/>
                      <a:pt x="346" y="176"/>
                      <a:pt x="345" y="176"/>
                    </a:cubicBezTo>
                    <a:cubicBezTo>
                      <a:pt x="342" y="176"/>
                      <a:pt x="344" y="176"/>
                      <a:pt x="344" y="175"/>
                    </a:cubicBezTo>
                    <a:cubicBezTo>
                      <a:pt x="344" y="172"/>
                      <a:pt x="341" y="171"/>
                      <a:pt x="356" y="165"/>
                    </a:cubicBezTo>
                    <a:cubicBezTo>
                      <a:pt x="367" y="160"/>
                      <a:pt x="362" y="160"/>
                      <a:pt x="363" y="157"/>
                    </a:cubicBezTo>
                    <a:lnTo>
                      <a:pt x="362" y="157"/>
                    </a:lnTo>
                    <a:cubicBezTo>
                      <a:pt x="362" y="156"/>
                      <a:pt x="356" y="155"/>
                      <a:pt x="362" y="152"/>
                    </a:cubicBezTo>
                    <a:cubicBezTo>
                      <a:pt x="365" y="151"/>
                      <a:pt x="362" y="151"/>
                      <a:pt x="362" y="150"/>
                    </a:cubicBezTo>
                    <a:cubicBezTo>
                      <a:pt x="362" y="150"/>
                      <a:pt x="361" y="149"/>
                      <a:pt x="361" y="149"/>
                    </a:cubicBezTo>
                    <a:cubicBezTo>
                      <a:pt x="359" y="149"/>
                      <a:pt x="356" y="150"/>
                      <a:pt x="352" y="151"/>
                    </a:cubicBezTo>
                    <a:cubicBezTo>
                      <a:pt x="341" y="153"/>
                      <a:pt x="335" y="155"/>
                      <a:pt x="334" y="155"/>
                    </a:cubicBezTo>
                    <a:cubicBezTo>
                      <a:pt x="332" y="155"/>
                      <a:pt x="337" y="153"/>
                      <a:pt x="347" y="150"/>
                    </a:cubicBezTo>
                    <a:cubicBezTo>
                      <a:pt x="352" y="149"/>
                      <a:pt x="357" y="147"/>
                      <a:pt x="355" y="147"/>
                    </a:cubicBezTo>
                    <a:lnTo>
                      <a:pt x="355" y="147"/>
                    </a:lnTo>
                    <a:cubicBezTo>
                      <a:pt x="353" y="147"/>
                      <a:pt x="351" y="148"/>
                      <a:pt x="350" y="148"/>
                    </a:cubicBezTo>
                    <a:cubicBezTo>
                      <a:pt x="348" y="148"/>
                      <a:pt x="361" y="143"/>
                      <a:pt x="375" y="138"/>
                    </a:cubicBezTo>
                    <a:lnTo>
                      <a:pt x="375" y="138"/>
                    </a:lnTo>
                    <a:cubicBezTo>
                      <a:pt x="350" y="144"/>
                      <a:pt x="336" y="148"/>
                      <a:pt x="331" y="148"/>
                    </a:cubicBezTo>
                    <a:cubicBezTo>
                      <a:pt x="329" y="148"/>
                      <a:pt x="329" y="147"/>
                      <a:pt x="331" y="146"/>
                    </a:cubicBezTo>
                    <a:cubicBezTo>
                      <a:pt x="334" y="145"/>
                      <a:pt x="330" y="145"/>
                      <a:pt x="330" y="145"/>
                    </a:cubicBezTo>
                    <a:lnTo>
                      <a:pt x="335" y="139"/>
                    </a:lnTo>
                    <a:cubicBezTo>
                      <a:pt x="339" y="138"/>
                      <a:pt x="341" y="138"/>
                      <a:pt x="344" y="136"/>
                    </a:cubicBezTo>
                    <a:cubicBezTo>
                      <a:pt x="347" y="135"/>
                      <a:pt x="350" y="135"/>
                      <a:pt x="352" y="135"/>
                    </a:cubicBezTo>
                    <a:cubicBezTo>
                      <a:pt x="360" y="133"/>
                      <a:pt x="360" y="133"/>
                      <a:pt x="362" y="131"/>
                    </a:cubicBezTo>
                    <a:cubicBezTo>
                      <a:pt x="365" y="130"/>
                      <a:pt x="371" y="128"/>
                      <a:pt x="376" y="126"/>
                    </a:cubicBezTo>
                    <a:lnTo>
                      <a:pt x="376" y="126"/>
                    </a:lnTo>
                    <a:cubicBezTo>
                      <a:pt x="368" y="128"/>
                      <a:pt x="361" y="129"/>
                      <a:pt x="352" y="131"/>
                    </a:cubicBezTo>
                    <a:cubicBezTo>
                      <a:pt x="347" y="133"/>
                      <a:pt x="342" y="134"/>
                      <a:pt x="333" y="136"/>
                    </a:cubicBezTo>
                    <a:cubicBezTo>
                      <a:pt x="335" y="134"/>
                      <a:pt x="334" y="133"/>
                      <a:pt x="344" y="129"/>
                    </a:cubicBezTo>
                    <a:cubicBezTo>
                      <a:pt x="355" y="124"/>
                      <a:pt x="357" y="121"/>
                      <a:pt x="356" y="119"/>
                    </a:cubicBezTo>
                    <a:cubicBezTo>
                      <a:pt x="356" y="118"/>
                      <a:pt x="355" y="118"/>
                      <a:pt x="356" y="117"/>
                    </a:cubicBezTo>
                    <a:cubicBezTo>
                      <a:pt x="357" y="115"/>
                      <a:pt x="360" y="114"/>
                      <a:pt x="358" y="114"/>
                    </a:cubicBezTo>
                    <a:cubicBezTo>
                      <a:pt x="356" y="114"/>
                      <a:pt x="353" y="114"/>
                      <a:pt x="347" y="115"/>
                    </a:cubicBezTo>
                    <a:cubicBezTo>
                      <a:pt x="343" y="116"/>
                      <a:pt x="340" y="117"/>
                      <a:pt x="339" y="117"/>
                    </a:cubicBezTo>
                    <a:cubicBezTo>
                      <a:pt x="337" y="117"/>
                      <a:pt x="349" y="113"/>
                      <a:pt x="373" y="105"/>
                    </a:cubicBezTo>
                    <a:lnTo>
                      <a:pt x="373" y="105"/>
                    </a:lnTo>
                    <a:cubicBezTo>
                      <a:pt x="359" y="109"/>
                      <a:pt x="354" y="110"/>
                      <a:pt x="353" y="110"/>
                    </a:cubicBezTo>
                    <a:cubicBezTo>
                      <a:pt x="351" y="110"/>
                      <a:pt x="356" y="108"/>
                      <a:pt x="354" y="108"/>
                    </a:cubicBezTo>
                    <a:cubicBezTo>
                      <a:pt x="353" y="108"/>
                      <a:pt x="350" y="108"/>
                      <a:pt x="344" y="110"/>
                    </a:cubicBezTo>
                    <a:cubicBezTo>
                      <a:pt x="365" y="104"/>
                      <a:pt x="374" y="101"/>
                      <a:pt x="372" y="101"/>
                    </a:cubicBezTo>
                    <a:cubicBezTo>
                      <a:pt x="371" y="101"/>
                      <a:pt x="369" y="101"/>
                      <a:pt x="367" y="102"/>
                    </a:cubicBezTo>
                    <a:cubicBezTo>
                      <a:pt x="366" y="102"/>
                      <a:pt x="365" y="102"/>
                      <a:pt x="364" y="102"/>
                    </a:cubicBezTo>
                    <a:cubicBezTo>
                      <a:pt x="356" y="102"/>
                      <a:pt x="366" y="97"/>
                      <a:pt x="362" y="97"/>
                    </a:cubicBezTo>
                    <a:cubicBezTo>
                      <a:pt x="359" y="97"/>
                      <a:pt x="361" y="96"/>
                      <a:pt x="358" y="96"/>
                    </a:cubicBezTo>
                    <a:cubicBezTo>
                      <a:pt x="357" y="96"/>
                      <a:pt x="354" y="96"/>
                      <a:pt x="349" y="97"/>
                    </a:cubicBezTo>
                    <a:cubicBezTo>
                      <a:pt x="344" y="97"/>
                      <a:pt x="350" y="94"/>
                      <a:pt x="350" y="94"/>
                    </a:cubicBezTo>
                    <a:cubicBezTo>
                      <a:pt x="351" y="93"/>
                      <a:pt x="351" y="92"/>
                      <a:pt x="351" y="91"/>
                    </a:cubicBezTo>
                    <a:lnTo>
                      <a:pt x="350" y="91"/>
                    </a:lnTo>
                    <a:cubicBezTo>
                      <a:pt x="349" y="89"/>
                      <a:pt x="363" y="84"/>
                      <a:pt x="355" y="84"/>
                    </a:cubicBezTo>
                    <a:cubicBezTo>
                      <a:pt x="354" y="84"/>
                      <a:pt x="353" y="84"/>
                      <a:pt x="352" y="84"/>
                    </a:cubicBezTo>
                    <a:cubicBezTo>
                      <a:pt x="350" y="84"/>
                      <a:pt x="348" y="84"/>
                      <a:pt x="347" y="84"/>
                    </a:cubicBezTo>
                    <a:cubicBezTo>
                      <a:pt x="342" y="84"/>
                      <a:pt x="346" y="81"/>
                      <a:pt x="365" y="75"/>
                    </a:cubicBezTo>
                    <a:cubicBezTo>
                      <a:pt x="367" y="75"/>
                      <a:pt x="370" y="73"/>
                      <a:pt x="368" y="73"/>
                    </a:cubicBezTo>
                    <a:cubicBezTo>
                      <a:pt x="365" y="73"/>
                      <a:pt x="360" y="74"/>
                      <a:pt x="359" y="74"/>
                    </a:cubicBezTo>
                    <a:cubicBezTo>
                      <a:pt x="357" y="74"/>
                      <a:pt x="359" y="74"/>
                      <a:pt x="366" y="71"/>
                    </a:cubicBezTo>
                    <a:lnTo>
                      <a:pt x="363" y="71"/>
                    </a:lnTo>
                    <a:cubicBezTo>
                      <a:pt x="355" y="73"/>
                      <a:pt x="352" y="74"/>
                      <a:pt x="351" y="74"/>
                    </a:cubicBezTo>
                    <a:cubicBezTo>
                      <a:pt x="350" y="74"/>
                      <a:pt x="353" y="72"/>
                      <a:pt x="350" y="72"/>
                    </a:cubicBezTo>
                    <a:cubicBezTo>
                      <a:pt x="349" y="72"/>
                      <a:pt x="349" y="72"/>
                      <a:pt x="348" y="72"/>
                    </a:cubicBezTo>
                    <a:cubicBezTo>
                      <a:pt x="347" y="72"/>
                      <a:pt x="346" y="72"/>
                      <a:pt x="344" y="72"/>
                    </a:cubicBezTo>
                    <a:cubicBezTo>
                      <a:pt x="336" y="74"/>
                      <a:pt x="333" y="75"/>
                      <a:pt x="332" y="75"/>
                    </a:cubicBezTo>
                    <a:cubicBezTo>
                      <a:pt x="332" y="75"/>
                      <a:pt x="336" y="74"/>
                      <a:pt x="342" y="71"/>
                    </a:cubicBezTo>
                    <a:cubicBezTo>
                      <a:pt x="347" y="69"/>
                      <a:pt x="352" y="67"/>
                      <a:pt x="351" y="67"/>
                    </a:cubicBezTo>
                    <a:lnTo>
                      <a:pt x="351" y="67"/>
                    </a:lnTo>
                    <a:cubicBezTo>
                      <a:pt x="351" y="67"/>
                      <a:pt x="346" y="68"/>
                      <a:pt x="334" y="71"/>
                    </a:cubicBezTo>
                    <a:cubicBezTo>
                      <a:pt x="330" y="72"/>
                      <a:pt x="326" y="72"/>
                      <a:pt x="326" y="72"/>
                    </a:cubicBezTo>
                    <a:cubicBezTo>
                      <a:pt x="329" y="71"/>
                      <a:pt x="329" y="70"/>
                      <a:pt x="335" y="67"/>
                    </a:cubicBezTo>
                    <a:cubicBezTo>
                      <a:pt x="356" y="61"/>
                      <a:pt x="339" y="63"/>
                      <a:pt x="347" y="58"/>
                    </a:cubicBezTo>
                    <a:lnTo>
                      <a:pt x="346" y="58"/>
                    </a:lnTo>
                    <a:cubicBezTo>
                      <a:pt x="340" y="60"/>
                      <a:pt x="333" y="61"/>
                      <a:pt x="331" y="61"/>
                    </a:cubicBezTo>
                    <a:cubicBezTo>
                      <a:pt x="330" y="61"/>
                      <a:pt x="330" y="60"/>
                      <a:pt x="333" y="60"/>
                    </a:cubicBezTo>
                    <a:cubicBezTo>
                      <a:pt x="339" y="57"/>
                      <a:pt x="334" y="57"/>
                      <a:pt x="333" y="57"/>
                    </a:cubicBezTo>
                    <a:cubicBezTo>
                      <a:pt x="333" y="56"/>
                      <a:pt x="333" y="56"/>
                      <a:pt x="332" y="56"/>
                    </a:cubicBezTo>
                    <a:cubicBezTo>
                      <a:pt x="330" y="56"/>
                      <a:pt x="329" y="56"/>
                      <a:pt x="326" y="57"/>
                    </a:cubicBezTo>
                    <a:cubicBezTo>
                      <a:pt x="321" y="58"/>
                      <a:pt x="317" y="59"/>
                      <a:pt x="315" y="59"/>
                    </a:cubicBezTo>
                    <a:cubicBezTo>
                      <a:pt x="313" y="59"/>
                      <a:pt x="316" y="57"/>
                      <a:pt x="328" y="52"/>
                    </a:cubicBezTo>
                    <a:cubicBezTo>
                      <a:pt x="338" y="50"/>
                      <a:pt x="344" y="47"/>
                      <a:pt x="341" y="47"/>
                    </a:cubicBezTo>
                    <a:cubicBezTo>
                      <a:pt x="340" y="47"/>
                      <a:pt x="340" y="47"/>
                      <a:pt x="339" y="47"/>
                    </a:cubicBezTo>
                    <a:cubicBezTo>
                      <a:pt x="332" y="48"/>
                      <a:pt x="329" y="49"/>
                      <a:pt x="327" y="49"/>
                    </a:cubicBezTo>
                    <a:cubicBezTo>
                      <a:pt x="324" y="49"/>
                      <a:pt x="331" y="46"/>
                      <a:pt x="336" y="44"/>
                    </a:cubicBezTo>
                    <a:cubicBezTo>
                      <a:pt x="345" y="39"/>
                      <a:pt x="354" y="35"/>
                      <a:pt x="350" y="35"/>
                    </a:cubicBezTo>
                    <a:cubicBezTo>
                      <a:pt x="347" y="35"/>
                      <a:pt x="342" y="36"/>
                      <a:pt x="331" y="39"/>
                    </a:cubicBezTo>
                    <a:cubicBezTo>
                      <a:pt x="329" y="39"/>
                      <a:pt x="331" y="37"/>
                      <a:pt x="331" y="37"/>
                    </a:cubicBezTo>
                    <a:cubicBezTo>
                      <a:pt x="334" y="35"/>
                      <a:pt x="335" y="31"/>
                      <a:pt x="342" y="29"/>
                    </a:cubicBezTo>
                    <a:cubicBezTo>
                      <a:pt x="344" y="29"/>
                      <a:pt x="347" y="28"/>
                      <a:pt x="345" y="28"/>
                    </a:cubicBezTo>
                    <a:cubicBezTo>
                      <a:pt x="344" y="28"/>
                      <a:pt x="341" y="28"/>
                      <a:pt x="335" y="29"/>
                    </a:cubicBezTo>
                    <a:cubicBezTo>
                      <a:pt x="325" y="32"/>
                      <a:pt x="319" y="33"/>
                      <a:pt x="317" y="33"/>
                    </a:cubicBezTo>
                    <a:cubicBezTo>
                      <a:pt x="315" y="33"/>
                      <a:pt x="316" y="32"/>
                      <a:pt x="320" y="30"/>
                    </a:cubicBezTo>
                    <a:cubicBezTo>
                      <a:pt x="333" y="24"/>
                      <a:pt x="314" y="28"/>
                      <a:pt x="321" y="24"/>
                    </a:cubicBezTo>
                    <a:cubicBezTo>
                      <a:pt x="326" y="20"/>
                      <a:pt x="319" y="20"/>
                      <a:pt x="319" y="19"/>
                    </a:cubicBezTo>
                    <a:cubicBezTo>
                      <a:pt x="319" y="16"/>
                      <a:pt x="320" y="14"/>
                      <a:pt x="320" y="10"/>
                    </a:cubicBezTo>
                    <a:cubicBezTo>
                      <a:pt x="320" y="10"/>
                      <a:pt x="319" y="10"/>
                      <a:pt x="319" y="10"/>
                    </a:cubicBezTo>
                    <a:cubicBezTo>
                      <a:pt x="317" y="10"/>
                      <a:pt x="315" y="10"/>
                      <a:pt x="314" y="10"/>
                    </a:cubicBezTo>
                    <a:cubicBezTo>
                      <a:pt x="304" y="14"/>
                      <a:pt x="298" y="16"/>
                      <a:pt x="287" y="19"/>
                    </a:cubicBezTo>
                    <a:cubicBezTo>
                      <a:pt x="304" y="11"/>
                      <a:pt x="335" y="0"/>
                      <a:pt x="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44"/>
              <p:cNvSpPr/>
              <p:nvPr/>
            </p:nvSpPr>
            <p:spPr>
              <a:xfrm>
                <a:off x="7580200" y="3833178"/>
                <a:ext cx="356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2" y="0"/>
                    </a:moveTo>
                    <a:cubicBezTo>
                      <a:pt x="0" y="0"/>
                      <a:pt x="0" y="0"/>
                      <a:pt x="2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44"/>
              <p:cNvSpPr/>
              <p:nvPr/>
            </p:nvSpPr>
            <p:spPr>
              <a:xfrm>
                <a:off x="7580081" y="3826761"/>
                <a:ext cx="7486" cy="6654"/>
              </a:xfrm>
              <a:custGeom>
                <a:avLst/>
                <a:gdLst/>
                <a:ahLst/>
                <a:cxnLst/>
                <a:rect l="l" t="t" r="r" b="b"/>
                <a:pathLst>
                  <a:path w="63" h="56" extrusionOk="0">
                    <a:moveTo>
                      <a:pt x="62" y="1"/>
                    </a:moveTo>
                    <a:lnTo>
                      <a:pt x="62" y="1"/>
                    </a:lnTo>
                    <a:cubicBezTo>
                      <a:pt x="62" y="1"/>
                      <a:pt x="62" y="1"/>
                      <a:pt x="62" y="1"/>
                    </a:cubicBezTo>
                    <a:lnTo>
                      <a:pt x="62" y="1"/>
                    </a:lnTo>
                    <a:cubicBezTo>
                      <a:pt x="62" y="1"/>
                      <a:pt x="62" y="1"/>
                      <a:pt x="62" y="1"/>
                    </a:cubicBezTo>
                    <a:close/>
                    <a:moveTo>
                      <a:pt x="62" y="1"/>
                    </a:moveTo>
                    <a:lnTo>
                      <a:pt x="62" y="1"/>
                    </a:lnTo>
                    <a:cubicBezTo>
                      <a:pt x="60" y="1"/>
                      <a:pt x="55" y="2"/>
                      <a:pt x="52" y="3"/>
                    </a:cubicBezTo>
                    <a:cubicBezTo>
                      <a:pt x="45" y="6"/>
                      <a:pt x="46" y="7"/>
                      <a:pt x="45" y="8"/>
                    </a:cubicBezTo>
                    <a:cubicBezTo>
                      <a:pt x="42" y="13"/>
                      <a:pt x="40" y="18"/>
                      <a:pt x="35" y="24"/>
                    </a:cubicBezTo>
                    <a:cubicBezTo>
                      <a:pt x="29" y="30"/>
                      <a:pt x="19" y="38"/>
                      <a:pt x="10" y="46"/>
                    </a:cubicBezTo>
                    <a:cubicBezTo>
                      <a:pt x="9" y="48"/>
                      <a:pt x="4" y="49"/>
                      <a:pt x="3" y="50"/>
                    </a:cubicBezTo>
                    <a:cubicBezTo>
                      <a:pt x="2" y="51"/>
                      <a:pt x="2" y="54"/>
                      <a:pt x="0" y="55"/>
                    </a:cubicBezTo>
                    <a:cubicBezTo>
                      <a:pt x="9" y="53"/>
                      <a:pt x="14" y="50"/>
                      <a:pt x="13" y="49"/>
                    </a:cubicBezTo>
                    <a:cubicBezTo>
                      <a:pt x="14" y="46"/>
                      <a:pt x="15" y="45"/>
                      <a:pt x="42" y="37"/>
                    </a:cubicBezTo>
                    <a:cubicBezTo>
                      <a:pt x="40" y="37"/>
                      <a:pt x="37" y="37"/>
                      <a:pt x="37" y="35"/>
                    </a:cubicBezTo>
                    <a:cubicBezTo>
                      <a:pt x="39" y="33"/>
                      <a:pt x="42" y="30"/>
                      <a:pt x="44" y="28"/>
                    </a:cubicBezTo>
                    <a:cubicBezTo>
                      <a:pt x="50" y="22"/>
                      <a:pt x="57" y="13"/>
                      <a:pt x="60" y="8"/>
                    </a:cubicBezTo>
                    <a:cubicBezTo>
                      <a:pt x="61" y="5"/>
                      <a:pt x="55" y="4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44"/>
              <p:cNvSpPr/>
              <p:nvPr/>
            </p:nvSpPr>
            <p:spPr>
              <a:xfrm>
                <a:off x="7580200" y="3833178"/>
                <a:ext cx="356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0" y="0"/>
                      <a:pt x="0" y="0"/>
                      <a:pt x="2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44"/>
              <p:cNvSpPr/>
              <p:nvPr/>
            </p:nvSpPr>
            <p:spPr>
              <a:xfrm>
                <a:off x="7577585" y="3798480"/>
                <a:ext cx="3921" cy="713"/>
              </a:xfrm>
              <a:custGeom>
                <a:avLst/>
                <a:gdLst/>
                <a:ahLst/>
                <a:cxnLst/>
                <a:rect l="l" t="t" r="r" b="b"/>
                <a:pathLst>
                  <a:path w="33" h="6" extrusionOk="0">
                    <a:moveTo>
                      <a:pt x="29" y="0"/>
                    </a:moveTo>
                    <a:cubicBezTo>
                      <a:pt x="26" y="0"/>
                      <a:pt x="17" y="2"/>
                      <a:pt x="0" y="6"/>
                    </a:cubicBezTo>
                    <a:cubicBezTo>
                      <a:pt x="10" y="6"/>
                      <a:pt x="18" y="5"/>
                      <a:pt x="25" y="5"/>
                    </a:cubicBezTo>
                    <a:cubicBezTo>
                      <a:pt x="31" y="2"/>
                      <a:pt x="33" y="0"/>
                      <a:pt x="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44"/>
              <p:cNvSpPr/>
              <p:nvPr/>
            </p:nvSpPr>
            <p:spPr>
              <a:xfrm>
                <a:off x="7586141" y="3801213"/>
                <a:ext cx="1426" cy="832"/>
              </a:xfrm>
              <a:custGeom>
                <a:avLst/>
                <a:gdLst/>
                <a:ahLst/>
                <a:cxnLst/>
                <a:rect l="l" t="t" r="r" b="b"/>
                <a:pathLst>
                  <a:path w="12" h="7" extrusionOk="0">
                    <a:moveTo>
                      <a:pt x="11" y="1"/>
                    </a:moveTo>
                    <a:cubicBezTo>
                      <a:pt x="8" y="2"/>
                      <a:pt x="6" y="2"/>
                      <a:pt x="3" y="3"/>
                    </a:cubicBezTo>
                    <a:lnTo>
                      <a:pt x="1" y="5"/>
                    </a:lnTo>
                    <a:lnTo>
                      <a:pt x="1" y="5"/>
                    </a:lnTo>
                    <a:cubicBezTo>
                      <a:pt x="2" y="4"/>
                      <a:pt x="5" y="3"/>
                      <a:pt x="7" y="3"/>
                    </a:cubicBezTo>
                    <a:cubicBezTo>
                      <a:pt x="9" y="2"/>
                      <a:pt x="10" y="2"/>
                      <a:pt x="11" y="1"/>
                    </a:cubicBezTo>
                    <a:close/>
                    <a:moveTo>
                      <a:pt x="1" y="5"/>
                    </a:moveTo>
                    <a:cubicBezTo>
                      <a:pt x="1" y="6"/>
                      <a:pt x="1" y="6"/>
                      <a:pt x="1" y="6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44"/>
              <p:cNvSpPr/>
              <p:nvPr/>
            </p:nvSpPr>
            <p:spPr>
              <a:xfrm>
                <a:off x="7784112" y="3974467"/>
                <a:ext cx="238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44"/>
              <p:cNvSpPr/>
              <p:nvPr/>
            </p:nvSpPr>
            <p:spPr>
              <a:xfrm>
                <a:off x="7711863" y="3972803"/>
                <a:ext cx="95302" cy="63099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31" extrusionOk="0">
                    <a:moveTo>
                      <a:pt x="384" y="38"/>
                    </a:moveTo>
                    <a:cubicBezTo>
                      <a:pt x="385" y="38"/>
                      <a:pt x="387" y="41"/>
                      <a:pt x="389" y="42"/>
                    </a:cubicBezTo>
                    <a:cubicBezTo>
                      <a:pt x="392" y="45"/>
                      <a:pt x="393" y="47"/>
                      <a:pt x="394" y="51"/>
                    </a:cubicBezTo>
                    <a:cubicBezTo>
                      <a:pt x="392" y="52"/>
                      <a:pt x="390" y="52"/>
                      <a:pt x="389" y="53"/>
                    </a:cubicBezTo>
                    <a:cubicBezTo>
                      <a:pt x="383" y="41"/>
                      <a:pt x="383" y="38"/>
                      <a:pt x="384" y="38"/>
                    </a:cubicBezTo>
                    <a:close/>
                    <a:moveTo>
                      <a:pt x="505" y="83"/>
                    </a:moveTo>
                    <a:cubicBezTo>
                      <a:pt x="505" y="83"/>
                      <a:pt x="507" y="85"/>
                      <a:pt x="508" y="85"/>
                    </a:cubicBezTo>
                    <a:cubicBezTo>
                      <a:pt x="508" y="85"/>
                      <a:pt x="508" y="85"/>
                      <a:pt x="508" y="85"/>
                    </a:cubicBezTo>
                    <a:lnTo>
                      <a:pt x="508" y="93"/>
                    </a:lnTo>
                    <a:cubicBezTo>
                      <a:pt x="504" y="85"/>
                      <a:pt x="504" y="83"/>
                      <a:pt x="505" y="83"/>
                    </a:cubicBezTo>
                    <a:close/>
                    <a:moveTo>
                      <a:pt x="495" y="91"/>
                    </a:moveTo>
                    <a:cubicBezTo>
                      <a:pt x="498" y="91"/>
                      <a:pt x="500" y="91"/>
                      <a:pt x="503" y="91"/>
                    </a:cubicBezTo>
                    <a:cubicBezTo>
                      <a:pt x="504" y="94"/>
                      <a:pt x="507" y="99"/>
                      <a:pt x="508" y="101"/>
                    </a:cubicBezTo>
                    <a:cubicBezTo>
                      <a:pt x="494" y="103"/>
                      <a:pt x="478" y="103"/>
                      <a:pt x="463" y="104"/>
                    </a:cubicBezTo>
                    <a:cubicBezTo>
                      <a:pt x="471" y="95"/>
                      <a:pt x="482" y="91"/>
                      <a:pt x="495" y="91"/>
                    </a:cubicBezTo>
                    <a:close/>
                    <a:moveTo>
                      <a:pt x="415" y="66"/>
                    </a:moveTo>
                    <a:cubicBezTo>
                      <a:pt x="419" y="66"/>
                      <a:pt x="423" y="68"/>
                      <a:pt x="434" y="80"/>
                    </a:cubicBezTo>
                    <a:cubicBezTo>
                      <a:pt x="445" y="92"/>
                      <a:pt x="448" y="92"/>
                      <a:pt x="456" y="99"/>
                    </a:cubicBezTo>
                    <a:cubicBezTo>
                      <a:pt x="454" y="105"/>
                      <a:pt x="451" y="107"/>
                      <a:pt x="447" y="107"/>
                    </a:cubicBezTo>
                    <a:cubicBezTo>
                      <a:pt x="445" y="107"/>
                      <a:pt x="443" y="106"/>
                      <a:pt x="440" y="105"/>
                    </a:cubicBezTo>
                    <a:cubicBezTo>
                      <a:pt x="436" y="103"/>
                      <a:pt x="425" y="85"/>
                      <a:pt x="410" y="67"/>
                    </a:cubicBezTo>
                    <a:cubicBezTo>
                      <a:pt x="412" y="67"/>
                      <a:pt x="413" y="66"/>
                      <a:pt x="415" y="66"/>
                    </a:cubicBezTo>
                    <a:close/>
                    <a:moveTo>
                      <a:pt x="394" y="71"/>
                    </a:moveTo>
                    <a:cubicBezTo>
                      <a:pt x="395" y="71"/>
                      <a:pt x="399" y="74"/>
                      <a:pt x="403" y="79"/>
                    </a:cubicBezTo>
                    <a:cubicBezTo>
                      <a:pt x="408" y="85"/>
                      <a:pt x="414" y="94"/>
                      <a:pt x="420" y="103"/>
                    </a:cubicBezTo>
                    <a:cubicBezTo>
                      <a:pt x="422" y="103"/>
                      <a:pt x="424" y="106"/>
                      <a:pt x="422" y="106"/>
                    </a:cubicBezTo>
                    <a:cubicBezTo>
                      <a:pt x="416" y="109"/>
                      <a:pt x="410" y="111"/>
                      <a:pt x="405" y="113"/>
                    </a:cubicBezTo>
                    <a:cubicBezTo>
                      <a:pt x="401" y="113"/>
                      <a:pt x="398" y="110"/>
                      <a:pt x="385" y="93"/>
                    </a:cubicBezTo>
                    <a:lnTo>
                      <a:pt x="385" y="93"/>
                    </a:lnTo>
                    <a:cubicBezTo>
                      <a:pt x="389" y="95"/>
                      <a:pt x="393" y="97"/>
                      <a:pt x="396" y="99"/>
                    </a:cubicBezTo>
                    <a:cubicBezTo>
                      <a:pt x="388" y="82"/>
                      <a:pt x="384" y="73"/>
                      <a:pt x="386" y="73"/>
                    </a:cubicBezTo>
                    <a:cubicBezTo>
                      <a:pt x="389" y="73"/>
                      <a:pt x="391" y="71"/>
                      <a:pt x="394" y="71"/>
                    </a:cubicBezTo>
                    <a:close/>
                    <a:moveTo>
                      <a:pt x="376" y="100"/>
                    </a:moveTo>
                    <a:lnTo>
                      <a:pt x="376" y="100"/>
                    </a:lnTo>
                    <a:cubicBezTo>
                      <a:pt x="382" y="101"/>
                      <a:pt x="387" y="104"/>
                      <a:pt x="392" y="108"/>
                    </a:cubicBezTo>
                    <a:cubicBezTo>
                      <a:pt x="393" y="108"/>
                      <a:pt x="398" y="116"/>
                      <a:pt x="403" y="124"/>
                    </a:cubicBezTo>
                    <a:cubicBezTo>
                      <a:pt x="398" y="118"/>
                      <a:pt x="395" y="117"/>
                      <a:pt x="393" y="117"/>
                    </a:cubicBezTo>
                    <a:cubicBezTo>
                      <a:pt x="391" y="117"/>
                      <a:pt x="390" y="119"/>
                      <a:pt x="389" y="119"/>
                    </a:cubicBezTo>
                    <a:cubicBezTo>
                      <a:pt x="387" y="119"/>
                      <a:pt x="385" y="118"/>
                      <a:pt x="380" y="111"/>
                    </a:cubicBezTo>
                    <a:cubicBezTo>
                      <a:pt x="379" y="106"/>
                      <a:pt x="374" y="100"/>
                      <a:pt x="376" y="100"/>
                    </a:cubicBezTo>
                    <a:close/>
                    <a:moveTo>
                      <a:pt x="352" y="105"/>
                    </a:moveTo>
                    <a:cubicBezTo>
                      <a:pt x="360" y="108"/>
                      <a:pt x="368" y="111"/>
                      <a:pt x="376" y="115"/>
                    </a:cubicBezTo>
                    <a:lnTo>
                      <a:pt x="380" y="124"/>
                    </a:lnTo>
                    <a:cubicBezTo>
                      <a:pt x="379" y="126"/>
                      <a:pt x="376" y="127"/>
                      <a:pt x="374" y="130"/>
                    </a:cubicBezTo>
                    <a:cubicBezTo>
                      <a:pt x="374" y="130"/>
                      <a:pt x="374" y="130"/>
                      <a:pt x="374" y="130"/>
                    </a:cubicBezTo>
                    <a:cubicBezTo>
                      <a:pt x="371" y="130"/>
                      <a:pt x="365" y="124"/>
                      <a:pt x="352" y="105"/>
                    </a:cubicBezTo>
                    <a:close/>
                    <a:moveTo>
                      <a:pt x="461" y="122"/>
                    </a:moveTo>
                    <a:cubicBezTo>
                      <a:pt x="462" y="123"/>
                      <a:pt x="462" y="125"/>
                      <a:pt x="463" y="126"/>
                    </a:cubicBezTo>
                    <a:cubicBezTo>
                      <a:pt x="461" y="127"/>
                      <a:pt x="457" y="129"/>
                      <a:pt x="455" y="131"/>
                    </a:cubicBezTo>
                    <a:cubicBezTo>
                      <a:pt x="453" y="129"/>
                      <a:pt x="451" y="125"/>
                      <a:pt x="450" y="122"/>
                    </a:cubicBezTo>
                    <a:close/>
                    <a:moveTo>
                      <a:pt x="437" y="117"/>
                    </a:moveTo>
                    <a:cubicBezTo>
                      <a:pt x="438" y="117"/>
                      <a:pt x="441" y="121"/>
                      <a:pt x="445" y="125"/>
                    </a:cubicBezTo>
                    <a:cubicBezTo>
                      <a:pt x="446" y="129"/>
                      <a:pt x="446" y="131"/>
                      <a:pt x="446" y="135"/>
                    </a:cubicBezTo>
                    <a:cubicBezTo>
                      <a:pt x="438" y="122"/>
                      <a:pt x="436" y="117"/>
                      <a:pt x="437" y="117"/>
                    </a:cubicBezTo>
                    <a:close/>
                    <a:moveTo>
                      <a:pt x="337" y="132"/>
                    </a:moveTo>
                    <a:cubicBezTo>
                      <a:pt x="338" y="135"/>
                      <a:pt x="340" y="137"/>
                      <a:pt x="341" y="139"/>
                    </a:cubicBezTo>
                    <a:lnTo>
                      <a:pt x="341" y="139"/>
                    </a:lnTo>
                    <a:cubicBezTo>
                      <a:pt x="341" y="139"/>
                      <a:pt x="341" y="138"/>
                      <a:pt x="341" y="138"/>
                    </a:cubicBezTo>
                    <a:cubicBezTo>
                      <a:pt x="340" y="136"/>
                      <a:pt x="338" y="134"/>
                      <a:pt x="337" y="132"/>
                    </a:cubicBezTo>
                    <a:close/>
                    <a:moveTo>
                      <a:pt x="330" y="100"/>
                    </a:moveTo>
                    <a:cubicBezTo>
                      <a:pt x="339" y="113"/>
                      <a:pt x="343" y="120"/>
                      <a:pt x="348" y="126"/>
                    </a:cubicBezTo>
                    <a:cubicBezTo>
                      <a:pt x="352" y="127"/>
                      <a:pt x="358" y="130"/>
                      <a:pt x="362" y="131"/>
                    </a:cubicBezTo>
                    <a:cubicBezTo>
                      <a:pt x="363" y="135"/>
                      <a:pt x="366" y="138"/>
                      <a:pt x="366" y="139"/>
                    </a:cubicBezTo>
                    <a:cubicBezTo>
                      <a:pt x="360" y="142"/>
                      <a:pt x="355" y="146"/>
                      <a:pt x="350" y="147"/>
                    </a:cubicBezTo>
                    <a:cubicBezTo>
                      <a:pt x="350" y="147"/>
                      <a:pt x="349" y="147"/>
                      <a:pt x="348" y="147"/>
                    </a:cubicBezTo>
                    <a:cubicBezTo>
                      <a:pt x="347" y="147"/>
                      <a:pt x="345" y="146"/>
                      <a:pt x="341" y="139"/>
                    </a:cubicBezTo>
                    <a:lnTo>
                      <a:pt x="341" y="139"/>
                    </a:lnTo>
                    <a:cubicBezTo>
                      <a:pt x="340" y="143"/>
                      <a:pt x="340" y="146"/>
                      <a:pt x="338" y="148"/>
                    </a:cubicBezTo>
                    <a:cubicBezTo>
                      <a:pt x="337" y="148"/>
                      <a:pt x="337" y="148"/>
                      <a:pt x="337" y="148"/>
                    </a:cubicBezTo>
                    <a:cubicBezTo>
                      <a:pt x="334" y="148"/>
                      <a:pt x="328" y="139"/>
                      <a:pt x="316" y="115"/>
                    </a:cubicBezTo>
                    <a:lnTo>
                      <a:pt x="327" y="115"/>
                    </a:lnTo>
                    <a:cubicBezTo>
                      <a:pt x="330" y="122"/>
                      <a:pt x="333" y="127"/>
                      <a:pt x="337" y="132"/>
                    </a:cubicBezTo>
                    <a:lnTo>
                      <a:pt x="337" y="132"/>
                    </a:lnTo>
                    <a:cubicBezTo>
                      <a:pt x="336" y="131"/>
                      <a:pt x="335" y="129"/>
                      <a:pt x="333" y="127"/>
                    </a:cubicBezTo>
                    <a:cubicBezTo>
                      <a:pt x="334" y="127"/>
                      <a:pt x="334" y="127"/>
                      <a:pt x="334" y="127"/>
                    </a:cubicBezTo>
                    <a:cubicBezTo>
                      <a:pt x="336" y="127"/>
                      <a:pt x="339" y="129"/>
                      <a:pt x="340" y="129"/>
                    </a:cubicBezTo>
                    <a:cubicBezTo>
                      <a:pt x="343" y="129"/>
                      <a:pt x="343" y="124"/>
                      <a:pt x="330" y="100"/>
                    </a:cubicBezTo>
                    <a:close/>
                    <a:moveTo>
                      <a:pt x="405" y="145"/>
                    </a:moveTo>
                    <a:cubicBezTo>
                      <a:pt x="407" y="152"/>
                      <a:pt x="408" y="155"/>
                      <a:pt x="406" y="155"/>
                    </a:cubicBezTo>
                    <a:cubicBezTo>
                      <a:pt x="405" y="155"/>
                      <a:pt x="403" y="153"/>
                      <a:pt x="398" y="148"/>
                    </a:cubicBezTo>
                    <a:cubicBezTo>
                      <a:pt x="399" y="147"/>
                      <a:pt x="403" y="146"/>
                      <a:pt x="405" y="145"/>
                    </a:cubicBezTo>
                    <a:close/>
                    <a:moveTo>
                      <a:pt x="356" y="167"/>
                    </a:moveTo>
                    <a:cubicBezTo>
                      <a:pt x="359" y="167"/>
                      <a:pt x="362" y="169"/>
                      <a:pt x="364" y="169"/>
                    </a:cubicBezTo>
                    <a:cubicBezTo>
                      <a:pt x="365" y="169"/>
                      <a:pt x="366" y="169"/>
                      <a:pt x="366" y="168"/>
                    </a:cubicBezTo>
                    <a:lnTo>
                      <a:pt x="366" y="168"/>
                    </a:lnTo>
                    <a:cubicBezTo>
                      <a:pt x="366" y="175"/>
                      <a:pt x="365" y="179"/>
                      <a:pt x="362" y="179"/>
                    </a:cubicBezTo>
                    <a:cubicBezTo>
                      <a:pt x="360" y="179"/>
                      <a:pt x="358" y="178"/>
                      <a:pt x="355" y="176"/>
                    </a:cubicBezTo>
                    <a:cubicBezTo>
                      <a:pt x="353" y="168"/>
                      <a:pt x="354" y="167"/>
                      <a:pt x="356" y="167"/>
                    </a:cubicBezTo>
                    <a:close/>
                    <a:moveTo>
                      <a:pt x="243" y="189"/>
                    </a:moveTo>
                    <a:cubicBezTo>
                      <a:pt x="243" y="189"/>
                      <a:pt x="245" y="190"/>
                      <a:pt x="245" y="191"/>
                    </a:cubicBezTo>
                    <a:cubicBezTo>
                      <a:pt x="245" y="194"/>
                      <a:pt x="243" y="197"/>
                      <a:pt x="242" y="201"/>
                    </a:cubicBezTo>
                    <a:cubicBezTo>
                      <a:pt x="241" y="198"/>
                      <a:pt x="238" y="195"/>
                      <a:pt x="237" y="193"/>
                    </a:cubicBezTo>
                    <a:cubicBezTo>
                      <a:pt x="240" y="191"/>
                      <a:pt x="241" y="190"/>
                      <a:pt x="243" y="189"/>
                    </a:cubicBezTo>
                    <a:close/>
                    <a:moveTo>
                      <a:pt x="224" y="189"/>
                    </a:moveTo>
                    <a:cubicBezTo>
                      <a:pt x="227" y="191"/>
                      <a:pt x="228" y="194"/>
                      <a:pt x="229" y="196"/>
                    </a:cubicBezTo>
                    <a:lnTo>
                      <a:pt x="226" y="204"/>
                    </a:lnTo>
                    <a:cubicBezTo>
                      <a:pt x="224" y="202"/>
                      <a:pt x="222" y="200"/>
                      <a:pt x="220" y="196"/>
                    </a:cubicBezTo>
                    <a:lnTo>
                      <a:pt x="224" y="189"/>
                    </a:lnTo>
                    <a:close/>
                    <a:moveTo>
                      <a:pt x="174" y="218"/>
                    </a:moveTo>
                    <a:cubicBezTo>
                      <a:pt x="176" y="218"/>
                      <a:pt x="181" y="224"/>
                      <a:pt x="185" y="229"/>
                    </a:cubicBezTo>
                    <a:cubicBezTo>
                      <a:pt x="183" y="230"/>
                      <a:pt x="180" y="231"/>
                      <a:pt x="178" y="232"/>
                    </a:cubicBezTo>
                    <a:cubicBezTo>
                      <a:pt x="174" y="222"/>
                      <a:pt x="173" y="218"/>
                      <a:pt x="174" y="218"/>
                    </a:cubicBezTo>
                    <a:close/>
                    <a:moveTo>
                      <a:pt x="169" y="232"/>
                    </a:moveTo>
                    <a:cubicBezTo>
                      <a:pt x="170" y="234"/>
                      <a:pt x="173" y="235"/>
                      <a:pt x="174" y="236"/>
                    </a:cubicBezTo>
                    <a:cubicBezTo>
                      <a:pt x="175" y="237"/>
                      <a:pt x="175" y="239"/>
                      <a:pt x="176" y="239"/>
                    </a:cubicBezTo>
                    <a:cubicBezTo>
                      <a:pt x="175" y="240"/>
                      <a:pt x="174" y="240"/>
                      <a:pt x="173" y="241"/>
                    </a:cubicBezTo>
                    <a:cubicBezTo>
                      <a:pt x="170" y="236"/>
                      <a:pt x="169" y="232"/>
                      <a:pt x="169" y="232"/>
                    </a:cubicBezTo>
                    <a:close/>
                    <a:moveTo>
                      <a:pt x="105" y="235"/>
                    </a:moveTo>
                    <a:lnTo>
                      <a:pt x="105" y="235"/>
                    </a:lnTo>
                    <a:cubicBezTo>
                      <a:pt x="109" y="242"/>
                      <a:pt x="106" y="249"/>
                      <a:pt x="99" y="251"/>
                    </a:cubicBezTo>
                    <a:cubicBezTo>
                      <a:pt x="93" y="252"/>
                      <a:pt x="88" y="252"/>
                      <a:pt x="83" y="252"/>
                    </a:cubicBezTo>
                    <a:lnTo>
                      <a:pt x="67" y="252"/>
                    </a:lnTo>
                    <a:cubicBezTo>
                      <a:pt x="71" y="235"/>
                      <a:pt x="90" y="236"/>
                      <a:pt x="105" y="235"/>
                    </a:cubicBezTo>
                    <a:close/>
                    <a:moveTo>
                      <a:pt x="274" y="245"/>
                    </a:moveTo>
                    <a:cubicBezTo>
                      <a:pt x="277" y="253"/>
                      <a:pt x="277" y="255"/>
                      <a:pt x="275" y="255"/>
                    </a:cubicBezTo>
                    <a:cubicBezTo>
                      <a:pt x="274" y="255"/>
                      <a:pt x="273" y="254"/>
                      <a:pt x="272" y="253"/>
                    </a:cubicBezTo>
                    <a:cubicBezTo>
                      <a:pt x="273" y="251"/>
                      <a:pt x="273" y="247"/>
                      <a:pt x="274" y="245"/>
                    </a:cubicBezTo>
                    <a:close/>
                    <a:moveTo>
                      <a:pt x="263" y="253"/>
                    </a:moveTo>
                    <a:cubicBezTo>
                      <a:pt x="264" y="253"/>
                      <a:pt x="266" y="254"/>
                      <a:pt x="268" y="257"/>
                    </a:cubicBezTo>
                    <a:cubicBezTo>
                      <a:pt x="268" y="258"/>
                      <a:pt x="267" y="259"/>
                      <a:pt x="265" y="259"/>
                    </a:cubicBezTo>
                    <a:cubicBezTo>
                      <a:pt x="264" y="259"/>
                      <a:pt x="264" y="259"/>
                      <a:pt x="263" y="259"/>
                    </a:cubicBezTo>
                    <a:cubicBezTo>
                      <a:pt x="262" y="257"/>
                      <a:pt x="262" y="254"/>
                      <a:pt x="262" y="254"/>
                    </a:cubicBezTo>
                    <a:cubicBezTo>
                      <a:pt x="263" y="253"/>
                      <a:pt x="263" y="253"/>
                      <a:pt x="263" y="253"/>
                    </a:cubicBezTo>
                    <a:close/>
                    <a:moveTo>
                      <a:pt x="159" y="242"/>
                    </a:moveTo>
                    <a:cubicBezTo>
                      <a:pt x="161" y="242"/>
                      <a:pt x="162" y="242"/>
                      <a:pt x="164" y="242"/>
                    </a:cubicBezTo>
                    <a:cubicBezTo>
                      <a:pt x="167" y="253"/>
                      <a:pt x="167" y="259"/>
                      <a:pt x="164" y="259"/>
                    </a:cubicBezTo>
                    <a:cubicBezTo>
                      <a:pt x="162" y="259"/>
                      <a:pt x="159" y="256"/>
                      <a:pt x="153" y="251"/>
                    </a:cubicBezTo>
                    <a:cubicBezTo>
                      <a:pt x="152" y="243"/>
                      <a:pt x="155" y="242"/>
                      <a:pt x="159" y="242"/>
                    </a:cubicBezTo>
                    <a:close/>
                    <a:moveTo>
                      <a:pt x="62" y="260"/>
                    </a:moveTo>
                    <a:cubicBezTo>
                      <a:pt x="63" y="261"/>
                      <a:pt x="64" y="263"/>
                      <a:pt x="65" y="265"/>
                    </a:cubicBezTo>
                    <a:cubicBezTo>
                      <a:pt x="65" y="266"/>
                      <a:pt x="64" y="268"/>
                      <a:pt x="64" y="271"/>
                    </a:cubicBezTo>
                    <a:cubicBezTo>
                      <a:pt x="63" y="268"/>
                      <a:pt x="62" y="267"/>
                      <a:pt x="60" y="265"/>
                    </a:cubicBezTo>
                    <a:cubicBezTo>
                      <a:pt x="60" y="262"/>
                      <a:pt x="62" y="261"/>
                      <a:pt x="62" y="260"/>
                    </a:cubicBezTo>
                    <a:close/>
                    <a:moveTo>
                      <a:pt x="238" y="262"/>
                    </a:moveTo>
                    <a:cubicBezTo>
                      <a:pt x="238" y="263"/>
                      <a:pt x="240" y="266"/>
                      <a:pt x="241" y="267"/>
                    </a:cubicBezTo>
                    <a:cubicBezTo>
                      <a:pt x="241" y="267"/>
                      <a:pt x="240" y="267"/>
                      <a:pt x="238" y="268"/>
                    </a:cubicBezTo>
                    <a:lnTo>
                      <a:pt x="238" y="274"/>
                    </a:lnTo>
                    <a:cubicBezTo>
                      <a:pt x="237" y="270"/>
                      <a:pt x="235" y="267"/>
                      <a:pt x="233" y="265"/>
                    </a:cubicBezTo>
                    <a:cubicBezTo>
                      <a:pt x="236" y="263"/>
                      <a:pt x="237" y="263"/>
                      <a:pt x="238" y="262"/>
                    </a:cubicBezTo>
                    <a:close/>
                    <a:moveTo>
                      <a:pt x="142" y="251"/>
                    </a:moveTo>
                    <a:cubicBezTo>
                      <a:pt x="144" y="251"/>
                      <a:pt x="148" y="253"/>
                      <a:pt x="154" y="261"/>
                    </a:cubicBezTo>
                    <a:cubicBezTo>
                      <a:pt x="150" y="269"/>
                      <a:pt x="144" y="277"/>
                      <a:pt x="132" y="277"/>
                    </a:cubicBezTo>
                    <a:cubicBezTo>
                      <a:pt x="131" y="277"/>
                      <a:pt x="129" y="277"/>
                      <a:pt x="128" y="277"/>
                    </a:cubicBezTo>
                    <a:lnTo>
                      <a:pt x="125" y="268"/>
                    </a:lnTo>
                    <a:cubicBezTo>
                      <a:pt x="128" y="265"/>
                      <a:pt x="128" y="257"/>
                      <a:pt x="135" y="257"/>
                    </a:cubicBezTo>
                    <a:cubicBezTo>
                      <a:pt x="139" y="257"/>
                      <a:pt x="139" y="251"/>
                      <a:pt x="142" y="251"/>
                    </a:cubicBezTo>
                    <a:close/>
                    <a:moveTo>
                      <a:pt x="114" y="263"/>
                    </a:moveTo>
                    <a:lnTo>
                      <a:pt x="114" y="263"/>
                    </a:lnTo>
                    <a:cubicBezTo>
                      <a:pt x="115" y="265"/>
                      <a:pt x="118" y="265"/>
                      <a:pt x="120" y="266"/>
                    </a:cubicBezTo>
                    <a:cubicBezTo>
                      <a:pt x="122" y="271"/>
                      <a:pt x="124" y="276"/>
                      <a:pt x="127" y="279"/>
                    </a:cubicBezTo>
                    <a:cubicBezTo>
                      <a:pt x="124" y="277"/>
                      <a:pt x="123" y="275"/>
                      <a:pt x="121" y="274"/>
                    </a:cubicBezTo>
                    <a:cubicBezTo>
                      <a:pt x="118" y="269"/>
                      <a:pt x="117" y="267"/>
                      <a:pt x="114" y="263"/>
                    </a:cubicBezTo>
                    <a:close/>
                    <a:moveTo>
                      <a:pt x="88" y="284"/>
                    </a:moveTo>
                    <a:cubicBezTo>
                      <a:pt x="89" y="284"/>
                      <a:pt x="91" y="286"/>
                      <a:pt x="93" y="286"/>
                    </a:cubicBezTo>
                    <a:cubicBezTo>
                      <a:pt x="93" y="286"/>
                      <a:pt x="93" y="287"/>
                      <a:pt x="96" y="288"/>
                    </a:cubicBezTo>
                    <a:cubicBezTo>
                      <a:pt x="94" y="289"/>
                      <a:pt x="93" y="289"/>
                      <a:pt x="91" y="291"/>
                    </a:cubicBezTo>
                    <a:cubicBezTo>
                      <a:pt x="90" y="288"/>
                      <a:pt x="89" y="286"/>
                      <a:pt x="88" y="284"/>
                    </a:cubicBezTo>
                    <a:close/>
                    <a:moveTo>
                      <a:pt x="488" y="0"/>
                    </a:moveTo>
                    <a:cubicBezTo>
                      <a:pt x="482" y="0"/>
                      <a:pt x="479" y="1"/>
                      <a:pt x="475" y="2"/>
                    </a:cubicBezTo>
                    <a:cubicBezTo>
                      <a:pt x="467" y="5"/>
                      <a:pt x="458" y="9"/>
                      <a:pt x="449" y="12"/>
                    </a:cubicBezTo>
                    <a:cubicBezTo>
                      <a:pt x="447" y="12"/>
                      <a:pt x="441" y="6"/>
                      <a:pt x="439" y="6"/>
                    </a:cubicBezTo>
                    <a:cubicBezTo>
                      <a:pt x="439" y="6"/>
                      <a:pt x="438" y="6"/>
                      <a:pt x="438" y="6"/>
                    </a:cubicBezTo>
                    <a:cubicBezTo>
                      <a:pt x="436" y="11"/>
                      <a:pt x="431" y="13"/>
                      <a:pt x="425" y="13"/>
                    </a:cubicBezTo>
                    <a:cubicBezTo>
                      <a:pt x="421" y="13"/>
                      <a:pt x="416" y="12"/>
                      <a:pt x="411" y="11"/>
                    </a:cubicBezTo>
                    <a:cubicBezTo>
                      <a:pt x="410" y="10"/>
                      <a:pt x="410" y="10"/>
                      <a:pt x="409" y="10"/>
                    </a:cubicBezTo>
                    <a:cubicBezTo>
                      <a:pt x="405" y="10"/>
                      <a:pt x="404" y="14"/>
                      <a:pt x="409" y="26"/>
                    </a:cubicBezTo>
                    <a:cubicBezTo>
                      <a:pt x="414" y="28"/>
                      <a:pt x="417" y="31"/>
                      <a:pt x="423" y="34"/>
                    </a:cubicBezTo>
                    <a:cubicBezTo>
                      <a:pt x="425" y="37"/>
                      <a:pt x="426" y="38"/>
                      <a:pt x="427" y="41"/>
                    </a:cubicBezTo>
                    <a:cubicBezTo>
                      <a:pt x="422" y="39"/>
                      <a:pt x="415" y="39"/>
                      <a:pt x="410" y="38"/>
                    </a:cubicBezTo>
                    <a:lnTo>
                      <a:pt x="406" y="30"/>
                    </a:lnTo>
                    <a:lnTo>
                      <a:pt x="401" y="15"/>
                    </a:lnTo>
                    <a:cubicBezTo>
                      <a:pt x="396" y="17"/>
                      <a:pt x="394" y="18"/>
                      <a:pt x="391" y="20"/>
                    </a:cubicBezTo>
                    <a:cubicBezTo>
                      <a:pt x="393" y="22"/>
                      <a:pt x="395" y="26"/>
                      <a:pt x="396" y="28"/>
                    </a:cubicBezTo>
                    <a:cubicBezTo>
                      <a:pt x="403" y="33"/>
                      <a:pt x="406" y="37"/>
                      <a:pt x="412" y="42"/>
                    </a:cubicBezTo>
                    <a:cubicBezTo>
                      <a:pt x="408" y="43"/>
                      <a:pt x="404" y="44"/>
                      <a:pt x="398" y="44"/>
                    </a:cubicBezTo>
                    <a:cubicBezTo>
                      <a:pt x="396" y="44"/>
                      <a:pt x="390" y="38"/>
                      <a:pt x="386" y="34"/>
                    </a:cubicBezTo>
                    <a:cubicBezTo>
                      <a:pt x="384" y="31"/>
                      <a:pt x="382" y="27"/>
                      <a:pt x="380" y="27"/>
                    </a:cubicBezTo>
                    <a:cubicBezTo>
                      <a:pt x="376" y="26"/>
                      <a:pt x="370" y="26"/>
                      <a:pt x="367" y="25"/>
                    </a:cubicBezTo>
                    <a:cubicBezTo>
                      <a:pt x="365" y="25"/>
                      <a:pt x="367" y="26"/>
                      <a:pt x="367" y="27"/>
                    </a:cubicBezTo>
                    <a:cubicBezTo>
                      <a:pt x="371" y="36"/>
                      <a:pt x="374" y="42"/>
                      <a:pt x="382" y="53"/>
                    </a:cubicBezTo>
                    <a:cubicBezTo>
                      <a:pt x="375" y="49"/>
                      <a:pt x="370" y="47"/>
                      <a:pt x="365" y="41"/>
                    </a:cubicBezTo>
                    <a:cubicBezTo>
                      <a:pt x="361" y="36"/>
                      <a:pt x="357" y="32"/>
                      <a:pt x="355" y="32"/>
                    </a:cubicBezTo>
                    <a:lnTo>
                      <a:pt x="355" y="32"/>
                    </a:lnTo>
                    <a:cubicBezTo>
                      <a:pt x="353" y="32"/>
                      <a:pt x="354" y="35"/>
                      <a:pt x="358" y="43"/>
                    </a:cubicBezTo>
                    <a:cubicBezTo>
                      <a:pt x="358" y="43"/>
                      <a:pt x="358" y="43"/>
                      <a:pt x="358" y="43"/>
                    </a:cubicBezTo>
                    <a:lnTo>
                      <a:pt x="358" y="43"/>
                    </a:lnTo>
                    <a:cubicBezTo>
                      <a:pt x="360" y="44"/>
                      <a:pt x="362" y="44"/>
                      <a:pt x="364" y="46"/>
                    </a:cubicBezTo>
                    <a:lnTo>
                      <a:pt x="368" y="53"/>
                    </a:lnTo>
                    <a:cubicBezTo>
                      <a:pt x="364" y="51"/>
                      <a:pt x="362" y="47"/>
                      <a:pt x="358" y="43"/>
                    </a:cubicBezTo>
                    <a:lnTo>
                      <a:pt x="358" y="43"/>
                    </a:lnTo>
                    <a:cubicBezTo>
                      <a:pt x="360" y="48"/>
                      <a:pt x="364" y="57"/>
                      <a:pt x="364" y="58"/>
                    </a:cubicBezTo>
                    <a:cubicBezTo>
                      <a:pt x="364" y="60"/>
                      <a:pt x="362" y="60"/>
                      <a:pt x="360" y="60"/>
                    </a:cubicBezTo>
                    <a:cubicBezTo>
                      <a:pt x="358" y="61"/>
                      <a:pt x="356" y="62"/>
                      <a:pt x="354" y="62"/>
                    </a:cubicBezTo>
                    <a:cubicBezTo>
                      <a:pt x="351" y="62"/>
                      <a:pt x="346" y="60"/>
                      <a:pt x="339" y="53"/>
                    </a:cubicBezTo>
                    <a:cubicBezTo>
                      <a:pt x="336" y="51"/>
                      <a:pt x="334" y="50"/>
                      <a:pt x="333" y="50"/>
                    </a:cubicBezTo>
                    <a:cubicBezTo>
                      <a:pt x="330" y="50"/>
                      <a:pt x="329" y="52"/>
                      <a:pt x="326" y="52"/>
                    </a:cubicBezTo>
                    <a:cubicBezTo>
                      <a:pt x="325" y="52"/>
                      <a:pt x="325" y="55"/>
                      <a:pt x="325" y="55"/>
                    </a:cubicBezTo>
                    <a:cubicBezTo>
                      <a:pt x="323" y="57"/>
                      <a:pt x="321" y="61"/>
                      <a:pt x="318" y="61"/>
                    </a:cubicBezTo>
                    <a:cubicBezTo>
                      <a:pt x="317" y="61"/>
                      <a:pt x="316" y="60"/>
                      <a:pt x="315" y="60"/>
                    </a:cubicBezTo>
                    <a:cubicBezTo>
                      <a:pt x="314" y="60"/>
                      <a:pt x="314" y="60"/>
                      <a:pt x="313" y="60"/>
                    </a:cubicBezTo>
                    <a:cubicBezTo>
                      <a:pt x="310" y="60"/>
                      <a:pt x="310" y="63"/>
                      <a:pt x="307" y="64"/>
                    </a:cubicBezTo>
                    <a:lnTo>
                      <a:pt x="307" y="64"/>
                    </a:lnTo>
                    <a:cubicBezTo>
                      <a:pt x="307" y="64"/>
                      <a:pt x="307" y="64"/>
                      <a:pt x="307" y="64"/>
                    </a:cubicBezTo>
                    <a:cubicBezTo>
                      <a:pt x="307" y="64"/>
                      <a:pt x="307" y="64"/>
                      <a:pt x="307" y="64"/>
                    </a:cubicBezTo>
                    <a:cubicBezTo>
                      <a:pt x="307" y="64"/>
                      <a:pt x="307" y="64"/>
                      <a:pt x="307" y="64"/>
                    </a:cubicBezTo>
                    <a:lnTo>
                      <a:pt x="307" y="64"/>
                    </a:lnTo>
                    <a:cubicBezTo>
                      <a:pt x="308" y="64"/>
                      <a:pt x="310" y="68"/>
                      <a:pt x="311" y="72"/>
                    </a:cubicBezTo>
                    <a:cubicBezTo>
                      <a:pt x="317" y="85"/>
                      <a:pt x="320" y="91"/>
                      <a:pt x="319" y="91"/>
                    </a:cubicBezTo>
                    <a:cubicBezTo>
                      <a:pt x="318" y="91"/>
                      <a:pt x="315" y="87"/>
                      <a:pt x="309" y="80"/>
                    </a:cubicBezTo>
                    <a:cubicBezTo>
                      <a:pt x="306" y="76"/>
                      <a:pt x="303" y="74"/>
                      <a:pt x="302" y="74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303" y="79"/>
                      <a:pt x="303" y="80"/>
                      <a:pt x="301" y="80"/>
                    </a:cubicBezTo>
                    <a:cubicBezTo>
                      <a:pt x="299" y="80"/>
                      <a:pt x="291" y="71"/>
                      <a:pt x="283" y="62"/>
                    </a:cubicBezTo>
                    <a:lnTo>
                      <a:pt x="283" y="62"/>
                    </a:lnTo>
                    <a:cubicBezTo>
                      <a:pt x="297" y="91"/>
                      <a:pt x="303" y="106"/>
                      <a:pt x="298" y="106"/>
                    </a:cubicBezTo>
                    <a:cubicBezTo>
                      <a:pt x="297" y="106"/>
                      <a:pt x="297" y="105"/>
                      <a:pt x="296" y="105"/>
                    </a:cubicBezTo>
                    <a:cubicBezTo>
                      <a:pt x="295" y="105"/>
                      <a:pt x="295" y="105"/>
                      <a:pt x="295" y="105"/>
                    </a:cubicBezTo>
                    <a:cubicBezTo>
                      <a:pt x="294" y="105"/>
                      <a:pt x="295" y="107"/>
                      <a:pt x="294" y="107"/>
                    </a:cubicBezTo>
                    <a:cubicBezTo>
                      <a:pt x="289" y="107"/>
                      <a:pt x="286" y="106"/>
                      <a:pt x="283" y="106"/>
                    </a:cubicBezTo>
                    <a:cubicBezTo>
                      <a:pt x="281" y="105"/>
                      <a:pt x="280" y="102"/>
                      <a:pt x="279" y="100"/>
                    </a:cubicBezTo>
                    <a:cubicBezTo>
                      <a:pt x="278" y="96"/>
                      <a:pt x="278" y="93"/>
                      <a:pt x="278" y="90"/>
                    </a:cubicBezTo>
                    <a:cubicBezTo>
                      <a:pt x="273" y="84"/>
                      <a:pt x="273" y="85"/>
                      <a:pt x="270" y="83"/>
                    </a:cubicBezTo>
                    <a:cubicBezTo>
                      <a:pt x="267" y="81"/>
                      <a:pt x="263" y="74"/>
                      <a:pt x="260" y="70"/>
                    </a:cubicBezTo>
                    <a:lnTo>
                      <a:pt x="260" y="70"/>
                    </a:lnTo>
                    <a:cubicBezTo>
                      <a:pt x="264" y="79"/>
                      <a:pt x="267" y="85"/>
                      <a:pt x="271" y="93"/>
                    </a:cubicBezTo>
                    <a:cubicBezTo>
                      <a:pt x="273" y="96"/>
                      <a:pt x="276" y="102"/>
                      <a:pt x="280" y="110"/>
                    </a:cubicBezTo>
                    <a:cubicBezTo>
                      <a:pt x="275" y="109"/>
                      <a:pt x="273" y="111"/>
                      <a:pt x="264" y="105"/>
                    </a:cubicBezTo>
                    <a:cubicBezTo>
                      <a:pt x="258" y="99"/>
                      <a:pt x="253" y="97"/>
                      <a:pt x="250" y="97"/>
                    </a:cubicBezTo>
                    <a:cubicBezTo>
                      <a:pt x="248" y="97"/>
                      <a:pt x="247" y="97"/>
                      <a:pt x="246" y="99"/>
                    </a:cubicBezTo>
                    <a:cubicBezTo>
                      <a:pt x="244" y="100"/>
                      <a:pt x="243" y="101"/>
                      <a:pt x="241" y="101"/>
                    </a:cubicBezTo>
                    <a:cubicBezTo>
                      <a:pt x="240" y="100"/>
                      <a:pt x="238" y="99"/>
                      <a:pt x="237" y="99"/>
                    </a:cubicBezTo>
                    <a:cubicBezTo>
                      <a:pt x="235" y="99"/>
                      <a:pt x="234" y="102"/>
                      <a:pt x="238" y="111"/>
                    </a:cubicBezTo>
                    <a:cubicBezTo>
                      <a:pt x="240" y="117"/>
                      <a:pt x="241" y="120"/>
                      <a:pt x="240" y="120"/>
                    </a:cubicBezTo>
                    <a:cubicBezTo>
                      <a:pt x="238" y="120"/>
                      <a:pt x="231" y="109"/>
                      <a:pt x="218" y="90"/>
                    </a:cubicBezTo>
                    <a:lnTo>
                      <a:pt x="218" y="90"/>
                    </a:lnTo>
                    <a:cubicBezTo>
                      <a:pt x="228" y="106"/>
                      <a:pt x="228" y="110"/>
                      <a:pt x="227" y="110"/>
                    </a:cubicBezTo>
                    <a:cubicBezTo>
                      <a:pt x="226" y="110"/>
                      <a:pt x="225" y="108"/>
                      <a:pt x="224" y="108"/>
                    </a:cubicBezTo>
                    <a:lnTo>
                      <a:pt x="224" y="108"/>
                    </a:lnTo>
                    <a:cubicBezTo>
                      <a:pt x="223" y="108"/>
                      <a:pt x="223" y="110"/>
                      <a:pt x="228" y="120"/>
                    </a:cubicBezTo>
                    <a:cubicBezTo>
                      <a:pt x="216" y="103"/>
                      <a:pt x="211" y="95"/>
                      <a:pt x="209" y="95"/>
                    </a:cubicBezTo>
                    <a:lnTo>
                      <a:pt x="209" y="95"/>
                    </a:lnTo>
                    <a:cubicBezTo>
                      <a:pt x="209" y="95"/>
                      <a:pt x="209" y="97"/>
                      <a:pt x="210" y="101"/>
                    </a:cubicBezTo>
                    <a:cubicBezTo>
                      <a:pt x="211" y="108"/>
                      <a:pt x="208" y="109"/>
                      <a:pt x="206" y="109"/>
                    </a:cubicBezTo>
                    <a:cubicBezTo>
                      <a:pt x="205" y="109"/>
                      <a:pt x="205" y="109"/>
                      <a:pt x="204" y="109"/>
                    </a:cubicBezTo>
                    <a:cubicBezTo>
                      <a:pt x="202" y="109"/>
                      <a:pt x="201" y="109"/>
                      <a:pt x="200" y="111"/>
                    </a:cubicBezTo>
                    <a:cubicBezTo>
                      <a:pt x="200" y="115"/>
                      <a:pt x="195" y="111"/>
                      <a:pt x="200" y="126"/>
                    </a:cubicBezTo>
                    <a:cubicBezTo>
                      <a:pt x="201" y="127"/>
                      <a:pt x="200" y="128"/>
                      <a:pt x="200" y="128"/>
                    </a:cubicBezTo>
                    <a:cubicBezTo>
                      <a:pt x="199" y="128"/>
                      <a:pt x="197" y="126"/>
                      <a:pt x="196" y="126"/>
                    </a:cubicBezTo>
                    <a:cubicBezTo>
                      <a:pt x="194" y="127"/>
                      <a:pt x="191" y="127"/>
                      <a:pt x="189" y="128"/>
                    </a:cubicBezTo>
                    <a:cubicBezTo>
                      <a:pt x="187" y="130"/>
                      <a:pt x="187" y="131"/>
                      <a:pt x="187" y="131"/>
                    </a:cubicBezTo>
                    <a:cubicBezTo>
                      <a:pt x="186" y="131"/>
                      <a:pt x="186" y="131"/>
                      <a:pt x="186" y="131"/>
                    </a:cubicBezTo>
                    <a:cubicBezTo>
                      <a:pt x="183" y="131"/>
                      <a:pt x="178" y="127"/>
                      <a:pt x="175" y="127"/>
                    </a:cubicBezTo>
                    <a:cubicBezTo>
                      <a:pt x="173" y="127"/>
                      <a:pt x="172" y="128"/>
                      <a:pt x="173" y="133"/>
                    </a:cubicBezTo>
                    <a:cubicBezTo>
                      <a:pt x="174" y="139"/>
                      <a:pt x="174" y="143"/>
                      <a:pt x="171" y="143"/>
                    </a:cubicBezTo>
                    <a:cubicBezTo>
                      <a:pt x="168" y="143"/>
                      <a:pt x="163" y="138"/>
                      <a:pt x="154" y="128"/>
                    </a:cubicBezTo>
                    <a:cubicBezTo>
                      <a:pt x="153" y="126"/>
                      <a:pt x="151" y="125"/>
                      <a:pt x="150" y="125"/>
                    </a:cubicBezTo>
                    <a:cubicBezTo>
                      <a:pt x="150" y="125"/>
                      <a:pt x="150" y="126"/>
                      <a:pt x="150" y="126"/>
                    </a:cubicBezTo>
                    <a:cubicBezTo>
                      <a:pt x="151" y="129"/>
                      <a:pt x="153" y="136"/>
                      <a:pt x="151" y="136"/>
                    </a:cubicBezTo>
                    <a:cubicBezTo>
                      <a:pt x="150" y="136"/>
                      <a:pt x="148" y="135"/>
                      <a:pt x="145" y="131"/>
                    </a:cubicBezTo>
                    <a:cubicBezTo>
                      <a:pt x="144" y="131"/>
                      <a:pt x="144" y="132"/>
                      <a:pt x="145" y="133"/>
                    </a:cubicBezTo>
                    <a:cubicBezTo>
                      <a:pt x="154" y="152"/>
                      <a:pt x="147" y="144"/>
                      <a:pt x="147" y="148"/>
                    </a:cubicBezTo>
                    <a:cubicBezTo>
                      <a:pt x="148" y="151"/>
                      <a:pt x="145" y="151"/>
                      <a:pt x="148" y="156"/>
                    </a:cubicBezTo>
                    <a:cubicBezTo>
                      <a:pt x="151" y="164"/>
                      <a:pt x="153" y="167"/>
                      <a:pt x="152" y="167"/>
                    </a:cubicBezTo>
                    <a:cubicBezTo>
                      <a:pt x="152" y="167"/>
                      <a:pt x="149" y="163"/>
                      <a:pt x="145" y="158"/>
                    </a:cubicBezTo>
                    <a:cubicBezTo>
                      <a:pt x="142" y="154"/>
                      <a:pt x="139" y="150"/>
                      <a:pt x="138" y="150"/>
                    </a:cubicBezTo>
                    <a:lnTo>
                      <a:pt x="138" y="150"/>
                    </a:lnTo>
                    <a:cubicBezTo>
                      <a:pt x="137" y="150"/>
                      <a:pt x="138" y="154"/>
                      <a:pt x="145" y="167"/>
                    </a:cubicBezTo>
                    <a:cubicBezTo>
                      <a:pt x="148" y="170"/>
                      <a:pt x="149" y="174"/>
                      <a:pt x="148" y="174"/>
                    </a:cubicBezTo>
                    <a:cubicBezTo>
                      <a:pt x="145" y="174"/>
                      <a:pt x="144" y="174"/>
                      <a:pt x="139" y="169"/>
                    </a:cubicBezTo>
                    <a:cubicBezTo>
                      <a:pt x="134" y="164"/>
                      <a:pt x="131" y="162"/>
                      <a:pt x="129" y="162"/>
                    </a:cubicBezTo>
                    <a:cubicBezTo>
                      <a:pt x="126" y="162"/>
                      <a:pt x="125" y="166"/>
                      <a:pt x="122" y="166"/>
                    </a:cubicBezTo>
                    <a:cubicBezTo>
                      <a:pt x="121" y="166"/>
                      <a:pt x="120" y="166"/>
                      <a:pt x="119" y="165"/>
                    </a:cubicBezTo>
                    <a:lnTo>
                      <a:pt x="119" y="167"/>
                    </a:lnTo>
                    <a:cubicBezTo>
                      <a:pt x="122" y="173"/>
                      <a:pt x="125" y="182"/>
                      <a:pt x="123" y="182"/>
                    </a:cubicBezTo>
                    <a:cubicBezTo>
                      <a:pt x="123" y="182"/>
                      <a:pt x="122" y="181"/>
                      <a:pt x="121" y="180"/>
                    </a:cubicBezTo>
                    <a:cubicBezTo>
                      <a:pt x="119" y="179"/>
                      <a:pt x="119" y="179"/>
                      <a:pt x="118" y="179"/>
                    </a:cubicBezTo>
                    <a:cubicBezTo>
                      <a:pt x="116" y="179"/>
                      <a:pt x="116" y="181"/>
                      <a:pt x="115" y="183"/>
                    </a:cubicBezTo>
                    <a:cubicBezTo>
                      <a:pt x="115" y="184"/>
                      <a:pt x="115" y="186"/>
                      <a:pt x="117" y="191"/>
                    </a:cubicBezTo>
                    <a:cubicBezTo>
                      <a:pt x="119" y="199"/>
                      <a:pt x="121" y="204"/>
                      <a:pt x="119" y="204"/>
                    </a:cubicBezTo>
                    <a:cubicBezTo>
                      <a:pt x="117" y="204"/>
                      <a:pt x="114" y="201"/>
                      <a:pt x="108" y="194"/>
                    </a:cubicBezTo>
                    <a:cubicBezTo>
                      <a:pt x="104" y="188"/>
                      <a:pt x="100" y="183"/>
                      <a:pt x="98" y="183"/>
                    </a:cubicBezTo>
                    <a:cubicBezTo>
                      <a:pt x="97" y="183"/>
                      <a:pt x="97" y="185"/>
                      <a:pt x="98" y="188"/>
                    </a:cubicBezTo>
                    <a:cubicBezTo>
                      <a:pt x="101" y="195"/>
                      <a:pt x="102" y="198"/>
                      <a:pt x="100" y="198"/>
                    </a:cubicBezTo>
                    <a:cubicBezTo>
                      <a:pt x="98" y="198"/>
                      <a:pt x="94" y="194"/>
                      <a:pt x="90" y="191"/>
                    </a:cubicBezTo>
                    <a:cubicBezTo>
                      <a:pt x="85" y="187"/>
                      <a:pt x="79" y="182"/>
                      <a:pt x="76" y="182"/>
                    </a:cubicBezTo>
                    <a:cubicBezTo>
                      <a:pt x="74" y="182"/>
                      <a:pt x="74" y="187"/>
                      <a:pt x="80" y="201"/>
                    </a:cubicBezTo>
                    <a:cubicBezTo>
                      <a:pt x="80" y="202"/>
                      <a:pt x="80" y="202"/>
                      <a:pt x="80" y="202"/>
                    </a:cubicBezTo>
                    <a:cubicBezTo>
                      <a:pt x="80" y="202"/>
                      <a:pt x="79" y="201"/>
                      <a:pt x="79" y="201"/>
                    </a:cubicBezTo>
                    <a:cubicBezTo>
                      <a:pt x="75" y="200"/>
                      <a:pt x="70" y="200"/>
                      <a:pt x="64" y="196"/>
                    </a:cubicBezTo>
                    <a:cubicBezTo>
                      <a:pt x="62" y="195"/>
                      <a:pt x="61" y="194"/>
                      <a:pt x="60" y="194"/>
                    </a:cubicBezTo>
                    <a:cubicBezTo>
                      <a:pt x="58" y="194"/>
                      <a:pt x="59" y="196"/>
                      <a:pt x="63" y="204"/>
                    </a:cubicBezTo>
                    <a:cubicBezTo>
                      <a:pt x="68" y="217"/>
                      <a:pt x="70" y="224"/>
                      <a:pt x="68" y="224"/>
                    </a:cubicBezTo>
                    <a:cubicBezTo>
                      <a:pt x="67" y="224"/>
                      <a:pt x="66" y="223"/>
                      <a:pt x="64" y="221"/>
                    </a:cubicBezTo>
                    <a:cubicBezTo>
                      <a:pt x="62" y="219"/>
                      <a:pt x="60" y="218"/>
                      <a:pt x="59" y="218"/>
                    </a:cubicBezTo>
                    <a:cubicBezTo>
                      <a:pt x="55" y="218"/>
                      <a:pt x="56" y="226"/>
                      <a:pt x="52" y="226"/>
                    </a:cubicBezTo>
                    <a:cubicBezTo>
                      <a:pt x="52" y="226"/>
                      <a:pt x="51" y="226"/>
                      <a:pt x="50" y="225"/>
                    </a:cubicBezTo>
                    <a:cubicBezTo>
                      <a:pt x="49" y="225"/>
                      <a:pt x="48" y="224"/>
                      <a:pt x="48" y="224"/>
                    </a:cubicBezTo>
                    <a:cubicBezTo>
                      <a:pt x="44" y="224"/>
                      <a:pt x="44" y="231"/>
                      <a:pt x="41" y="232"/>
                    </a:cubicBezTo>
                    <a:cubicBezTo>
                      <a:pt x="37" y="235"/>
                      <a:pt x="30" y="236"/>
                      <a:pt x="24" y="238"/>
                    </a:cubicBezTo>
                    <a:cubicBezTo>
                      <a:pt x="23" y="238"/>
                      <a:pt x="24" y="241"/>
                      <a:pt x="24" y="243"/>
                    </a:cubicBezTo>
                    <a:cubicBezTo>
                      <a:pt x="30" y="253"/>
                      <a:pt x="34" y="259"/>
                      <a:pt x="39" y="268"/>
                    </a:cubicBezTo>
                    <a:cubicBezTo>
                      <a:pt x="26" y="257"/>
                      <a:pt x="9" y="238"/>
                      <a:pt x="4" y="238"/>
                    </a:cubicBezTo>
                    <a:cubicBezTo>
                      <a:pt x="1" y="238"/>
                      <a:pt x="1" y="244"/>
                      <a:pt x="6" y="259"/>
                    </a:cubicBezTo>
                    <a:cubicBezTo>
                      <a:pt x="7" y="259"/>
                      <a:pt x="7" y="259"/>
                      <a:pt x="8" y="259"/>
                    </a:cubicBezTo>
                    <a:cubicBezTo>
                      <a:pt x="9" y="259"/>
                      <a:pt x="8" y="255"/>
                      <a:pt x="10" y="253"/>
                    </a:cubicBezTo>
                    <a:cubicBezTo>
                      <a:pt x="10" y="252"/>
                      <a:pt x="10" y="252"/>
                      <a:pt x="10" y="252"/>
                    </a:cubicBezTo>
                    <a:cubicBezTo>
                      <a:pt x="12" y="252"/>
                      <a:pt x="15" y="256"/>
                      <a:pt x="25" y="269"/>
                    </a:cubicBezTo>
                    <a:cubicBezTo>
                      <a:pt x="22" y="267"/>
                      <a:pt x="18" y="266"/>
                      <a:pt x="16" y="263"/>
                    </a:cubicBezTo>
                    <a:lnTo>
                      <a:pt x="16" y="263"/>
                    </a:lnTo>
                    <a:cubicBezTo>
                      <a:pt x="21" y="274"/>
                      <a:pt x="26" y="284"/>
                      <a:pt x="32" y="296"/>
                    </a:cubicBezTo>
                    <a:cubicBezTo>
                      <a:pt x="31" y="296"/>
                      <a:pt x="31" y="296"/>
                      <a:pt x="30" y="296"/>
                    </a:cubicBezTo>
                    <a:cubicBezTo>
                      <a:pt x="29" y="296"/>
                      <a:pt x="28" y="296"/>
                      <a:pt x="27" y="296"/>
                    </a:cubicBezTo>
                    <a:cubicBezTo>
                      <a:pt x="26" y="296"/>
                      <a:pt x="26" y="296"/>
                      <a:pt x="27" y="300"/>
                    </a:cubicBezTo>
                    <a:cubicBezTo>
                      <a:pt x="39" y="324"/>
                      <a:pt x="33" y="319"/>
                      <a:pt x="36" y="327"/>
                    </a:cubicBezTo>
                    <a:cubicBezTo>
                      <a:pt x="38" y="336"/>
                      <a:pt x="38" y="339"/>
                      <a:pt x="35" y="339"/>
                    </a:cubicBezTo>
                    <a:cubicBezTo>
                      <a:pt x="33" y="339"/>
                      <a:pt x="28" y="336"/>
                      <a:pt x="23" y="331"/>
                    </a:cubicBezTo>
                    <a:cubicBezTo>
                      <a:pt x="21" y="329"/>
                      <a:pt x="18" y="327"/>
                      <a:pt x="16" y="326"/>
                    </a:cubicBezTo>
                    <a:lnTo>
                      <a:pt x="16" y="326"/>
                    </a:lnTo>
                    <a:cubicBezTo>
                      <a:pt x="23" y="334"/>
                      <a:pt x="33" y="350"/>
                      <a:pt x="43" y="367"/>
                    </a:cubicBezTo>
                    <a:cubicBezTo>
                      <a:pt x="45" y="374"/>
                      <a:pt x="46" y="380"/>
                      <a:pt x="44" y="380"/>
                    </a:cubicBezTo>
                    <a:cubicBezTo>
                      <a:pt x="42" y="380"/>
                      <a:pt x="38" y="376"/>
                      <a:pt x="31" y="367"/>
                    </a:cubicBezTo>
                    <a:lnTo>
                      <a:pt x="31" y="367"/>
                    </a:lnTo>
                    <a:cubicBezTo>
                      <a:pt x="41" y="383"/>
                      <a:pt x="47" y="395"/>
                      <a:pt x="54" y="408"/>
                    </a:cubicBezTo>
                    <a:cubicBezTo>
                      <a:pt x="65" y="426"/>
                      <a:pt x="79" y="448"/>
                      <a:pt x="88" y="461"/>
                    </a:cubicBezTo>
                    <a:cubicBezTo>
                      <a:pt x="120" y="504"/>
                      <a:pt x="139" y="525"/>
                      <a:pt x="149" y="528"/>
                    </a:cubicBezTo>
                    <a:cubicBezTo>
                      <a:pt x="155" y="530"/>
                      <a:pt x="161" y="530"/>
                      <a:pt x="165" y="530"/>
                    </a:cubicBezTo>
                    <a:cubicBezTo>
                      <a:pt x="173" y="530"/>
                      <a:pt x="179" y="529"/>
                      <a:pt x="186" y="526"/>
                    </a:cubicBezTo>
                    <a:cubicBezTo>
                      <a:pt x="209" y="519"/>
                      <a:pt x="228" y="507"/>
                      <a:pt x="248" y="497"/>
                    </a:cubicBezTo>
                    <a:cubicBezTo>
                      <a:pt x="261" y="489"/>
                      <a:pt x="274" y="482"/>
                      <a:pt x="285" y="473"/>
                    </a:cubicBezTo>
                    <a:cubicBezTo>
                      <a:pt x="299" y="463"/>
                      <a:pt x="310" y="453"/>
                      <a:pt x="322" y="442"/>
                    </a:cubicBezTo>
                    <a:cubicBezTo>
                      <a:pt x="332" y="435"/>
                      <a:pt x="342" y="429"/>
                      <a:pt x="351" y="420"/>
                    </a:cubicBezTo>
                    <a:cubicBezTo>
                      <a:pt x="353" y="418"/>
                      <a:pt x="355" y="410"/>
                      <a:pt x="359" y="409"/>
                    </a:cubicBezTo>
                    <a:cubicBezTo>
                      <a:pt x="366" y="405"/>
                      <a:pt x="374" y="408"/>
                      <a:pt x="380" y="404"/>
                    </a:cubicBezTo>
                    <a:cubicBezTo>
                      <a:pt x="389" y="395"/>
                      <a:pt x="393" y="379"/>
                      <a:pt x="408" y="379"/>
                    </a:cubicBezTo>
                    <a:cubicBezTo>
                      <a:pt x="413" y="379"/>
                      <a:pt x="418" y="377"/>
                      <a:pt x="422" y="373"/>
                    </a:cubicBezTo>
                    <a:cubicBezTo>
                      <a:pt x="426" y="371"/>
                      <a:pt x="430" y="366"/>
                      <a:pt x="434" y="362"/>
                    </a:cubicBezTo>
                    <a:cubicBezTo>
                      <a:pt x="439" y="357"/>
                      <a:pt x="442" y="353"/>
                      <a:pt x="447" y="350"/>
                    </a:cubicBezTo>
                    <a:cubicBezTo>
                      <a:pt x="451" y="346"/>
                      <a:pt x="455" y="342"/>
                      <a:pt x="460" y="340"/>
                    </a:cubicBezTo>
                    <a:cubicBezTo>
                      <a:pt x="461" y="339"/>
                      <a:pt x="462" y="339"/>
                      <a:pt x="463" y="339"/>
                    </a:cubicBezTo>
                    <a:cubicBezTo>
                      <a:pt x="464" y="339"/>
                      <a:pt x="465" y="339"/>
                      <a:pt x="466" y="339"/>
                    </a:cubicBezTo>
                    <a:cubicBezTo>
                      <a:pt x="468" y="339"/>
                      <a:pt x="470" y="339"/>
                      <a:pt x="471" y="338"/>
                    </a:cubicBezTo>
                    <a:cubicBezTo>
                      <a:pt x="477" y="331"/>
                      <a:pt x="481" y="324"/>
                      <a:pt x="488" y="319"/>
                    </a:cubicBezTo>
                    <a:cubicBezTo>
                      <a:pt x="493" y="314"/>
                      <a:pt x="500" y="314"/>
                      <a:pt x="507" y="314"/>
                    </a:cubicBezTo>
                    <a:cubicBezTo>
                      <a:pt x="513" y="314"/>
                      <a:pt x="521" y="316"/>
                      <a:pt x="526" y="316"/>
                    </a:cubicBezTo>
                    <a:cubicBezTo>
                      <a:pt x="528" y="316"/>
                      <a:pt x="529" y="316"/>
                      <a:pt x="531" y="316"/>
                    </a:cubicBezTo>
                    <a:cubicBezTo>
                      <a:pt x="541" y="314"/>
                      <a:pt x="549" y="306"/>
                      <a:pt x="561" y="306"/>
                    </a:cubicBezTo>
                    <a:cubicBezTo>
                      <a:pt x="562" y="306"/>
                      <a:pt x="564" y="306"/>
                      <a:pt x="565" y="306"/>
                    </a:cubicBezTo>
                    <a:cubicBezTo>
                      <a:pt x="571" y="307"/>
                      <a:pt x="576" y="308"/>
                      <a:pt x="581" y="308"/>
                    </a:cubicBezTo>
                    <a:cubicBezTo>
                      <a:pt x="589" y="308"/>
                      <a:pt x="595" y="306"/>
                      <a:pt x="599" y="301"/>
                    </a:cubicBezTo>
                    <a:cubicBezTo>
                      <a:pt x="602" y="296"/>
                      <a:pt x="603" y="287"/>
                      <a:pt x="607" y="284"/>
                    </a:cubicBezTo>
                    <a:cubicBezTo>
                      <a:pt x="614" y="280"/>
                      <a:pt x="625" y="280"/>
                      <a:pt x="634" y="278"/>
                    </a:cubicBezTo>
                    <a:cubicBezTo>
                      <a:pt x="638" y="277"/>
                      <a:pt x="641" y="274"/>
                      <a:pt x="645" y="271"/>
                    </a:cubicBezTo>
                    <a:cubicBezTo>
                      <a:pt x="651" y="266"/>
                      <a:pt x="657" y="262"/>
                      <a:pt x="665" y="257"/>
                    </a:cubicBezTo>
                    <a:cubicBezTo>
                      <a:pt x="665" y="257"/>
                      <a:pt x="665" y="257"/>
                      <a:pt x="665" y="257"/>
                    </a:cubicBezTo>
                    <a:cubicBezTo>
                      <a:pt x="667" y="257"/>
                      <a:pt x="671" y="260"/>
                      <a:pt x="678" y="275"/>
                    </a:cubicBezTo>
                    <a:cubicBezTo>
                      <a:pt x="678" y="274"/>
                      <a:pt x="680" y="271"/>
                      <a:pt x="680" y="269"/>
                    </a:cubicBezTo>
                    <a:cubicBezTo>
                      <a:pt x="681" y="266"/>
                      <a:pt x="681" y="259"/>
                      <a:pt x="684" y="258"/>
                    </a:cubicBezTo>
                    <a:cubicBezTo>
                      <a:pt x="692" y="256"/>
                      <a:pt x="699" y="256"/>
                      <a:pt x="707" y="252"/>
                    </a:cubicBezTo>
                    <a:cubicBezTo>
                      <a:pt x="712" y="247"/>
                      <a:pt x="714" y="240"/>
                      <a:pt x="718" y="233"/>
                    </a:cubicBezTo>
                    <a:cubicBezTo>
                      <a:pt x="719" y="231"/>
                      <a:pt x="720" y="227"/>
                      <a:pt x="722" y="226"/>
                    </a:cubicBezTo>
                    <a:cubicBezTo>
                      <a:pt x="725" y="222"/>
                      <a:pt x="729" y="217"/>
                      <a:pt x="734" y="216"/>
                    </a:cubicBezTo>
                    <a:cubicBezTo>
                      <a:pt x="738" y="216"/>
                      <a:pt x="744" y="219"/>
                      <a:pt x="751" y="222"/>
                    </a:cubicBezTo>
                    <a:cubicBezTo>
                      <a:pt x="752" y="223"/>
                      <a:pt x="752" y="223"/>
                      <a:pt x="753" y="223"/>
                    </a:cubicBezTo>
                    <a:cubicBezTo>
                      <a:pt x="756" y="223"/>
                      <a:pt x="756" y="216"/>
                      <a:pt x="759" y="216"/>
                    </a:cubicBezTo>
                    <a:cubicBezTo>
                      <a:pt x="759" y="216"/>
                      <a:pt x="760" y="216"/>
                      <a:pt x="760" y="216"/>
                    </a:cubicBezTo>
                    <a:cubicBezTo>
                      <a:pt x="763" y="217"/>
                      <a:pt x="765" y="218"/>
                      <a:pt x="768" y="218"/>
                    </a:cubicBezTo>
                    <a:cubicBezTo>
                      <a:pt x="774" y="218"/>
                      <a:pt x="778" y="214"/>
                      <a:pt x="783" y="213"/>
                    </a:cubicBezTo>
                    <a:cubicBezTo>
                      <a:pt x="786" y="213"/>
                      <a:pt x="788" y="211"/>
                      <a:pt x="790" y="208"/>
                    </a:cubicBezTo>
                    <a:cubicBezTo>
                      <a:pt x="791" y="200"/>
                      <a:pt x="790" y="189"/>
                      <a:pt x="791" y="183"/>
                    </a:cubicBezTo>
                    <a:cubicBezTo>
                      <a:pt x="793" y="178"/>
                      <a:pt x="798" y="178"/>
                      <a:pt x="802" y="176"/>
                    </a:cubicBezTo>
                    <a:cubicBezTo>
                      <a:pt x="794" y="167"/>
                      <a:pt x="791" y="162"/>
                      <a:pt x="788" y="160"/>
                    </a:cubicBezTo>
                    <a:cubicBezTo>
                      <a:pt x="786" y="150"/>
                      <a:pt x="782" y="140"/>
                      <a:pt x="774" y="131"/>
                    </a:cubicBezTo>
                    <a:cubicBezTo>
                      <a:pt x="763" y="116"/>
                      <a:pt x="755" y="104"/>
                      <a:pt x="744" y="89"/>
                    </a:cubicBezTo>
                    <a:lnTo>
                      <a:pt x="744" y="81"/>
                    </a:lnTo>
                    <a:cubicBezTo>
                      <a:pt x="737" y="74"/>
                      <a:pt x="734" y="73"/>
                      <a:pt x="725" y="64"/>
                    </a:cubicBezTo>
                    <a:cubicBezTo>
                      <a:pt x="714" y="52"/>
                      <a:pt x="708" y="46"/>
                      <a:pt x="702" y="44"/>
                    </a:cubicBezTo>
                    <a:cubicBezTo>
                      <a:pt x="688" y="39"/>
                      <a:pt x="674" y="34"/>
                      <a:pt x="660" y="28"/>
                    </a:cubicBezTo>
                    <a:cubicBezTo>
                      <a:pt x="657" y="27"/>
                      <a:pt x="652" y="23"/>
                      <a:pt x="649" y="23"/>
                    </a:cubicBezTo>
                    <a:cubicBezTo>
                      <a:pt x="649" y="23"/>
                      <a:pt x="648" y="23"/>
                      <a:pt x="648" y="23"/>
                    </a:cubicBezTo>
                    <a:cubicBezTo>
                      <a:pt x="647" y="25"/>
                      <a:pt x="646" y="26"/>
                      <a:pt x="644" y="26"/>
                    </a:cubicBezTo>
                    <a:cubicBezTo>
                      <a:pt x="640" y="26"/>
                      <a:pt x="633" y="21"/>
                      <a:pt x="629" y="20"/>
                    </a:cubicBezTo>
                    <a:cubicBezTo>
                      <a:pt x="620" y="17"/>
                      <a:pt x="608" y="9"/>
                      <a:pt x="599" y="5"/>
                    </a:cubicBezTo>
                    <a:lnTo>
                      <a:pt x="599" y="5"/>
                    </a:lnTo>
                    <a:cubicBezTo>
                      <a:pt x="598" y="5"/>
                      <a:pt x="601" y="12"/>
                      <a:pt x="603" y="16"/>
                    </a:cubicBezTo>
                    <a:cubicBezTo>
                      <a:pt x="610" y="22"/>
                      <a:pt x="619" y="27"/>
                      <a:pt x="627" y="36"/>
                    </a:cubicBezTo>
                    <a:cubicBezTo>
                      <a:pt x="626" y="36"/>
                      <a:pt x="625" y="37"/>
                      <a:pt x="624" y="37"/>
                    </a:cubicBezTo>
                    <a:cubicBezTo>
                      <a:pt x="614" y="34"/>
                      <a:pt x="605" y="30"/>
                      <a:pt x="595" y="27"/>
                    </a:cubicBezTo>
                    <a:cubicBezTo>
                      <a:pt x="593" y="27"/>
                      <a:pt x="591" y="26"/>
                      <a:pt x="589" y="26"/>
                    </a:cubicBezTo>
                    <a:cubicBezTo>
                      <a:pt x="587" y="26"/>
                      <a:pt x="585" y="27"/>
                      <a:pt x="583" y="27"/>
                    </a:cubicBezTo>
                    <a:cubicBezTo>
                      <a:pt x="582" y="27"/>
                      <a:pt x="582" y="32"/>
                      <a:pt x="580" y="32"/>
                    </a:cubicBezTo>
                    <a:cubicBezTo>
                      <a:pt x="579" y="32"/>
                      <a:pt x="579" y="32"/>
                      <a:pt x="579" y="31"/>
                    </a:cubicBezTo>
                    <a:cubicBezTo>
                      <a:pt x="571" y="28"/>
                      <a:pt x="563" y="23"/>
                      <a:pt x="557" y="21"/>
                    </a:cubicBezTo>
                    <a:cubicBezTo>
                      <a:pt x="555" y="21"/>
                      <a:pt x="554" y="20"/>
                      <a:pt x="553" y="20"/>
                    </a:cubicBezTo>
                    <a:cubicBezTo>
                      <a:pt x="548" y="20"/>
                      <a:pt x="547" y="27"/>
                      <a:pt x="546" y="33"/>
                    </a:cubicBezTo>
                    <a:cubicBezTo>
                      <a:pt x="545" y="38"/>
                      <a:pt x="540" y="37"/>
                      <a:pt x="536" y="39"/>
                    </a:cubicBezTo>
                    <a:cubicBezTo>
                      <a:pt x="531" y="43"/>
                      <a:pt x="525" y="46"/>
                      <a:pt x="519" y="49"/>
                    </a:cubicBezTo>
                    <a:cubicBezTo>
                      <a:pt x="525" y="58"/>
                      <a:pt x="527" y="62"/>
                      <a:pt x="532" y="67"/>
                    </a:cubicBezTo>
                    <a:cubicBezTo>
                      <a:pt x="527" y="67"/>
                      <a:pt x="520" y="57"/>
                      <a:pt x="516" y="53"/>
                    </a:cubicBezTo>
                    <a:cubicBezTo>
                      <a:pt x="508" y="48"/>
                      <a:pt x="500" y="44"/>
                      <a:pt x="495" y="44"/>
                    </a:cubicBezTo>
                    <a:cubicBezTo>
                      <a:pt x="478" y="43"/>
                      <a:pt x="462" y="43"/>
                      <a:pt x="446" y="42"/>
                    </a:cubicBezTo>
                    <a:cubicBezTo>
                      <a:pt x="441" y="42"/>
                      <a:pt x="436" y="39"/>
                      <a:pt x="431" y="38"/>
                    </a:cubicBezTo>
                    <a:cubicBezTo>
                      <a:pt x="428" y="32"/>
                      <a:pt x="427" y="28"/>
                      <a:pt x="429" y="28"/>
                    </a:cubicBezTo>
                    <a:lnTo>
                      <a:pt x="429" y="28"/>
                    </a:lnTo>
                    <a:cubicBezTo>
                      <a:pt x="429" y="28"/>
                      <a:pt x="429" y="28"/>
                      <a:pt x="430" y="28"/>
                    </a:cubicBezTo>
                    <a:cubicBezTo>
                      <a:pt x="433" y="31"/>
                      <a:pt x="434" y="32"/>
                      <a:pt x="436" y="32"/>
                    </a:cubicBezTo>
                    <a:cubicBezTo>
                      <a:pt x="439" y="32"/>
                      <a:pt x="439" y="25"/>
                      <a:pt x="443" y="25"/>
                    </a:cubicBezTo>
                    <a:cubicBezTo>
                      <a:pt x="445" y="25"/>
                      <a:pt x="447" y="26"/>
                      <a:pt x="452" y="31"/>
                    </a:cubicBezTo>
                    <a:cubicBezTo>
                      <a:pt x="452" y="32"/>
                      <a:pt x="452" y="32"/>
                      <a:pt x="453" y="32"/>
                    </a:cubicBezTo>
                    <a:cubicBezTo>
                      <a:pt x="453" y="32"/>
                      <a:pt x="453" y="31"/>
                      <a:pt x="453" y="31"/>
                    </a:cubicBezTo>
                    <a:cubicBezTo>
                      <a:pt x="458" y="30"/>
                      <a:pt x="463" y="30"/>
                      <a:pt x="469" y="28"/>
                    </a:cubicBezTo>
                    <a:cubicBezTo>
                      <a:pt x="469" y="28"/>
                      <a:pt x="470" y="28"/>
                      <a:pt x="471" y="28"/>
                    </a:cubicBezTo>
                    <a:cubicBezTo>
                      <a:pt x="473" y="28"/>
                      <a:pt x="476" y="29"/>
                      <a:pt x="478" y="29"/>
                    </a:cubicBezTo>
                    <a:cubicBezTo>
                      <a:pt x="481" y="29"/>
                      <a:pt x="483" y="28"/>
                      <a:pt x="484" y="25"/>
                    </a:cubicBezTo>
                    <a:cubicBezTo>
                      <a:pt x="488" y="20"/>
                      <a:pt x="493" y="20"/>
                      <a:pt x="496" y="20"/>
                    </a:cubicBezTo>
                    <a:cubicBezTo>
                      <a:pt x="498" y="20"/>
                      <a:pt x="498" y="17"/>
                      <a:pt x="499" y="16"/>
                    </a:cubicBezTo>
                    <a:cubicBezTo>
                      <a:pt x="493" y="5"/>
                      <a:pt x="489" y="0"/>
                      <a:pt x="4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44"/>
              <p:cNvSpPr/>
              <p:nvPr/>
            </p:nvSpPr>
            <p:spPr>
              <a:xfrm>
                <a:off x="7784112" y="3974467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44"/>
              <p:cNvSpPr/>
              <p:nvPr/>
            </p:nvSpPr>
            <p:spPr>
              <a:xfrm>
                <a:off x="7771040" y="3971021"/>
                <a:ext cx="13309" cy="380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2" extrusionOk="0">
                    <a:moveTo>
                      <a:pt x="78" y="0"/>
                    </a:moveTo>
                    <a:cubicBezTo>
                      <a:pt x="75" y="3"/>
                      <a:pt x="75" y="8"/>
                      <a:pt x="74" y="9"/>
                    </a:cubicBezTo>
                    <a:cubicBezTo>
                      <a:pt x="73" y="9"/>
                      <a:pt x="72" y="9"/>
                      <a:pt x="71" y="9"/>
                    </a:cubicBezTo>
                    <a:cubicBezTo>
                      <a:pt x="67" y="9"/>
                      <a:pt x="63" y="8"/>
                      <a:pt x="59" y="8"/>
                    </a:cubicBezTo>
                    <a:cubicBezTo>
                      <a:pt x="50" y="8"/>
                      <a:pt x="40" y="6"/>
                      <a:pt x="31" y="6"/>
                    </a:cubicBezTo>
                    <a:cubicBezTo>
                      <a:pt x="26" y="6"/>
                      <a:pt x="22" y="7"/>
                      <a:pt x="18" y="8"/>
                    </a:cubicBezTo>
                    <a:cubicBezTo>
                      <a:pt x="14" y="8"/>
                      <a:pt x="12" y="13"/>
                      <a:pt x="7" y="13"/>
                    </a:cubicBezTo>
                    <a:cubicBezTo>
                      <a:pt x="5" y="13"/>
                      <a:pt x="4" y="12"/>
                      <a:pt x="1" y="11"/>
                    </a:cubicBezTo>
                    <a:lnTo>
                      <a:pt x="1" y="11"/>
                    </a:lnTo>
                    <a:cubicBezTo>
                      <a:pt x="0" y="11"/>
                      <a:pt x="4" y="18"/>
                      <a:pt x="5" y="21"/>
                    </a:cubicBezTo>
                    <a:cubicBezTo>
                      <a:pt x="9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6" y="24"/>
                    </a:cubicBezTo>
                    <a:cubicBezTo>
                      <a:pt x="24" y="23"/>
                      <a:pt x="31" y="21"/>
                      <a:pt x="41" y="21"/>
                    </a:cubicBezTo>
                    <a:cubicBezTo>
                      <a:pt x="43" y="21"/>
                      <a:pt x="45" y="21"/>
                      <a:pt x="47" y="21"/>
                    </a:cubicBezTo>
                    <a:cubicBezTo>
                      <a:pt x="61" y="22"/>
                      <a:pt x="75" y="27"/>
                      <a:pt x="91" y="30"/>
                    </a:cubicBezTo>
                    <a:cubicBezTo>
                      <a:pt x="94" y="30"/>
                      <a:pt x="97" y="32"/>
                      <a:pt x="101" y="32"/>
                    </a:cubicBezTo>
                    <a:cubicBezTo>
                      <a:pt x="105" y="32"/>
                      <a:pt x="107" y="31"/>
                      <a:pt x="111" y="31"/>
                    </a:cubicBezTo>
                    <a:cubicBezTo>
                      <a:pt x="106" y="25"/>
                      <a:pt x="102" y="22"/>
                      <a:pt x="99" y="22"/>
                    </a:cubicBezTo>
                    <a:cubicBezTo>
                      <a:pt x="98" y="22"/>
                      <a:pt x="98" y="22"/>
                      <a:pt x="97" y="22"/>
                    </a:cubicBezTo>
                    <a:cubicBezTo>
                      <a:pt x="97" y="22"/>
                      <a:pt x="97" y="22"/>
                      <a:pt x="96" y="22"/>
                    </a:cubicBezTo>
                    <a:cubicBezTo>
                      <a:pt x="94" y="22"/>
                      <a:pt x="89" y="21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44"/>
              <p:cNvSpPr/>
              <p:nvPr/>
            </p:nvSpPr>
            <p:spPr>
              <a:xfrm>
                <a:off x="7784112" y="3974467"/>
                <a:ext cx="238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44"/>
              <p:cNvSpPr/>
              <p:nvPr/>
            </p:nvSpPr>
            <p:spPr>
              <a:xfrm>
                <a:off x="7711863" y="4004887"/>
                <a:ext cx="1545" cy="3803"/>
              </a:xfrm>
              <a:custGeom>
                <a:avLst/>
                <a:gdLst/>
                <a:ahLst/>
                <a:cxnLst/>
                <a:rect l="l" t="t" r="r" b="b"/>
                <a:pathLst>
                  <a:path w="13" h="32" extrusionOk="0">
                    <a:moveTo>
                      <a:pt x="5" y="1"/>
                    </a:moveTo>
                    <a:cubicBezTo>
                      <a:pt x="1" y="1"/>
                      <a:pt x="3" y="10"/>
                      <a:pt x="13" y="32"/>
                    </a:cubicBezTo>
                    <a:cubicBezTo>
                      <a:pt x="13" y="21"/>
                      <a:pt x="12" y="13"/>
                      <a:pt x="12" y="4"/>
                    </a:cubicBezTo>
                    <a:cubicBezTo>
                      <a:pt x="9" y="2"/>
                      <a:pt x="7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44"/>
              <p:cNvSpPr/>
              <p:nvPr/>
            </p:nvSpPr>
            <p:spPr>
              <a:xfrm>
                <a:off x="7717923" y="3995619"/>
                <a:ext cx="951" cy="1307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1" y="1"/>
                    </a:moveTo>
                    <a:lnTo>
                      <a:pt x="4" y="8"/>
                    </a:lnTo>
                    <a:cubicBezTo>
                      <a:pt x="6" y="8"/>
                      <a:pt x="7" y="8"/>
                      <a:pt x="8" y="10"/>
                    </a:cubicBezTo>
                    <a:cubicBezTo>
                      <a:pt x="8" y="7"/>
                      <a:pt x="7" y="5"/>
                      <a:pt x="6" y="2"/>
                    </a:cubicBezTo>
                    <a:cubicBezTo>
                      <a:pt x="4" y="2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44"/>
              <p:cNvSpPr/>
              <p:nvPr/>
            </p:nvSpPr>
            <p:spPr>
              <a:xfrm>
                <a:off x="7423344" y="3658855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44"/>
              <p:cNvSpPr/>
              <p:nvPr/>
            </p:nvSpPr>
            <p:spPr>
              <a:xfrm>
                <a:off x="7382467" y="3656835"/>
                <a:ext cx="70942" cy="71417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306" y="113"/>
                    </a:moveTo>
                    <a:lnTo>
                      <a:pt x="306" y="113"/>
                    </a:lnTo>
                    <a:cubicBezTo>
                      <a:pt x="308" y="115"/>
                      <a:pt x="309" y="117"/>
                      <a:pt x="311" y="121"/>
                    </a:cubicBezTo>
                    <a:cubicBezTo>
                      <a:pt x="301" y="114"/>
                      <a:pt x="302" y="114"/>
                      <a:pt x="303" y="114"/>
                    </a:cubicBezTo>
                    <a:cubicBezTo>
                      <a:pt x="304" y="114"/>
                      <a:pt x="305" y="114"/>
                      <a:pt x="306" y="114"/>
                    </a:cubicBezTo>
                    <a:cubicBezTo>
                      <a:pt x="306" y="114"/>
                      <a:pt x="306" y="114"/>
                      <a:pt x="306" y="113"/>
                    </a:cubicBezTo>
                    <a:close/>
                    <a:moveTo>
                      <a:pt x="306" y="121"/>
                    </a:moveTo>
                    <a:cubicBezTo>
                      <a:pt x="309" y="123"/>
                      <a:pt x="312" y="124"/>
                      <a:pt x="315" y="125"/>
                    </a:cubicBezTo>
                    <a:cubicBezTo>
                      <a:pt x="304" y="132"/>
                      <a:pt x="293" y="138"/>
                      <a:pt x="283" y="147"/>
                    </a:cubicBezTo>
                    <a:cubicBezTo>
                      <a:pt x="283" y="133"/>
                      <a:pt x="290" y="125"/>
                      <a:pt x="306" y="121"/>
                    </a:cubicBezTo>
                    <a:close/>
                    <a:moveTo>
                      <a:pt x="225" y="134"/>
                    </a:moveTo>
                    <a:cubicBezTo>
                      <a:pt x="229" y="134"/>
                      <a:pt x="234" y="136"/>
                      <a:pt x="243" y="139"/>
                    </a:cubicBezTo>
                    <a:cubicBezTo>
                      <a:pt x="259" y="145"/>
                      <a:pt x="262" y="144"/>
                      <a:pt x="272" y="145"/>
                    </a:cubicBezTo>
                    <a:cubicBezTo>
                      <a:pt x="276" y="153"/>
                      <a:pt x="272" y="155"/>
                      <a:pt x="263" y="156"/>
                    </a:cubicBezTo>
                    <a:cubicBezTo>
                      <a:pt x="259" y="156"/>
                      <a:pt x="241" y="149"/>
                      <a:pt x="219" y="139"/>
                    </a:cubicBezTo>
                    <a:cubicBezTo>
                      <a:pt x="220" y="137"/>
                      <a:pt x="220" y="134"/>
                      <a:pt x="225" y="134"/>
                    </a:cubicBezTo>
                    <a:close/>
                    <a:moveTo>
                      <a:pt x="290" y="159"/>
                    </a:moveTo>
                    <a:cubicBezTo>
                      <a:pt x="292" y="160"/>
                      <a:pt x="293" y="160"/>
                      <a:pt x="294" y="162"/>
                    </a:cubicBezTo>
                    <a:lnTo>
                      <a:pt x="290" y="170"/>
                    </a:lnTo>
                    <a:cubicBezTo>
                      <a:pt x="288" y="168"/>
                      <a:pt x="284" y="166"/>
                      <a:pt x="282" y="165"/>
                    </a:cubicBezTo>
                    <a:cubicBezTo>
                      <a:pt x="284" y="164"/>
                      <a:pt x="288" y="160"/>
                      <a:pt x="290" y="159"/>
                    </a:cubicBezTo>
                    <a:close/>
                    <a:moveTo>
                      <a:pt x="269" y="167"/>
                    </a:moveTo>
                    <a:cubicBezTo>
                      <a:pt x="270" y="167"/>
                      <a:pt x="274" y="168"/>
                      <a:pt x="279" y="170"/>
                    </a:cubicBezTo>
                    <a:lnTo>
                      <a:pt x="285" y="176"/>
                    </a:lnTo>
                    <a:cubicBezTo>
                      <a:pt x="270" y="169"/>
                      <a:pt x="267" y="167"/>
                      <a:pt x="269" y="167"/>
                    </a:cubicBezTo>
                    <a:close/>
                    <a:moveTo>
                      <a:pt x="211" y="148"/>
                    </a:moveTo>
                    <a:cubicBezTo>
                      <a:pt x="212" y="148"/>
                      <a:pt x="216" y="149"/>
                      <a:pt x="220" y="150"/>
                    </a:cubicBezTo>
                    <a:cubicBezTo>
                      <a:pt x="227" y="153"/>
                      <a:pt x="237" y="157"/>
                      <a:pt x="247" y="160"/>
                    </a:cubicBezTo>
                    <a:cubicBezTo>
                      <a:pt x="248" y="162"/>
                      <a:pt x="252" y="164"/>
                      <a:pt x="252" y="164"/>
                    </a:cubicBezTo>
                    <a:cubicBezTo>
                      <a:pt x="248" y="168"/>
                      <a:pt x="246" y="171"/>
                      <a:pt x="242" y="175"/>
                    </a:cubicBezTo>
                    <a:cubicBezTo>
                      <a:pt x="241" y="176"/>
                      <a:pt x="241" y="176"/>
                      <a:pt x="239" y="176"/>
                    </a:cubicBezTo>
                    <a:cubicBezTo>
                      <a:pt x="236" y="176"/>
                      <a:pt x="230" y="174"/>
                      <a:pt x="216" y="169"/>
                    </a:cubicBezTo>
                    <a:cubicBezTo>
                      <a:pt x="220" y="169"/>
                      <a:pt x="224" y="168"/>
                      <a:pt x="227" y="168"/>
                    </a:cubicBezTo>
                    <a:cubicBezTo>
                      <a:pt x="210" y="158"/>
                      <a:pt x="201" y="154"/>
                      <a:pt x="204" y="153"/>
                    </a:cubicBezTo>
                    <a:cubicBezTo>
                      <a:pt x="206" y="151"/>
                      <a:pt x="206" y="149"/>
                      <a:pt x="210" y="148"/>
                    </a:cubicBezTo>
                    <a:cubicBezTo>
                      <a:pt x="210" y="148"/>
                      <a:pt x="210" y="148"/>
                      <a:pt x="211" y="148"/>
                    </a:cubicBezTo>
                    <a:close/>
                    <a:moveTo>
                      <a:pt x="221" y="177"/>
                    </a:moveTo>
                    <a:cubicBezTo>
                      <a:pt x="223" y="177"/>
                      <a:pt x="225" y="177"/>
                      <a:pt x="227" y="177"/>
                    </a:cubicBezTo>
                    <a:cubicBezTo>
                      <a:pt x="228" y="177"/>
                      <a:pt x="237" y="181"/>
                      <a:pt x="245" y="186"/>
                    </a:cubicBezTo>
                    <a:cubicBezTo>
                      <a:pt x="241" y="184"/>
                      <a:pt x="238" y="184"/>
                      <a:pt x="237" y="184"/>
                    </a:cubicBezTo>
                    <a:cubicBezTo>
                      <a:pt x="231" y="184"/>
                      <a:pt x="236" y="188"/>
                      <a:pt x="231" y="188"/>
                    </a:cubicBezTo>
                    <a:cubicBezTo>
                      <a:pt x="230" y="188"/>
                      <a:pt x="227" y="187"/>
                      <a:pt x="221" y="186"/>
                    </a:cubicBezTo>
                    <a:cubicBezTo>
                      <a:pt x="216" y="181"/>
                      <a:pt x="210" y="177"/>
                      <a:pt x="211" y="177"/>
                    </a:cubicBezTo>
                    <a:cubicBezTo>
                      <a:pt x="214" y="177"/>
                      <a:pt x="218" y="177"/>
                      <a:pt x="221" y="177"/>
                    </a:cubicBezTo>
                    <a:close/>
                    <a:moveTo>
                      <a:pt x="220" y="191"/>
                    </a:moveTo>
                    <a:cubicBezTo>
                      <a:pt x="222" y="192"/>
                      <a:pt x="225" y="194"/>
                      <a:pt x="226" y="195"/>
                    </a:cubicBezTo>
                    <a:lnTo>
                      <a:pt x="226" y="202"/>
                    </a:lnTo>
                    <a:cubicBezTo>
                      <a:pt x="226" y="203"/>
                      <a:pt x="226" y="204"/>
                      <a:pt x="225" y="204"/>
                    </a:cubicBezTo>
                    <a:cubicBezTo>
                      <a:pt x="222" y="204"/>
                      <a:pt x="213" y="200"/>
                      <a:pt x="195" y="192"/>
                    </a:cubicBezTo>
                    <a:cubicBezTo>
                      <a:pt x="204" y="191"/>
                      <a:pt x="212" y="191"/>
                      <a:pt x="220" y="191"/>
                    </a:cubicBezTo>
                    <a:close/>
                    <a:moveTo>
                      <a:pt x="259" y="200"/>
                    </a:moveTo>
                    <a:cubicBezTo>
                      <a:pt x="266" y="206"/>
                      <a:pt x="268" y="209"/>
                      <a:pt x="266" y="209"/>
                    </a:cubicBezTo>
                    <a:cubicBezTo>
                      <a:pt x="264" y="209"/>
                      <a:pt x="261" y="208"/>
                      <a:pt x="257" y="206"/>
                    </a:cubicBezTo>
                    <a:cubicBezTo>
                      <a:pt x="257" y="203"/>
                      <a:pt x="258" y="202"/>
                      <a:pt x="259" y="200"/>
                    </a:cubicBezTo>
                    <a:close/>
                    <a:moveTo>
                      <a:pt x="175" y="196"/>
                    </a:moveTo>
                    <a:lnTo>
                      <a:pt x="175" y="196"/>
                    </a:lnTo>
                    <a:cubicBezTo>
                      <a:pt x="190" y="202"/>
                      <a:pt x="196" y="205"/>
                      <a:pt x="204" y="210"/>
                    </a:cubicBezTo>
                    <a:cubicBezTo>
                      <a:pt x="207" y="210"/>
                      <a:pt x="214" y="208"/>
                      <a:pt x="217" y="208"/>
                    </a:cubicBezTo>
                    <a:cubicBezTo>
                      <a:pt x="221" y="211"/>
                      <a:pt x="225" y="213"/>
                      <a:pt x="223" y="213"/>
                    </a:cubicBezTo>
                    <a:cubicBezTo>
                      <a:pt x="221" y="217"/>
                      <a:pt x="220" y="221"/>
                      <a:pt x="216" y="225"/>
                    </a:cubicBezTo>
                    <a:cubicBezTo>
                      <a:pt x="216" y="225"/>
                      <a:pt x="216" y="225"/>
                      <a:pt x="215" y="225"/>
                    </a:cubicBezTo>
                    <a:cubicBezTo>
                      <a:pt x="214" y="225"/>
                      <a:pt x="210" y="224"/>
                      <a:pt x="194" y="216"/>
                    </a:cubicBezTo>
                    <a:cubicBezTo>
                      <a:pt x="196" y="213"/>
                      <a:pt x="216" y="220"/>
                      <a:pt x="175" y="196"/>
                    </a:cubicBezTo>
                    <a:close/>
                    <a:moveTo>
                      <a:pt x="182" y="211"/>
                    </a:moveTo>
                    <a:cubicBezTo>
                      <a:pt x="190" y="216"/>
                      <a:pt x="199" y="220"/>
                      <a:pt x="205" y="223"/>
                    </a:cubicBezTo>
                    <a:cubicBezTo>
                      <a:pt x="205" y="226"/>
                      <a:pt x="209" y="228"/>
                      <a:pt x="209" y="232"/>
                    </a:cubicBezTo>
                    <a:cubicBezTo>
                      <a:pt x="209" y="232"/>
                      <a:pt x="209" y="232"/>
                      <a:pt x="208" y="232"/>
                    </a:cubicBezTo>
                    <a:cubicBezTo>
                      <a:pt x="206" y="232"/>
                      <a:pt x="196" y="227"/>
                      <a:pt x="173" y="214"/>
                    </a:cubicBezTo>
                    <a:cubicBezTo>
                      <a:pt x="175" y="213"/>
                      <a:pt x="179" y="212"/>
                      <a:pt x="182" y="211"/>
                    </a:cubicBezTo>
                    <a:close/>
                    <a:moveTo>
                      <a:pt x="242" y="234"/>
                    </a:moveTo>
                    <a:lnTo>
                      <a:pt x="242" y="234"/>
                    </a:lnTo>
                    <a:cubicBezTo>
                      <a:pt x="248" y="241"/>
                      <a:pt x="248" y="245"/>
                      <a:pt x="244" y="245"/>
                    </a:cubicBezTo>
                    <a:cubicBezTo>
                      <a:pt x="243" y="245"/>
                      <a:pt x="242" y="245"/>
                      <a:pt x="240" y="244"/>
                    </a:cubicBezTo>
                    <a:cubicBezTo>
                      <a:pt x="224" y="233"/>
                      <a:pt x="245" y="239"/>
                      <a:pt x="242" y="234"/>
                    </a:cubicBezTo>
                    <a:close/>
                    <a:moveTo>
                      <a:pt x="158" y="300"/>
                    </a:moveTo>
                    <a:cubicBezTo>
                      <a:pt x="158" y="300"/>
                      <a:pt x="159" y="301"/>
                      <a:pt x="161" y="301"/>
                    </a:cubicBezTo>
                    <a:cubicBezTo>
                      <a:pt x="162" y="305"/>
                      <a:pt x="163" y="307"/>
                      <a:pt x="165" y="310"/>
                    </a:cubicBezTo>
                    <a:cubicBezTo>
                      <a:pt x="162" y="307"/>
                      <a:pt x="158" y="306"/>
                      <a:pt x="155" y="305"/>
                    </a:cubicBezTo>
                    <a:cubicBezTo>
                      <a:pt x="157" y="304"/>
                      <a:pt x="157" y="301"/>
                      <a:pt x="158" y="300"/>
                    </a:cubicBezTo>
                    <a:close/>
                    <a:moveTo>
                      <a:pt x="144" y="309"/>
                    </a:moveTo>
                    <a:lnTo>
                      <a:pt x="152" y="312"/>
                    </a:lnTo>
                    <a:cubicBezTo>
                      <a:pt x="153" y="315"/>
                      <a:pt x="153" y="318"/>
                      <a:pt x="153" y="321"/>
                    </a:cubicBezTo>
                    <a:lnTo>
                      <a:pt x="145" y="317"/>
                    </a:lnTo>
                    <a:cubicBezTo>
                      <a:pt x="145" y="314"/>
                      <a:pt x="144" y="311"/>
                      <a:pt x="144" y="309"/>
                    </a:cubicBezTo>
                    <a:close/>
                    <a:moveTo>
                      <a:pt x="215" y="332"/>
                    </a:moveTo>
                    <a:lnTo>
                      <a:pt x="215" y="332"/>
                    </a:lnTo>
                    <a:cubicBezTo>
                      <a:pt x="222" y="338"/>
                      <a:pt x="222" y="339"/>
                      <a:pt x="221" y="339"/>
                    </a:cubicBezTo>
                    <a:cubicBezTo>
                      <a:pt x="220" y="339"/>
                      <a:pt x="218" y="339"/>
                      <a:pt x="217" y="339"/>
                    </a:cubicBezTo>
                    <a:cubicBezTo>
                      <a:pt x="216" y="336"/>
                      <a:pt x="216" y="335"/>
                      <a:pt x="215" y="332"/>
                    </a:cubicBezTo>
                    <a:close/>
                    <a:moveTo>
                      <a:pt x="213" y="342"/>
                    </a:moveTo>
                    <a:cubicBezTo>
                      <a:pt x="214" y="342"/>
                      <a:pt x="215" y="342"/>
                      <a:pt x="217" y="343"/>
                    </a:cubicBezTo>
                    <a:cubicBezTo>
                      <a:pt x="216" y="344"/>
                      <a:pt x="216" y="346"/>
                      <a:pt x="215" y="348"/>
                    </a:cubicBezTo>
                    <a:lnTo>
                      <a:pt x="211" y="344"/>
                    </a:lnTo>
                    <a:cubicBezTo>
                      <a:pt x="211" y="343"/>
                      <a:pt x="211" y="342"/>
                      <a:pt x="213" y="342"/>
                    </a:cubicBezTo>
                    <a:close/>
                    <a:moveTo>
                      <a:pt x="122" y="353"/>
                    </a:moveTo>
                    <a:cubicBezTo>
                      <a:pt x="124" y="353"/>
                      <a:pt x="130" y="355"/>
                      <a:pt x="135" y="356"/>
                    </a:cubicBezTo>
                    <a:cubicBezTo>
                      <a:pt x="135" y="357"/>
                      <a:pt x="133" y="358"/>
                      <a:pt x="132" y="361"/>
                    </a:cubicBezTo>
                    <a:cubicBezTo>
                      <a:pt x="121" y="354"/>
                      <a:pt x="120" y="353"/>
                      <a:pt x="122" y="353"/>
                    </a:cubicBezTo>
                    <a:close/>
                    <a:moveTo>
                      <a:pt x="196" y="360"/>
                    </a:moveTo>
                    <a:cubicBezTo>
                      <a:pt x="198" y="361"/>
                      <a:pt x="200" y="361"/>
                      <a:pt x="201" y="363"/>
                    </a:cubicBezTo>
                    <a:cubicBezTo>
                      <a:pt x="201" y="363"/>
                      <a:pt x="200" y="363"/>
                      <a:pt x="200" y="364"/>
                    </a:cubicBezTo>
                    <a:cubicBezTo>
                      <a:pt x="200" y="365"/>
                      <a:pt x="201" y="366"/>
                      <a:pt x="203" y="368"/>
                    </a:cubicBezTo>
                    <a:cubicBezTo>
                      <a:pt x="200" y="366"/>
                      <a:pt x="196" y="365"/>
                      <a:pt x="194" y="364"/>
                    </a:cubicBezTo>
                    <a:cubicBezTo>
                      <a:pt x="195" y="363"/>
                      <a:pt x="195" y="361"/>
                      <a:pt x="196" y="360"/>
                    </a:cubicBezTo>
                    <a:close/>
                    <a:moveTo>
                      <a:pt x="132" y="365"/>
                    </a:moveTo>
                    <a:cubicBezTo>
                      <a:pt x="133" y="365"/>
                      <a:pt x="135" y="367"/>
                      <a:pt x="135" y="368"/>
                    </a:cubicBezTo>
                    <a:cubicBezTo>
                      <a:pt x="135" y="368"/>
                      <a:pt x="133" y="369"/>
                      <a:pt x="133" y="370"/>
                    </a:cubicBezTo>
                    <a:lnTo>
                      <a:pt x="126" y="365"/>
                    </a:lnTo>
                    <a:close/>
                    <a:moveTo>
                      <a:pt x="126" y="374"/>
                    </a:moveTo>
                    <a:cubicBezTo>
                      <a:pt x="137" y="383"/>
                      <a:pt x="140" y="388"/>
                      <a:pt x="134" y="388"/>
                    </a:cubicBezTo>
                    <a:cubicBezTo>
                      <a:pt x="132" y="388"/>
                      <a:pt x="128" y="387"/>
                      <a:pt x="122" y="385"/>
                    </a:cubicBezTo>
                    <a:cubicBezTo>
                      <a:pt x="115" y="377"/>
                      <a:pt x="122" y="377"/>
                      <a:pt x="126" y="374"/>
                    </a:cubicBezTo>
                    <a:close/>
                    <a:moveTo>
                      <a:pt x="117" y="388"/>
                    </a:moveTo>
                    <a:cubicBezTo>
                      <a:pt x="120" y="388"/>
                      <a:pt x="124" y="389"/>
                      <a:pt x="130" y="391"/>
                    </a:cubicBezTo>
                    <a:cubicBezTo>
                      <a:pt x="132" y="401"/>
                      <a:pt x="132" y="411"/>
                      <a:pt x="119" y="412"/>
                    </a:cubicBezTo>
                    <a:lnTo>
                      <a:pt x="111" y="409"/>
                    </a:lnTo>
                    <a:cubicBezTo>
                      <a:pt x="111" y="405"/>
                      <a:pt x="107" y="398"/>
                      <a:pt x="112" y="395"/>
                    </a:cubicBezTo>
                    <a:cubicBezTo>
                      <a:pt x="115" y="394"/>
                      <a:pt x="110" y="388"/>
                      <a:pt x="117" y="388"/>
                    </a:cubicBezTo>
                    <a:close/>
                    <a:moveTo>
                      <a:pt x="106" y="411"/>
                    </a:moveTo>
                    <a:cubicBezTo>
                      <a:pt x="109" y="413"/>
                      <a:pt x="113" y="415"/>
                      <a:pt x="116" y="416"/>
                    </a:cubicBezTo>
                    <a:lnTo>
                      <a:pt x="116" y="416"/>
                    </a:lnTo>
                    <a:cubicBezTo>
                      <a:pt x="115" y="416"/>
                      <a:pt x="113" y="416"/>
                      <a:pt x="111" y="416"/>
                    </a:cubicBezTo>
                    <a:cubicBezTo>
                      <a:pt x="107" y="415"/>
                      <a:pt x="105" y="412"/>
                      <a:pt x="101" y="411"/>
                    </a:cubicBezTo>
                    <a:close/>
                    <a:moveTo>
                      <a:pt x="75" y="393"/>
                    </a:moveTo>
                    <a:cubicBezTo>
                      <a:pt x="84" y="396"/>
                      <a:pt x="85" y="404"/>
                      <a:pt x="80" y="409"/>
                    </a:cubicBezTo>
                    <a:cubicBezTo>
                      <a:pt x="75" y="410"/>
                      <a:pt x="71" y="412"/>
                      <a:pt x="68" y="415"/>
                    </a:cubicBezTo>
                    <a:cubicBezTo>
                      <a:pt x="64" y="417"/>
                      <a:pt x="60" y="419"/>
                      <a:pt x="57" y="421"/>
                    </a:cubicBezTo>
                    <a:cubicBezTo>
                      <a:pt x="51" y="406"/>
                      <a:pt x="65" y="400"/>
                      <a:pt x="75" y="393"/>
                    </a:cubicBezTo>
                    <a:close/>
                    <a:moveTo>
                      <a:pt x="57" y="430"/>
                    </a:moveTo>
                    <a:cubicBezTo>
                      <a:pt x="59" y="430"/>
                      <a:pt x="60" y="431"/>
                      <a:pt x="63" y="432"/>
                    </a:cubicBezTo>
                    <a:cubicBezTo>
                      <a:pt x="64" y="433"/>
                      <a:pt x="64" y="435"/>
                      <a:pt x="64" y="436"/>
                    </a:cubicBezTo>
                    <a:cubicBezTo>
                      <a:pt x="62" y="436"/>
                      <a:pt x="60" y="435"/>
                      <a:pt x="58" y="433"/>
                    </a:cubicBezTo>
                    <a:cubicBezTo>
                      <a:pt x="58" y="432"/>
                      <a:pt x="57" y="431"/>
                      <a:pt x="57" y="430"/>
                    </a:cubicBezTo>
                    <a:close/>
                    <a:moveTo>
                      <a:pt x="95" y="437"/>
                    </a:moveTo>
                    <a:cubicBezTo>
                      <a:pt x="96" y="437"/>
                      <a:pt x="98" y="437"/>
                      <a:pt x="98" y="438"/>
                    </a:cubicBezTo>
                    <a:cubicBezTo>
                      <a:pt x="98" y="438"/>
                      <a:pt x="96" y="440"/>
                      <a:pt x="96" y="441"/>
                    </a:cubicBezTo>
                    <a:cubicBezTo>
                      <a:pt x="94" y="441"/>
                      <a:pt x="93" y="440"/>
                      <a:pt x="90" y="438"/>
                    </a:cubicBezTo>
                    <a:cubicBezTo>
                      <a:pt x="91" y="437"/>
                      <a:pt x="94" y="437"/>
                      <a:pt x="95" y="437"/>
                    </a:cubicBezTo>
                    <a:close/>
                    <a:moveTo>
                      <a:pt x="443" y="0"/>
                    </a:moveTo>
                    <a:cubicBezTo>
                      <a:pt x="431" y="1"/>
                      <a:pt x="417" y="3"/>
                      <a:pt x="403" y="5"/>
                    </a:cubicBezTo>
                    <a:cubicBezTo>
                      <a:pt x="401" y="5"/>
                      <a:pt x="396" y="4"/>
                      <a:pt x="393" y="4"/>
                    </a:cubicBezTo>
                    <a:cubicBezTo>
                      <a:pt x="392" y="4"/>
                      <a:pt x="391" y="4"/>
                      <a:pt x="391" y="5"/>
                    </a:cubicBezTo>
                    <a:cubicBezTo>
                      <a:pt x="393" y="10"/>
                      <a:pt x="379" y="8"/>
                      <a:pt x="373" y="10"/>
                    </a:cubicBezTo>
                    <a:cubicBezTo>
                      <a:pt x="369" y="11"/>
                      <a:pt x="364" y="11"/>
                      <a:pt x="358" y="11"/>
                    </a:cubicBezTo>
                    <a:cubicBezTo>
                      <a:pt x="353" y="11"/>
                      <a:pt x="347" y="11"/>
                      <a:pt x="342" y="12"/>
                    </a:cubicBezTo>
                    <a:cubicBezTo>
                      <a:pt x="341" y="12"/>
                      <a:pt x="347" y="16"/>
                      <a:pt x="351" y="18"/>
                    </a:cubicBezTo>
                    <a:cubicBezTo>
                      <a:pt x="362" y="19"/>
                      <a:pt x="370" y="22"/>
                      <a:pt x="383" y="23"/>
                    </a:cubicBezTo>
                    <a:cubicBezTo>
                      <a:pt x="383" y="24"/>
                      <a:pt x="383" y="26"/>
                      <a:pt x="380" y="26"/>
                    </a:cubicBezTo>
                    <a:cubicBezTo>
                      <a:pt x="372" y="27"/>
                      <a:pt x="362" y="28"/>
                      <a:pt x="353" y="29"/>
                    </a:cubicBezTo>
                    <a:cubicBezTo>
                      <a:pt x="348" y="29"/>
                      <a:pt x="346" y="32"/>
                      <a:pt x="343" y="35"/>
                    </a:cubicBezTo>
                    <a:cubicBezTo>
                      <a:pt x="342" y="37"/>
                      <a:pt x="344" y="40"/>
                      <a:pt x="342" y="40"/>
                    </a:cubicBezTo>
                    <a:cubicBezTo>
                      <a:pt x="336" y="40"/>
                      <a:pt x="330" y="39"/>
                      <a:pt x="325" y="39"/>
                    </a:cubicBezTo>
                    <a:cubicBezTo>
                      <a:pt x="323" y="39"/>
                      <a:pt x="320" y="39"/>
                      <a:pt x="318" y="40"/>
                    </a:cubicBezTo>
                    <a:cubicBezTo>
                      <a:pt x="311" y="40"/>
                      <a:pt x="314" y="47"/>
                      <a:pt x="316" y="53"/>
                    </a:cubicBezTo>
                    <a:cubicBezTo>
                      <a:pt x="320" y="58"/>
                      <a:pt x="314" y="60"/>
                      <a:pt x="312" y="63"/>
                    </a:cubicBezTo>
                    <a:cubicBezTo>
                      <a:pt x="310" y="66"/>
                      <a:pt x="307" y="71"/>
                      <a:pt x="305" y="77"/>
                    </a:cubicBezTo>
                    <a:cubicBezTo>
                      <a:pt x="314" y="81"/>
                      <a:pt x="320" y="82"/>
                      <a:pt x="325" y="85"/>
                    </a:cubicBezTo>
                    <a:cubicBezTo>
                      <a:pt x="325" y="85"/>
                      <a:pt x="324" y="85"/>
                      <a:pt x="324" y="85"/>
                    </a:cubicBezTo>
                    <a:cubicBezTo>
                      <a:pt x="320" y="85"/>
                      <a:pt x="310" y="81"/>
                      <a:pt x="305" y="81"/>
                    </a:cubicBezTo>
                    <a:cubicBezTo>
                      <a:pt x="302" y="80"/>
                      <a:pt x="300" y="80"/>
                      <a:pt x="297" y="80"/>
                    </a:cubicBezTo>
                    <a:cubicBezTo>
                      <a:pt x="291" y="80"/>
                      <a:pt x="287" y="81"/>
                      <a:pt x="284" y="82"/>
                    </a:cubicBezTo>
                    <a:cubicBezTo>
                      <a:pt x="270" y="87"/>
                      <a:pt x="258" y="94"/>
                      <a:pt x="244" y="101"/>
                    </a:cubicBezTo>
                    <a:cubicBezTo>
                      <a:pt x="242" y="102"/>
                      <a:pt x="237" y="102"/>
                      <a:pt x="232" y="103"/>
                    </a:cubicBezTo>
                    <a:cubicBezTo>
                      <a:pt x="226" y="100"/>
                      <a:pt x="222" y="96"/>
                      <a:pt x="224" y="96"/>
                    </a:cubicBezTo>
                    <a:cubicBezTo>
                      <a:pt x="225" y="96"/>
                      <a:pt x="225" y="96"/>
                      <a:pt x="225" y="96"/>
                    </a:cubicBezTo>
                    <a:cubicBezTo>
                      <a:pt x="227" y="97"/>
                      <a:pt x="229" y="97"/>
                      <a:pt x="230" y="97"/>
                    </a:cubicBezTo>
                    <a:cubicBezTo>
                      <a:pt x="237" y="97"/>
                      <a:pt x="228" y="89"/>
                      <a:pt x="235" y="89"/>
                    </a:cubicBezTo>
                    <a:cubicBezTo>
                      <a:pt x="237" y="89"/>
                      <a:pt x="239" y="89"/>
                      <a:pt x="243" y="90"/>
                    </a:cubicBezTo>
                    <a:lnTo>
                      <a:pt x="255" y="82"/>
                    </a:lnTo>
                    <a:cubicBezTo>
                      <a:pt x="259" y="80"/>
                      <a:pt x="267" y="79"/>
                      <a:pt x="265" y="73"/>
                    </a:cubicBezTo>
                    <a:cubicBezTo>
                      <a:pt x="265" y="69"/>
                      <a:pt x="269" y="68"/>
                      <a:pt x="272" y="65"/>
                    </a:cubicBezTo>
                    <a:cubicBezTo>
                      <a:pt x="274" y="64"/>
                      <a:pt x="272" y="61"/>
                      <a:pt x="272" y="60"/>
                    </a:cubicBezTo>
                    <a:cubicBezTo>
                      <a:pt x="260" y="56"/>
                      <a:pt x="255" y="53"/>
                      <a:pt x="254" y="53"/>
                    </a:cubicBezTo>
                    <a:cubicBezTo>
                      <a:pt x="249" y="55"/>
                      <a:pt x="248" y="58"/>
                      <a:pt x="246" y="60"/>
                    </a:cubicBezTo>
                    <a:cubicBezTo>
                      <a:pt x="241" y="65"/>
                      <a:pt x="236" y="71"/>
                      <a:pt x="231" y="77"/>
                    </a:cubicBezTo>
                    <a:cubicBezTo>
                      <a:pt x="230" y="77"/>
                      <a:pt x="229" y="77"/>
                      <a:pt x="228" y="77"/>
                    </a:cubicBezTo>
                    <a:cubicBezTo>
                      <a:pt x="225" y="77"/>
                      <a:pt x="222" y="76"/>
                      <a:pt x="221" y="76"/>
                    </a:cubicBezTo>
                    <a:cubicBezTo>
                      <a:pt x="220" y="76"/>
                      <a:pt x="220" y="76"/>
                      <a:pt x="220" y="77"/>
                    </a:cubicBezTo>
                    <a:cubicBezTo>
                      <a:pt x="220" y="85"/>
                      <a:pt x="212" y="87"/>
                      <a:pt x="200" y="90"/>
                    </a:cubicBezTo>
                    <a:cubicBezTo>
                      <a:pt x="195" y="91"/>
                      <a:pt x="195" y="94"/>
                      <a:pt x="206" y="103"/>
                    </a:cubicBezTo>
                    <a:lnTo>
                      <a:pt x="222" y="103"/>
                    </a:lnTo>
                    <a:cubicBezTo>
                      <a:pt x="223" y="105"/>
                      <a:pt x="226" y="106"/>
                      <a:pt x="228" y="107"/>
                    </a:cubicBezTo>
                    <a:cubicBezTo>
                      <a:pt x="223" y="108"/>
                      <a:pt x="220" y="111"/>
                      <a:pt x="215" y="112"/>
                    </a:cubicBezTo>
                    <a:lnTo>
                      <a:pt x="206" y="108"/>
                    </a:lnTo>
                    <a:cubicBezTo>
                      <a:pt x="204" y="106"/>
                      <a:pt x="200" y="105"/>
                      <a:pt x="194" y="100"/>
                    </a:cubicBezTo>
                    <a:lnTo>
                      <a:pt x="190" y="107"/>
                    </a:lnTo>
                    <a:cubicBezTo>
                      <a:pt x="192" y="110"/>
                      <a:pt x="196" y="111"/>
                      <a:pt x="199" y="112"/>
                    </a:cubicBezTo>
                    <a:cubicBezTo>
                      <a:pt x="204" y="113"/>
                      <a:pt x="211" y="115"/>
                      <a:pt x="218" y="116"/>
                    </a:cubicBezTo>
                    <a:cubicBezTo>
                      <a:pt x="215" y="118"/>
                      <a:pt x="213" y="123"/>
                      <a:pt x="207" y="124"/>
                    </a:cubicBezTo>
                    <a:cubicBezTo>
                      <a:pt x="206" y="124"/>
                      <a:pt x="197" y="122"/>
                      <a:pt x="192" y="121"/>
                    </a:cubicBezTo>
                    <a:cubicBezTo>
                      <a:pt x="189" y="121"/>
                      <a:pt x="184" y="118"/>
                      <a:pt x="183" y="118"/>
                    </a:cubicBezTo>
                    <a:cubicBezTo>
                      <a:pt x="179" y="118"/>
                      <a:pt x="175" y="121"/>
                      <a:pt x="171" y="122"/>
                    </a:cubicBezTo>
                    <a:cubicBezTo>
                      <a:pt x="170" y="122"/>
                      <a:pt x="171" y="123"/>
                      <a:pt x="173" y="124"/>
                    </a:cubicBezTo>
                    <a:cubicBezTo>
                      <a:pt x="177" y="126"/>
                      <a:pt x="181" y="129"/>
                      <a:pt x="187" y="132"/>
                    </a:cubicBezTo>
                    <a:lnTo>
                      <a:pt x="187" y="132"/>
                    </a:lnTo>
                    <a:cubicBezTo>
                      <a:pt x="182" y="128"/>
                      <a:pt x="182" y="127"/>
                      <a:pt x="183" y="127"/>
                    </a:cubicBezTo>
                    <a:cubicBezTo>
                      <a:pt x="185" y="127"/>
                      <a:pt x="187" y="128"/>
                      <a:pt x="189" y="128"/>
                    </a:cubicBezTo>
                    <a:cubicBezTo>
                      <a:pt x="191" y="129"/>
                      <a:pt x="194" y="131"/>
                      <a:pt x="198" y="133"/>
                    </a:cubicBezTo>
                    <a:cubicBezTo>
                      <a:pt x="196" y="134"/>
                      <a:pt x="196" y="135"/>
                      <a:pt x="195" y="137"/>
                    </a:cubicBezTo>
                    <a:lnTo>
                      <a:pt x="195" y="137"/>
                    </a:lnTo>
                    <a:cubicBezTo>
                      <a:pt x="192" y="135"/>
                      <a:pt x="189" y="133"/>
                      <a:pt x="187" y="132"/>
                    </a:cubicBezTo>
                    <a:lnTo>
                      <a:pt x="187" y="132"/>
                    </a:lnTo>
                    <a:cubicBezTo>
                      <a:pt x="189" y="133"/>
                      <a:pt x="191" y="135"/>
                      <a:pt x="195" y="137"/>
                    </a:cubicBezTo>
                    <a:cubicBezTo>
                      <a:pt x="195" y="137"/>
                      <a:pt x="195" y="137"/>
                      <a:pt x="195" y="137"/>
                    </a:cubicBezTo>
                    <a:lnTo>
                      <a:pt x="195" y="137"/>
                    </a:lnTo>
                    <a:cubicBezTo>
                      <a:pt x="197" y="137"/>
                      <a:pt x="198" y="138"/>
                      <a:pt x="199" y="138"/>
                    </a:cubicBezTo>
                    <a:cubicBezTo>
                      <a:pt x="192" y="137"/>
                      <a:pt x="187" y="137"/>
                      <a:pt x="179" y="134"/>
                    </a:cubicBezTo>
                    <a:cubicBezTo>
                      <a:pt x="174" y="133"/>
                      <a:pt x="169" y="132"/>
                      <a:pt x="167" y="132"/>
                    </a:cubicBezTo>
                    <a:cubicBezTo>
                      <a:pt x="164" y="132"/>
                      <a:pt x="165" y="133"/>
                      <a:pt x="174" y="139"/>
                    </a:cubicBezTo>
                    <a:lnTo>
                      <a:pt x="180" y="139"/>
                    </a:lnTo>
                    <a:lnTo>
                      <a:pt x="189" y="144"/>
                    </a:lnTo>
                    <a:cubicBezTo>
                      <a:pt x="183" y="143"/>
                      <a:pt x="179" y="141"/>
                      <a:pt x="174" y="139"/>
                    </a:cubicBezTo>
                    <a:lnTo>
                      <a:pt x="174" y="139"/>
                    </a:lnTo>
                    <a:cubicBezTo>
                      <a:pt x="178" y="144"/>
                      <a:pt x="185" y="148"/>
                      <a:pt x="187" y="149"/>
                    </a:cubicBezTo>
                    <a:cubicBezTo>
                      <a:pt x="189" y="152"/>
                      <a:pt x="187" y="152"/>
                      <a:pt x="185" y="153"/>
                    </a:cubicBezTo>
                    <a:cubicBezTo>
                      <a:pt x="184" y="155"/>
                      <a:pt x="183" y="158"/>
                      <a:pt x="175" y="158"/>
                    </a:cubicBezTo>
                    <a:cubicBezTo>
                      <a:pt x="173" y="158"/>
                      <a:pt x="169" y="158"/>
                      <a:pt x="166" y="157"/>
                    </a:cubicBezTo>
                    <a:cubicBezTo>
                      <a:pt x="163" y="156"/>
                      <a:pt x="161" y="156"/>
                      <a:pt x="159" y="156"/>
                    </a:cubicBezTo>
                    <a:cubicBezTo>
                      <a:pt x="155" y="156"/>
                      <a:pt x="156" y="160"/>
                      <a:pt x="154" y="160"/>
                    </a:cubicBezTo>
                    <a:cubicBezTo>
                      <a:pt x="153" y="162"/>
                      <a:pt x="154" y="164"/>
                      <a:pt x="154" y="164"/>
                    </a:cubicBezTo>
                    <a:cubicBezTo>
                      <a:pt x="153" y="166"/>
                      <a:pt x="155" y="171"/>
                      <a:pt x="149" y="171"/>
                    </a:cubicBezTo>
                    <a:cubicBezTo>
                      <a:pt x="145" y="171"/>
                      <a:pt x="147" y="174"/>
                      <a:pt x="145" y="176"/>
                    </a:cubicBezTo>
                    <a:cubicBezTo>
                      <a:pt x="145" y="176"/>
                      <a:pt x="148" y="179"/>
                      <a:pt x="153" y="181"/>
                    </a:cubicBezTo>
                    <a:cubicBezTo>
                      <a:pt x="166" y="189"/>
                      <a:pt x="171" y="193"/>
                      <a:pt x="170" y="193"/>
                    </a:cubicBezTo>
                    <a:cubicBezTo>
                      <a:pt x="168" y="193"/>
                      <a:pt x="164" y="191"/>
                      <a:pt x="156" y="189"/>
                    </a:cubicBezTo>
                    <a:cubicBezTo>
                      <a:pt x="153" y="187"/>
                      <a:pt x="149" y="186"/>
                      <a:pt x="148" y="186"/>
                    </a:cubicBezTo>
                    <a:cubicBezTo>
                      <a:pt x="148" y="186"/>
                      <a:pt x="147" y="186"/>
                      <a:pt x="148" y="187"/>
                    </a:cubicBezTo>
                    <a:cubicBezTo>
                      <a:pt x="152" y="190"/>
                      <a:pt x="152" y="192"/>
                      <a:pt x="149" y="192"/>
                    </a:cubicBezTo>
                    <a:cubicBezTo>
                      <a:pt x="146" y="192"/>
                      <a:pt x="136" y="188"/>
                      <a:pt x="126" y="184"/>
                    </a:cubicBezTo>
                    <a:lnTo>
                      <a:pt x="126" y="184"/>
                    </a:lnTo>
                    <a:cubicBezTo>
                      <a:pt x="157" y="202"/>
                      <a:pt x="169" y="212"/>
                      <a:pt x="161" y="212"/>
                    </a:cubicBezTo>
                    <a:cubicBezTo>
                      <a:pt x="158" y="212"/>
                      <a:pt x="162" y="215"/>
                      <a:pt x="161" y="215"/>
                    </a:cubicBezTo>
                    <a:cubicBezTo>
                      <a:pt x="158" y="216"/>
                      <a:pt x="154" y="216"/>
                      <a:pt x="152" y="217"/>
                    </a:cubicBezTo>
                    <a:lnTo>
                      <a:pt x="144" y="213"/>
                    </a:lnTo>
                    <a:lnTo>
                      <a:pt x="137" y="206"/>
                    </a:lnTo>
                    <a:cubicBezTo>
                      <a:pt x="130" y="204"/>
                      <a:pt x="130" y="205"/>
                      <a:pt x="127" y="204"/>
                    </a:cubicBezTo>
                    <a:cubicBezTo>
                      <a:pt x="123" y="204"/>
                      <a:pt x="117" y="200"/>
                      <a:pt x="112" y="199"/>
                    </a:cubicBezTo>
                    <a:lnTo>
                      <a:pt x="112" y="199"/>
                    </a:lnTo>
                    <a:cubicBezTo>
                      <a:pt x="118" y="202"/>
                      <a:pt x="126" y="208"/>
                      <a:pt x="133" y="212"/>
                    </a:cubicBezTo>
                    <a:cubicBezTo>
                      <a:pt x="137" y="215"/>
                      <a:pt x="143" y="217"/>
                      <a:pt x="150" y="222"/>
                    </a:cubicBezTo>
                    <a:cubicBezTo>
                      <a:pt x="146" y="223"/>
                      <a:pt x="145" y="226"/>
                      <a:pt x="139" y="226"/>
                    </a:cubicBezTo>
                    <a:cubicBezTo>
                      <a:pt x="138" y="226"/>
                      <a:pt x="136" y="226"/>
                      <a:pt x="134" y="225"/>
                    </a:cubicBezTo>
                    <a:cubicBezTo>
                      <a:pt x="129" y="224"/>
                      <a:pt x="125" y="224"/>
                      <a:pt x="123" y="224"/>
                    </a:cubicBezTo>
                    <a:cubicBezTo>
                      <a:pt x="119" y="224"/>
                      <a:pt x="117" y="225"/>
                      <a:pt x="116" y="227"/>
                    </a:cubicBezTo>
                    <a:cubicBezTo>
                      <a:pt x="115" y="228"/>
                      <a:pt x="116" y="232"/>
                      <a:pt x="113" y="232"/>
                    </a:cubicBezTo>
                    <a:cubicBezTo>
                      <a:pt x="110" y="232"/>
                      <a:pt x="103" y="232"/>
                      <a:pt x="117" y="241"/>
                    </a:cubicBezTo>
                    <a:cubicBezTo>
                      <a:pt x="123" y="245"/>
                      <a:pt x="125" y="247"/>
                      <a:pt x="123" y="247"/>
                    </a:cubicBezTo>
                    <a:cubicBezTo>
                      <a:pt x="121" y="247"/>
                      <a:pt x="110" y="242"/>
                      <a:pt x="90" y="233"/>
                    </a:cubicBezTo>
                    <a:lnTo>
                      <a:pt x="90" y="233"/>
                    </a:lnTo>
                    <a:cubicBezTo>
                      <a:pt x="129" y="255"/>
                      <a:pt x="86" y="237"/>
                      <a:pt x="113" y="253"/>
                    </a:cubicBezTo>
                    <a:cubicBezTo>
                      <a:pt x="96" y="245"/>
                      <a:pt x="88" y="242"/>
                      <a:pt x="86" y="242"/>
                    </a:cubicBezTo>
                    <a:cubicBezTo>
                      <a:pt x="85" y="242"/>
                      <a:pt x="86" y="243"/>
                      <a:pt x="89" y="246"/>
                    </a:cubicBezTo>
                    <a:cubicBezTo>
                      <a:pt x="97" y="255"/>
                      <a:pt x="85" y="253"/>
                      <a:pt x="87" y="258"/>
                    </a:cubicBezTo>
                    <a:cubicBezTo>
                      <a:pt x="89" y="262"/>
                      <a:pt x="82" y="260"/>
                      <a:pt x="95" y="269"/>
                    </a:cubicBezTo>
                    <a:cubicBezTo>
                      <a:pt x="96" y="271"/>
                      <a:pt x="96" y="271"/>
                      <a:pt x="95" y="271"/>
                    </a:cubicBezTo>
                    <a:cubicBezTo>
                      <a:pt x="94" y="271"/>
                      <a:pt x="92" y="270"/>
                      <a:pt x="91" y="270"/>
                    </a:cubicBezTo>
                    <a:cubicBezTo>
                      <a:pt x="89" y="273"/>
                      <a:pt x="87" y="275"/>
                      <a:pt x="86" y="276"/>
                    </a:cubicBezTo>
                    <a:cubicBezTo>
                      <a:pt x="85" y="276"/>
                      <a:pt x="86" y="278"/>
                      <a:pt x="86" y="278"/>
                    </a:cubicBezTo>
                    <a:cubicBezTo>
                      <a:pt x="86" y="279"/>
                      <a:pt x="84" y="279"/>
                      <a:pt x="82" y="279"/>
                    </a:cubicBezTo>
                    <a:cubicBezTo>
                      <a:pt x="81" y="279"/>
                      <a:pt x="79" y="279"/>
                      <a:pt x="78" y="279"/>
                    </a:cubicBezTo>
                    <a:cubicBezTo>
                      <a:pt x="74" y="279"/>
                      <a:pt x="70" y="279"/>
                      <a:pt x="75" y="285"/>
                    </a:cubicBezTo>
                    <a:cubicBezTo>
                      <a:pt x="81" y="290"/>
                      <a:pt x="81" y="293"/>
                      <a:pt x="76" y="293"/>
                    </a:cubicBezTo>
                    <a:cubicBezTo>
                      <a:pt x="72" y="293"/>
                      <a:pt x="67" y="292"/>
                      <a:pt x="58" y="289"/>
                    </a:cubicBezTo>
                    <a:cubicBezTo>
                      <a:pt x="55" y="289"/>
                      <a:pt x="52" y="287"/>
                      <a:pt x="52" y="287"/>
                    </a:cubicBezTo>
                    <a:lnTo>
                      <a:pt x="52" y="287"/>
                    </a:lnTo>
                    <a:cubicBezTo>
                      <a:pt x="52" y="287"/>
                      <a:pt x="52" y="288"/>
                      <a:pt x="52" y="288"/>
                    </a:cubicBezTo>
                    <a:cubicBezTo>
                      <a:pt x="55" y="291"/>
                      <a:pt x="62" y="296"/>
                      <a:pt x="57" y="296"/>
                    </a:cubicBezTo>
                    <a:cubicBezTo>
                      <a:pt x="56" y="296"/>
                      <a:pt x="54" y="296"/>
                      <a:pt x="50" y="295"/>
                    </a:cubicBezTo>
                    <a:lnTo>
                      <a:pt x="50" y="295"/>
                    </a:lnTo>
                    <a:lnTo>
                      <a:pt x="52" y="296"/>
                    </a:lnTo>
                    <a:cubicBezTo>
                      <a:pt x="70" y="306"/>
                      <a:pt x="59" y="302"/>
                      <a:pt x="62" y="306"/>
                    </a:cubicBezTo>
                    <a:cubicBezTo>
                      <a:pt x="64" y="307"/>
                      <a:pt x="62" y="309"/>
                      <a:pt x="66" y="311"/>
                    </a:cubicBezTo>
                    <a:cubicBezTo>
                      <a:pt x="74" y="317"/>
                      <a:pt x="76" y="319"/>
                      <a:pt x="74" y="319"/>
                    </a:cubicBezTo>
                    <a:cubicBezTo>
                      <a:pt x="73" y="319"/>
                      <a:pt x="70" y="317"/>
                      <a:pt x="65" y="315"/>
                    </a:cubicBezTo>
                    <a:cubicBezTo>
                      <a:pt x="61" y="314"/>
                      <a:pt x="57" y="312"/>
                      <a:pt x="56" y="312"/>
                    </a:cubicBezTo>
                    <a:cubicBezTo>
                      <a:pt x="54" y="312"/>
                      <a:pt x="57" y="315"/>
                      <a:pt x="70" y="322"/>
                    </a:cubicBezTo>
                    <a:cubicBezTo>
                      <a:pt x="74" y="325"/>
                      <a:pt x="79" y="327"/>
                      <a:pt x="76" y="327"/>
                    </a:cubicBezTo>
                    <a:cubicBezTo>
                      <a:pt x="75" y="328"/>
                      <a:pt x="74" y="329"/>
                      <a:pt x="72" y="329"/>
                    </a:cubicBezTo>
                    <a:cubicBezTo>
                      <a:pt x="71" y="329"/>
                      <a:pt x="69" y="328"/>
                      <a:pt x="66" y="327"/>
                    </a:cubicBezTo>
                    <a:cubicBezTo>
                      <a:pt x="62" y="326"/>
                      <a:pt x="60" y="326"/>
                      <a:pt x="59" y="326"/>
                    </a:cubicBezTo>
                    <a:cubicBezTo>
                      <a:pt x="52" y="326"/>
                      <a:pt x="59" y="332"/>
                      <a:pt x="51" y="332"/>
                    </a:cubicBezTo>
                    <a:cubicBezTo>
                      <a:pt x="50" y="332"/>
                      <a:pt x="50" y="332"/>
                      <a:pt x="49" y="332"/>
                    </a:cubicBezTo>
                    <a:lnTo>
                      <a:pt x="49" y="332"/>
                    </a:lnTo>
                    <a:lnTo>
                      <a:pt x="51" y="333"/>
                    </a:lnTo>
                    <a:cubicBezTo>
                      <a:pt x="58" y="340"/>
                      <a:pt x="65" y="344"/>
                      <a:pt x="62" y="344"/>
                    </a:cubicBezTo>
                    <a:cubicBezTo>
                      <a:pt x="62" y="344"/>
                      <a:pt x="61" y="344"/>
                      <a:pt x="60" y="344"/>
                    </a:cubicBezTo>
                    <a:cubicBezTo>
                      <a:pt x="59" y="344"/>
                      <a:pt x="58" y="344"/>
                      <a:pt x="58" y="344"/>
                    </a:cubicBezTo>
                    <a:cubicBezTo>
                      <a:pt x="55" y="344"/>
                      <a:pt x="58" y="346"/>
                      <a:pt x="58" y="348"/>
                    </a:cubicBezTo>
                    <a:cubicBezTo>
                      <a:pt x="58" y="349"/>
                      <a:pt x="59" y="351"/>
                      <a:pt x="63" y="353"/>
                    </a:cubicBezTo>
                    <a:cubicBezTo>
                      <a:pt x="71" y="359"/>
                      <a:pt x="75" y="363"/>
                      <a:pt x="72" y="363"/>
                    </a:cubicBezTo>
                    <a:cubicBezTo>
                      <a:pt x="70" y="363"/>
                      <a:pt x="66" y="362"/>
                      <a:pt x="59" y="358"/>
                    </a:cubicBezTo>
                    <a:cubicBezTo>
                      <a:pt x="53" y="356"/>
                      <a:pt x="48" y="355"/>
                      <a:pt x="46" y="355"/>
                    </a:cubicBezTo>
                    <a:cubicBezTo>
                      <a:pt x="44" y="355"/>
                      <a:pt x="44" y="356"/>
                      <a:pt x="47" y="358"/>
                    </a:cubicBezTo>
                    <a:cubicBezTo>
                      <a:pt x="57" y="365"/>
                      <a:pt x="57" y="367"/>
                      <a:pt x="54" y="367"/>
                    </a:cubicBezTo>
                    <a:cubicBezTo>
                      <a:pt x="52" y="367"/>
                      <a:pt x="48" y="366"/>
                      <a:pt x="44" y="365"/>
                    </a:cubicBezTo>
                    <a:cubicBezTo>
                      <a:pt x="39" y="363"/>
                      <a:pt x="34" y="362"/>
                      <a:pt x="30" y="362"/>
                    </a:cubicBezTo>
                    <a:cubicBezTo>
                      <a:pt x="25" y="362"/>
                      <a:pt x="25" y="365"/>
                      <a:pt x="42" y="377"/>
                    </a:cubicBezTo>
                    <a:cubicBezTo>
                      <a:pt x="43" y="378"/>
                      <a:pt x="40" y="378"/>
                      <a:pt x="40" y="378"/>
                    </a:cubicBezTo>
                    <a:cubicBezTo>
                      <a:pt x="37" y="378"/>
                      <a:pt x="35" y="380"/>
                      <a:pt x="30" y="380"/>
                    </a:cubicBezTo>
                    <a:cubicBezTo>
                      <a:pt x="29" y="380"/>
                      <a:pt x="28" y="380"/>
                      <a:pt x="26" y="379"/>
                    </a:cubicBezTo>
                    <a:cubicBezTo>
                      <a:pt x="25" y="379"/>
                      <a:pt x="24" y="379"/>
                      <a:pt x="23" y="379"/>
                    </a:cubicBezTo>
                    <a:cubicBezTo>
                      <a:pt x="21" y="379"/>
                      <a:pt x="21" y="380"/>
                      <a:pt x="29" y="386"/>
                    </a:cubicBezTo>
                    <a:cubicBezTo>
                      <a:pt x="43" y="395"/>
                      <a:pt x="47" y="400"/>
                      <a:pt x="43" y="400"/>
                    </a:cubicBezTo>
                    <a:cubicBezTo>
                      <a:pt x="42" y="400"/>
                      <a:pt x="41" y="400"/>
                      <a:pt x="40" y="399"/>
                    </a:cubicBezTo>
                    <a:cubicBezTo>
                      <a:pt x="38" y="399"/>
                      <a:pt x="36" y="398"/>
                      <a:pt x="35" y="398"/>
                    </a:cubicBezTo>
                    <a:cubicBezTo>
                      <a:pt x="30" y="398"/>
                      <a:pt x="39" y="407"/>
                      <a:pt x="32" y="407"/>
                    </a:cubicBezTo>
                    <a:cubicBezTo>
                      <a:pt x="26" y="407"/>
                      <a:pt x="29" y="414"/>
                      <a:pt x="28" y="416"/>
                    </a:cubicBezTo>
                    <a:cubicBezTo>
                      <a:pt x="26" y="421"/>
                      <a:pt x="22" y="424"/>
                      <a:pt x="19" y="428"/>
                    </a:cubicBezTo>
                    <a:lnTo>
                      <a:pt x="23" y="432"/>
                    </a:lnTo>
                    <a:cubicBezTo>
                      <a:pt x="32" y="437"/>
                      <a:pt x="39" y="440"/>
                      <a:pt x="48" y="445"/>
                    </a:cubicBezTo>
                    <a:cubicBezTo>
                      <a:pt x="35" y="443"/>
                      <a:pt x="15" y="437"/>
                      <a:pt x="7" y="437"/>
                    </a:cubicBezTo>
                    <a:cubicBezTo>
                      <a:pt x="1" y="437"/>
                      <a:pt x="2" y="440"/>
                      <a:pt x="18" y="452"/>
                    </a:cubicBezTo>
                    <a:cubicBezTo>
                      <a:pt x="21" y="451"/>
                      <a:pt x="18" y="448"/>
                      <a:pt x="17" y="445"/>
                    </a:cubicBezTo>
                    <a:cubicBezTo>
                      <a:pt x="16" y="444"/>
                      <a:pt x="17" y="444"/>
                      <a:pt x="18" y="444"/>
                    </a:cubicBezTo>
                    <a:cubicBezTo>
                      <a:pt x="21" y="444"/>
                      <a:pt x="27" y="446"/>
                      <a:pt x="39" y="452"/>
                    </a:cubicBezTo>
                    <a:cubicBezTo>
                      <a:pt x="35" y="451"/>
                      <a:pt x="32" y="451"/>
                      <a:pt x="28" y="451"/>
                    </a:cubicBezTo>
                    <a:cubicBezTo>
                      <a:pt x="38" y="456"/>
                      <a:pt x="48" y="462"/>
                      <a:pt x="59" y="469"/>
                    </a:cubicBezTo>
                    <a:cubicBezTo>
                      <a:pt x="58" y="470"/>
                      <a:pt x="49" y="470"/>
                      <a:pt x="58" y="474"/>
                    </a:cubicBezTo>
                    <a:cubicBezTo>
                      <a:pt x="80" y="487"/>
                      <a:pt x="71" y="485"/>
                      <a:pt x="80" y="492"/>
                    </a:cubicBezTo>
                    <a:cubicBezTo>
                      <a:pt x="88" y="499"/>
                      <a:pt x="88" y="502"/>
                      <a:pt x="84" y="502"/>
                    </a:cubicBezTo>
                    <a:cubicBezTo>
                      <a:pt x="81" y="502"/>
                      <a:pt x="78" y="501"/>
                      <a:pt x="73" y="500"/>
                    </a:cubicBezTo>
                    <a:cubicBezTo>
                      <a:pt x="69" y="499"/>
                      <a:pt x="66" y="499"/>
                      <a:pt x="64" y="499"/>
                    </a:cubicBezTo>
                    <a:cubicBezTo>
                      <a:pt x="74" y="503"/>
                      <a:pt x="91" y="510"/>
                      <a:pt x="108" y="520"/>
                    </a:cubicBezTo>
                    <a:cubicBezTo>
                      <a:pt x="114" y="525"/>
                      <a:pt x="118" y="530"/>
                      <a:pt x="114" y="530"/>
                    </a:cubicBezTo>
                    <a:cubicBezTo>
                      <a:pt x="111" y="530"/>
                      <a:pt x="106" y="528"/>
                      <a:pt x="97" y="525"/>
                    </a:cubicBezTo>
                    <a:lnTo>
                      <a:pt x="97" y="525"/>
                    </a:lnTo>
                    <a:cubicBezTo>
                      <a:pt x="115" y="535"/>
                      <a:pt x="128" y="541"/>
                      <a:pt x="139" y="547"/>
                    </a:cubicBezTo>
                    <a:cubicBezTo>
                      <a:pt x="159" y="557"/>
                      <a:pt x="183" y="568"/>
                      <a:pt x="197" y="574"/>
                    </a:cubicBezTo>
                    <a:cubicBezTo>
                      <a:pt x="242" y="593"/>
                      <a:pt x="268" y="601"/>
                      <a:pt x="280" y="601"/>
                    </a:cubicBezTo>
                    <a:cubicBezTo>
                      <a:pt x="282" y="601"/>
                      <a:pt x="283" y="601"/>
                      <a:pt x="284" y="601"/>
                    </a:cubicBezTo>
                    <a:cubicBezTo>
                      <a:pt x="299" y="598"/>
                      <a:pt x="306" y="592"/>
                      <a:pt x="311" y="585"/>
                    </a:cubicBezTo>
                    <a:cubicBezTo>
                      <a:pt x="323" y="569"/>
                      <a:pt x="332" y="553"/>
                      <a:pt x="342" y="537"/>
                    </a:cubicBezTo>
                    <a:cubicBezTo>
                      <a:pt x="347" y="525"/>
                      <a:pt x="353" y="515"/>
                      <a:pt x="357" y="502"/>
                    </a:cubicBezTo>
                    <a:cubicBezTo>
                      <a:pt x="363" y="491"/>
                      <a:pt x="365" y="478"/>
                      <a:pt x="369" y="464"/>
                    </a:cubicBezTo>
                    <a:cubicBezTo>
                      <a:pt x="372" y="454"/>
                      <a:pt x="375" y="444"/>
                      <a:pt x="378" y="436"/>
                    </a:cubicBezTo>
                    <a:cubicBezTo>
                      <a:pt x="379" y="433"/>
                      <a:pt x="375" y="427"/>
                      <a:pt x="378" y="423"/>
                    </a:cubicBezTo>
                    <a:cubicBezTo>
                      <a:pt x="380" y="420"/>
                      <a:pt x="390" y="417"/>
                      <a:pt x="391" y="412"/>
                    </a:cubicBezTo>
                    <a:cubicBezTo>
                      <a:pt x="394" y="401"/>
                      <a:pt x="389" y="389"/>
                      <a:pt x="399" y="383"/>
                    </a:cubicBezTo>
                    <a:cubicBezTo>
                      <a:pt x="405" y="379"/>
                      <a:pt x="406" y="374"/>
                      <a:pt x="407" y="370"/>
                    </a:cubicBezTo>
                    <a:cubicBezTo>
                      <a:pt x="409" y="366"/>
                      <a:pt x="409" y="361"/>
                      <a:pt x="410" y="356"/>
                    </a:cubicBezTo>
                    <a:cubicBezTo>
                      <a:pt x="410" y="351"/>
                      <a:pt x="411" y="347"/>
                      <a:pt x="413" y="342"/>
                    </a:cubicBezTo>
                    <a:cubicBezTo>
                      <a:pt x="414" y="337"/>
                      <a:pt x="414" y="332"/>
                      <a:pt x="416" y="328"/>
                    </a:cubicBezTo>
                    <a:cubicBezTo>
                      <a:pt x="418" y="326"/>
                      <a:pt x="424" y="326"/>
                      <a:pt x="424" y="323"/>
                    </a:cubicBezTo>
                    <a:cubicBezTo>
                      <a:pt x="425" y="315"/>
                      <a:pt x="423" y="307"/>
                      <a:pt x="425" y="301"/>
                    </a:cubicBezTo>
                    <a:cubicBezTo>
                      <a:pt x="427" y="296"/>
                      <a:pt x="434" y="293"/>
                      <a:pt x="439" y="290"/>
                    </a:cubicBezTo>
                    <a:cubicBezTo>
                      <a:pt x="445" y="286"/>
                      <a:pt x="453" y="285"/>
                      <a:pt x="458" y="281"/>
                    </a:cubicBezTo>
                    <a:cubicBezTo>
                      <a:pt x="466" y="275"/>
                      <a:pt x="466" y="264"/>
                      <a:pt x="479" y="260"/>
                    </a:cubicBezTo>
                    <a:cubicBezTo>
                      <a:pt x="492" y="258"/>
                      <a:pt x="503" y="254"/>
                      <a:pt x="503" y="243"/>
                    </a:cubicBezTo>
                    <a:cubicBezTo>
                      <a:pt x="503" y="239"/>
                      <a:pt x="497" y="232"/>
                      <a:pt x="499" y="227"/>
                    </a:cubicBezTo>
                    <a:cubicBezTo>
                      <a:pt x="503" y="221"/>
                      <a:pt x="510" y="216"/>
                      <a:pt x="516" y="211"/>
                    </a:cubicBezTo>
                    <a:cubicBezTo>
                      <a:pt x="519" y="208"/>
                      <a:pt x="520" y="203"/>
                      <a:pt x="521" y="201"/>
                    </a:cubicBezTo>
                    <a:cubicBezTo>
                      <a:pt x="524" y="196"/>
                      <a:pt x="525" y="190"/>
                      <a:pt x="528" y="182"/>
                    </a:cubicBezTo>
                    <a:cubicBezTo>
                      <a:pt x="528" y="182"/>
                      <a:pt x="528" y="182"/>
                      <a:pt x="529" y="182"/>
                    </a:cubicBezTo>
                    <a:cubicBezTo>
                      <a:pt x="530" y="182"/>
                      <a:pt x="535" y="184"/>
                      <a:pt x="549" y="192"/>
                    </a:cubicBezTo>
                    <a:cubicBezTo>
                      <a:pt x="547" y="190"/>
                      <a:pt x="546" y="189"/>
                      <a:pt x="546" y="187"/>
                    </a:cubicBezTo>
                    <a:cubicBezTo>
                      <a:pt x="545" y="183"/>
                      <a:pt x="542" y="179"/>
                      <a:pt x="543" y="176"/>
                    </a:cubicBezTo>
                    <a:cubicBezTo>
                      <a:pt x="547" y="171"/>
                      <a:pt x="553" y="168"/>
                      <a:pt x="556" y="162"/>
                    </a:cubicBezTo>
                    <a:cubicBezTo>
                      <a:pt x="559" y="157"/>
                      <a:pt x="555" y="150"/>
                      <a:pt x="555" y="144"/>
                    </a:cubicBezTo>
                    <a:lnTo>
                      <a:pt x="555" y="137"/>
                    </a:lnTo>
                    <a:cubicBezTo>
                      <a:pt x="555" y="132"/>
                      <a:pt x="554" y="127"/>
                      <a:pt x="558" y="124"/>
                    </a:cubicBezTo>
                    <a:cubicBezTo>
                      <a:pt x="560" y="122"/>
                      <a:pt x="566" y="122"/>
                      <a:pt x="573" y="122"/>
                    </a:cubicBezTo>
                    <a:cubicBezTo>
                      <a:pt x="582" y="122"/>
                      <a:pt x="572" y="113"/>
                      <a:pt x="577" y="112"/>
                    </a:cubicBezTo>
                    <a:cubicBezTo>
                      <a:pt x="588" y="111"/>
                      <a:pt x="589" y="104"/>
                      <a:pt x="593" y="99"/>
                    </a:cubicBezTo>
                    <a:cubicBezTo>
                      <a:pt x="594" y="97"/>
                      <a:pt x="596" y="96"/>
                      <a:pt x="594" y="92"/>
                    </a:cubicBezTo>
                    <a:cubicBezTo>
                      <a:pt x="592" y="86"/>
                      <a:pt x="583" y="78"/>
                      <a:pt x="582" y="72"/>
                    </a:cubicBezTo>
                    <a:cubicBezTo>
                      <a:pt x="579" y="68"/>
                      <a:pt x="584" y="66"/>
                      <a:pt x="586" y="63"/>
                    </a:cubicBezTo>
                    <a:cubicBezTo>
                      <a:pt x="575" y="59"/>
                      <a:pt x="571" y="58"/>
                      <a:pt x="567" y="56"/>
                    </a:cubicBezTo>
                    <a:cubicBezTo>
                      <a:pt x="560" y="50"/>
                      <a:pt x="552" y="44"/>
                      <a:pt x="550" y="38"/>
                    </a:cubicBezTo>
                    <a:cubicBezTo>
                      <a:pt x="532" y="31"/>
                      <a:pt x="519" y="24"/>
                      <a:pt x="501" y="18"/>
                    </a:cubicBezTo>
                    <a:cubicBezTo>
                      <a:pt x="500" y="16"/>
                      <a:pt x="499" y="14"/>
                      <a:pt x="498" y="12"/>
                    </a:cubicBezTo>
                    <a:cubicBezTo>
                      <a:pt x="489" y="10"/>
                      <a:pt x="484" y="10"/>
                      <a:pt x="474" y="6"/>
                    </a:cubicBezTo>
                    <a:cubicBezTo>
                      <a:pt x="458" y="1"/>
                      <a:pt x="449" y="0"/>
                      <a:pt x="4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44"/>
              <p:cNvSpPr/>
              <p:nvPr/>
            </p:nvSpPr>
            <p:spPr>
              <a:xfrm>
                <a:off x="7423344" y="3658855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44"/>
              <p:cNvSpPr/>
              <p:nvPr/>
            </p:nvSpPr>
            <p:spPr>
              <a:xfrm>
                <a:off x="7411699" y="3657785"/>
                <a:ext cx="11764" cy="5585"/>
              </a:xfrm>
              <a:custGeom>
                <a:avLst/>
                <a:gdLst/>
                <a:ahLst/>
                <a:cxnLst/>
                <a:rect l="l" t="t" r="r" b="b"/>
                <a:pathLst>
                  <a:path w="99" h="47" extrusionOk="0">
                    <a:moveTo>
                      <a:pt x="55" y="0"/>
                    </a:moveTo>
                    <a:cubicBezTo>
                      <a:pt x="57" y="4"/>
                      <a:pt x="58" y="6"/>
                      <a:pt x="57" y="8"/>
                    </a:cubicBezTo>
                    <a:cubicBezTo>
                      <a:pt x="54" y="10"/>
                      <a:pt x="47" y="11"/>
                      <a:pt x="43" y="12"/>
                    </a:cubicBezTo>
                    <a:cubicBezTo>
                      <a:pt x="33" y="17"/>
                      <a:pt x="20" y="21"/>
                      <a:pt x="12" y="30"/>
                    </a:cubicBezTo>
                    <a:cubicBezTo>
                      <a:pt x="8" y="33"/>
                      <a:pt x="12" y="40"/>
                      <a:pt x="1" y="40"/>
                    </a:cubicBezTo>
                    <a:cubicBezTo>
                      <a:pt x="0" y="40"/>
                      <a:pt x="7" y="43"/>
                      <a:pt x="11" y="47"/>
                    </a:cubicBezTo>
                    <a:cubicBezTo>
                      <a:pt x="12" y="47"/>
                      <a:pt x="13" y="47"/>
                      <a:pt x="14" y="47"/>
                    </a:cubicBezTo>
                    <a:cubicBezTo>
                      <a:pt x="18" y="47"/>
                      <a:pt x="18" y="45"/>
                      <a:pt x="20" y="43"/>
                    </a:cubicBezTo>
                    <a:cubicBezTo>
                      <a:pt x="28" y="38"/>
                      <a:pt x="33" y="33"/>
                      <a:pt x="43" y="28"/>
                    </a:cubicBezTo>
                    <a:cubicBezTo>
                      <a:pt x="55" y="22"/>
                      <a:pt x="69" y="20"/>
                      <a:pt x="83" y="16"/>
                    </a:cubicBezTo>
                    <a:cubicBezTo>
                      <a:pt x="84" y="16"/>
                      <a:pt x="86" y="16"/>
                      <a:pt x="87" y="16"/>
                    </a:cubicBezTo>
                    <a:cubicBezTo>
                      <a:pt x="89" y="16"/>
                      <a:pt x="90" y="16"/>
                      <a:pt x="91" y="15"/>
                    </a:cubicBezTo>
                    <a:cubicBezTo>
                      <a:pt x="95" y="14"/>
                      <a:pt x="97" y="11"/>
                      <a:pt x="99" y="10"/>
                    </a:cubicBezTo>
                    <a:cubicBezTo>
                      <a:pt x="94" y="8"/>
                      <a:pt x="90" y="7"/>
                      <a:pt x="88" y="7"/>
                    </a:cubicBezTo>
                    <a:cubicBezTo>
                      <a:pt x="85" y="7"/>
                      <a:pt x="84" y="8"/>
                      <a:pt x="84" y="9"/>
                    </a:cubicBezTo>
                    <a:cubicBezTo>
                      <a:pt x="83" y="9"/>
                      <a:pt x="83" y="10"/>
                      <a:pt x="81" y="10"/>
                    </a:cubicBezTo>
                    <a:cubicBezTo>
                      <a:pt x="78" y="10"/>
                      <a:pt x="71" y="8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44"/>
              <p:cNvSpPr/>
              <p:nvPr/>
            </p:nvSpPr>
            <p:spPr>
              <a:xfrm>
                <a:off x="7423344" y="3658855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44"/>
              <p:cNvSpPr/>
              <p:nvPr/>
            </p:nvSpPr>
            <p:spPr>
              <a:xfrm>
                <a:off x="7384130" y="3711496"/>
                <a:ext cx="3446" cy="2733"/>
              </a:xfrm>
              <a:custGeom>
                <a:avLst/>
                <a:gdLst/>
                <a:ahLst/>
                <a:cxnLst/>
                <a:rect l="l" t="t" r="r" b="b"/>
                <a:pathLst>
                  <a:path w="29" h="23" extrusionOk="0">
                    <a:moveTo>
                      <a:pt x="7" y="1"/>
                    </a:moveTo>
                    <a:cubicBezTo>
                      <a:pt x="0" y="1"/>
                      <a:pt x="6" y="6"/>
                      <a:pt x="29" y="22"/>
                    </a:cubicBezTo>
                    <a:cubicBezTo>
                      <a:pt x="23" y="14"/>
                      <a:pt x="17" y="7"/>
                      <a:pt x="12" y="1"/>
                    </a:cubicBezTo>
                    <a:cubicBezTo>
                      <a:pt x="10" y="1"/>
                      <a:pt x="8" y="1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44"/>
              <p:cNvSpPr/>
              <p:nvPr/>
            </p:nvSpPr>
            <p:spPr>
              <a:xfrm>
                <a:off x="7383655" y="3701990"/>
                <a:ext cx="1426" cy="594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 extrusionOk="0">
                    <a:moveTo>
                      <a:pt x="0" y="0"/>
                    </a:moveTo>
                    <a:lnTo>
                      <a:pt x="8" y="5"/>
                    </a:lnTo>
                    <a:cubicBezTo>
                      <a:pt x="10" y="5"/>
                      <a:pt x="11" y="4"/>
                      <a:pt x="12" y="4"/>
                    </a:cubicBezTo>
                    <a:cubicBezTo>
                      <a:pt x="11" y="4"/>
                      <a:pt x="8" y="3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44"/>
              <p:cNvSpPr/>
              <p:nvPr/>
            </p:nvSpPr>
            <p:spPr>
              <a:xfrm>
                <a:off x="7566059" y="3960445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44"/>
              <p:cNvSpPr/>
              <p:nvPr/>
            </p:nvSpPr>
            <p:spPr>
              <a:xfrm>
                <a:off x="7507357" y="3957950"/>
                <a:ext cx="80329" cy="57038"/>
              </a:xfrm>
              <a:custGeom>
                <a:avLst/>
                <a:gdLst/>
                <a:ahLst/>
                <a:cxnLst/>
                <a:rect l="l" t="t" r="r" b="b"/>
                <a:pathLst>
                  <a:path w="676" h="480" extrusionOk="0">
                    <a:moveTo>
                      <a:pt x="307" y="27"/>
                    </a:moveTo>
                    <a:cubicBezTo>
                      <a:pt x="308" y="27"/>
                      <a:pt x="310" y="29"/>
                      <a:pt x="311" y="31"/>
                    </a:cubicBezTo>
                    <a:cubicBezTo>
                      <a:pt x="313" y="35"/>
                      <a:pt x="314" y="37"/>
                      <a:pt x="317" y="38"/>
                    </a:cubicBezTo>
                    <a:cubicBezTo>
                      <a:pt x="316" y="40"/>
                      <a:pt x="314" y="40"/>
                      <a:pt x="313" y="41"/>
                    </a:cubicBezTo>
                    <a:cubicBezTo>
                      <a:pt x="306" y="30"/>
                      <a:pt x="306" y="27"/>
                      <a:pt x="307" y="27"/>
                    </a:cubicBezTo>
                    <a:close/>
                    <a:moveTo>
                      <a:pt x="414" y="80"/>
                    </a:moveTo>
                    <a:cubicBezTo>
                      <a:pt x="414" y="80"/>
                      <a:pt x="417" y="82"/>
                      <a:pt x="417" y="82"/>
                    </a:cubicBezTo>
                    <a:cubicBezTo>
                      <a:pt x="417" y="82"/>
                      <a:pt x="417" y="82"/>
                      <a:pt x="417" y="82"/>
                    </a:cubicBezTo>
                    <a:cubicBezTo>
                      <a:pt x="417" y="84"/>
                      <a:pt x="417" y="87"/>
                      <a:pt x="418" y="89"/>
                    </a:cubicBezTo>
                    <a:cubicBezTo>
                      <a:pt x="414" y="82"/>
                      <a:pt x="413" y="80"/>
                      <a:pt x="414" y="80"/>
                    </a:cubicBezTo>
                    <a:close/>
                    <a:moveTo>
                      <a:pt x="401" y="85"/>
                    </a:moveTo>
                    <a:cubicBezTo>
                      <a:pt x="405" y="85"/>
                      <a:pt x="409" y="86"/>
                      <a:pt x="413" y="87"/>
                    </a:cubicBezTo>
                    <a:cubicBezTo>
                      <a:pt x="415" y="89"/>
                      <a:pt x="417" y="94"/>
                      <a:pt x="418" y="97"/>
                    </a:cubicBezTo>
                    <a:lnTo>
                      <a:pt x="381" y="97"/>
                    </a:lnTo>
                    <a:cubicBezTo>
                      <a:pt x="385" y="89"/>
                      <a:pt x="392" y="85"/>
                      <a:pt x="401" y="85"/>
                    </a:cubicBezTo>
                    <a:close/>
                    <a:moveTo>
                      <a:pt x="335" y="55"/>
                    </a:moveTo>
                    <a:cubicBezTo>
                      <a:pt x="337" y="55"/>
                      <a:pt x="342" y="58"/>
                      <a:pt x="351" y="71"/>
                    </a:cubicBezTo>
                    <a:cubicBezTo>
                      <a:pt x="361" y="83"/>
                      <a:pt x="365" y="83"/>
                      <a:pt x="373" y="89"/>
                    </a:cubicBezTo>
                    <a:cubicBezTo>
                      <a:pt x="373" y="95"/>
                      <a:pt x="371" y="97"/>
                      <a:pt x="368" y="97"/>
                    </a:cubicBezTo>
                    <a:cubicBezTo>
                      <a:pt x="366" y="97"/>
                      <a:pt x="363" y="96"/>
                      <a:pt x="361" y="95"/>
                    </a:cubicBezTo>
                    <a:cubicBezTo>
                      <a:pt x="357" y="93"/>
                      <a:pt x="345" y="76"/>
                      <a:pt x="330" y="57"/>
                    </a:cubicBezTo>
                    <a:cubicBezTo>
                      <a:pt x="332" y="56"/>
                      <a:pt x="333" y="55"/>
                      <a:pt x="335" y="55"/>
                    </a:cubicBezTo>
                    <a:close/>
                    <a:moveTo>
                      <a:pt x="318" y="60"/>
                    </a:moveTo>
                    <a:cubicBezTo>
                      <a:pt x="319" y="60"/>
                      <a:pt x="323" y="63"/>
                      <a:pt x="326" y="67"/>
                    </a:cubicBezTo>
                    <a:cubicBezTo>
                      <a:pt x="331" y="74"/>
                      <a:pt x="338" y="83"/>
                      <a:pt x="344" y="91"/>
                    </a:cubicBezTo>
                    <a:cubicBezTo>
                      <a:pt x="345" y="93"/>
                      <a:pt x="347" y="95"/>
                      <a:pt x="344" y="97"/>
                    </a:cubicBezTo>
                    <a:cubicBezTo>
                      <a:pt x="340" y="98"/>
                      <a:pt x="337" y="99"/>
                      <a:pt x="331" y="100"/>
                    </a:cubicBezTo>
                    <a:cubicBezTo>
                      <a:pt x="328" y="100"/>
                      <a:pt x="326" y="98"/>
                      <a:pt x="313" y="81"/>
                    </a:cubicBezTo>
                    <a:lnTo>
                      <a:pt x="313" y="81"/>
                    </a:lnTo>
                    <a:cubicBezTo>
                      <a:pt x="317" y="82"/>
                      <a:pt x="319" y="84"/>
                      <a:pt x="323" y="86"/>
                    </a:cubicBezTo>
                    <a:cubicBezTo>
                      <a:pt x="313" y="68"/>
                      <a:pt x="308" y="61"/>
                      <a:pt x="311" y="61"/>
                    </a:cubicBezTo>
                    <a:cubicBezTo>
                      <a:pt x="314" y="61"/>
                      <a:pt x="316" y="60"/>
                      <a:pt x="318" y="60"/>
                    </a:cubicBezTo>
                    <a:close/>
                    <a:moveTo>
                      <a:pt x="305" y="85"/>
                    </a:moveTo>
                    <a:lnTo>
                      <a:pt x="305" y="85"/>
                    </a:lnTo>
                    <a:cubicBezTo>
                      <a:pt x="308" y="88"/>
                      <a:pt x="314" y="91"/>
                      <a:pt x="319" y="95"/>
                    </a:cubicBezTo>
                    <a:cubicBezTo>
                      <a:pt x="319" y="97"/>
                      <a:pt x="326" y="104"/>
                      <a:pt x="329" y="110"/>
                    </a:cubicBezTo>
                    <a:cubicBezTo>
                      <a:pt x="325" y="105"/>
                      <a:pt x="323" y="103"/>
                      <a:pt x="322" y="103"/>
                    </a:cubicBezTo>
                    <a:cubicBezTo>
                      <a:pt x="320" y="103"/>
                      <a:pt x="320" y="105"/>
                      <a:pt x="319" y="105"/>
                    </a:cubicBezTo>
                    <a:cubicBezTo>
                      <a:pt x="317" y="105"/>
                      <a:pt x="315" y="103"/>
                      <a:pt x="310" y="98"/>
                    </a:cubicBezTo>
                    <a:cubicBezTo>
                      <a:pt x="307" y="93"/>
                      <a:pt x="303" y="85"/>
                      <a:pt x="305" y="85"/>
                    </a:cubicBezTo>
                    <a:close/>
                    <a:moveTo>
                      <a:pt x="286" y="88"/>
                    </a:moveTo>
                    <a:cubicBezTo>
                      <a:pt x="293" y="93"/>
                      <a:pt x="301" y="97"/>
                      <a:pt x="307" y="100"/>
                    </a:cubicBezTo>
                    <a:cubicBezTo>
                      <a:pt x="308" y="103"/>
                      <a:pt x="310" y="105"/>
                      <a:pt x="311" y="106"/>
                    </a:cubicBezTo>
                    <a:cubicBezTo>
                      <a:pt x="310" y="109"/>
                      <a:pt x="308" y="110"/>
                      <a:pt x="307" y="113"/>
                    </a:cubicBezTo>
                    <a:cubicBezTo>
                      <a:pt x="307" y="114"/>
                      <a:pt x="307" y="114"/>
                      <a:pt x="307" y="114"/>
                    </a:cubicBezTo>
                    <a:cubicBezTo>
                      <a:pt x="305" y="114"/>
                      <a:pt x="299" y="107"/>
                      <a:pt x="286" y="88"/>
                    </a:cubicBezTo>
                    <a:close/>
                    <a:moveTo>
                      <a:pt x="381" y="112"/>
                    </a:moveTo>
                    <a:cubicBezTo>
                      <a:pt x="382" y="113"/>
                      <a:pt x="382" y="115"/>
                      <a:pt x="384" y="116"/>
                    </a:cubicBezTo>
                    <a:cubicBezTo>
                      <a:pt x="381" y="118"/>
                      <a:pt x="378" y="119"/>
                      <a:pt x="375" y="121"/>
                    </a:cubicBezTo>
                    <a:cubicBezTo>
                      <a:pt x="374" y="119"/>
                      <a:pt x="371" y="115"/>
                      <a:pt x="370" y="112"/>
                    </a:cubicBezTo>
                    <a:close/>
                    <a:moveTo>
                      <a:pt x="359" y="107"/>
                    </a:moveTo>
                    <a:lnTo>
                      <a:pt x="359" y="107"/>
                    </a:lnTo>
                    <a:cubicBezTo>
                      <a:pt x="360" y="107"/>
                      <a:pt x="363" y="110"/>
                      <a:pt x="366" y="115"/>
                    </a:cubicBezTo>
                    <a:cubicBezTo>
                      <a:pt x="368" y="118"/>
                      <a:pt x="368" y="120"/>
                      <a:pt x="369" y="124"/>
                    </a:cubicBezTo>
                    <a:cubicBezTo>
                      <a:pt x="361" y="111"/>
                      <a:pt x="359" y="107"/>
                      <a:pt x="359" y="107"/>
                    </a:cubicBezTo>
                    <a:close/>
                    <a:moveTo>
                      <a:pt x="266" y="83"/>
                    </a:moveTo>
                    <a:cubicBezTo>
                      <a:pt x="276" y="97"/>
                      <a:pt x="280" y="103"/>
                      <a:pt x="285" y="109"/>
                    </a:cubicBezTo>
                    <a:cubicBezTo>
                      <a:pt x="289" y="110"/>
                      <a:pt x="293" y="111"/>
                      <a:pt x="297" y="115"/>
                    </a:cubicBezTo>
                    <a:cubicBezTo>
                      <a:pt x="298" y="119"/>
                      <a:pt x="301" y="121"/>
                      <a:pt x="301" y="124"/>
                    </a:cubicBezTo>
                    <a:cubicBezTo>
                      <a:pt x="297" y="125"/>
                      <a:pt x="293" y="128"/>
                      <a:pt x="287" y="129"/>
                    </a:cubicBezTo>
                    <a:cubicBezTo>
                      <a:pt x="287" y="129"/>
                      <a:pt x="287" y="129"/>
                      <a:pt x="287" y="129"/>
                    </a:cubicBezTo>
                    <a:cubicBezTo>
                      <a:pt x="287" y="129"/>
                      <a:pt x="284" y="128"/>
                      <a:pt x="274" y="109"/>
                    </a:cubicBezTo>
                    <a:cubicBezTo>
                      <a:pt x="274" y="109"/>
                      <a:pt x="274" y="109"/>
                      <a:pt x="274" y="109"/>
                    </a:cubicBezTo>
                    <a:cubicBezTo>
                      <a:pt x="275" y="109"/>
                      <a:pt x="278" y="111"/>
                      <a:pt x="279" y="111"/>
                    </a:cubicBezTo>
                    <a:cubicBezTo>
                      <a:pt x="281" y="111"/>
                      <a:pt x="280" y="107"/>
                      <a:pt x="266" y="83"/>
                    </a:cubicBezTo>
                    <a:close/>
                    <a:moveTo>
                      <a:pt x="256" y="97"/>
                    </a:moveTo>
                    <a:cubicBezTo>
                      <a:pt x="259" y="97"/>
                      <a:pt x="261" y="98"/>
                      <a:pt x="265" y="98"/>
                    </a:cubicBezTo>
                    <a:cubicBezTo>
                      <a:pt x="271" y="106"/>
                      <a:pt x="276" y="115"/>
                      <a:pt x="280" y="121"/>
                    </a:cubicBezTo>
                    <a:cubicBezTo>
                      <a:pt x="280" y="124"/>
                      <a:pt x="280" y="128"/>
                      <a:pt x="279" y="129"/>
                    </a:cubicBezTo>
                    <a:cubicBezTo>
                      <a:pt x="279" y="129"/>
                      <a:pt x="279" y="130"/>
                      <a:pt x="278" y="130"/>
                    </a:cubicBezTo>
                    <a:cubicBezTo>
                      <a:pt x="276" y="130"/>
                      <a:pt x="270" y="121"/>
                      <a:pt x="256" y="97"/>
                    </a:cubicBezTo>
                    <a:close/>
                    <a:moveTo>
                      <a:pt x="335" y="129"/>
                    </a:moveTo>
                    <a:cubicBezTo>
                      <a:pt x="337" y="136"/>
                      <a:pt x="338" y="140"/>
                      <a:pt x="337" y="140"/>
                    </a:cubicBezTo>
                    <a:cubicBezTo>
                      <a:pt x="336" y="140"/>
                      <a:pt x="334" y="138"/>
                      <a:pt x="329" y="132"/>
                    </a:cubicBezTo>
                    <a:cubicBezTo>
                      <a:pt x="331" y="131"/>
                      <a:pt x="332" y="130"/>
                      <a:pt x="335" y="129"/>
                    </a:cubicBezTo>
                    <a:close/>
                    <a:moveTo>
                      <a:pt x="303" y="145"/>
                    </a:moveTo>
                    <a:cubicBezTo>
                      <a:pt x="305" y="146"/>
                      <a:pt x="305" y="147"/>
                      <a:pt x="303" y="149"/>
                    </a:cubicBezTo>
                    <a:lnTo>
                      <a:pt x="303" y="145"/>
                    </a:lnTo>
                    <a:close/>
                    <a:moveTo>
                      <a:pt x="295" y="147"/>
                    </a:moveTo>
                    <a:cubicBezTo>
                      <a:pt x="297" y="147"/>
                      <a:pt x="301" y="150"/>
                      <a:pt x="302" y="150"/>
                    </a:cubicBezTo>
                    <a:cubicBezTo>
                      <a:pt x="303" y="150"/>
                      <a:pt x="303" y="150"/>
                      <a:pt x="303" y="149"/>
                    </a:cubicBezTo>
                    <a:lnTo>
                      <a:pt x="303" y="149"/>
                    </a:lnTo>
                    <a:cubicBezTo>
                      <a:pt x="304" y="156"/>
                      <a:pt x="304" y="159"/>
                      <a:pt x="302" y="159"/>
                    </a:cubicBezTo>
                    <a:cubicBezTo>
                      <a:pt x="300" y="159"/>
                      <a:pt x="298" y="158"/>
                      <a:pt x="296" y="155"/>
                    </a:cubicBezTo>
                    <a:cubicBezTo>
                      <a:pt x="293" y="149"/>
                      <a:pt x="294" y="147"/>
                      <a:pt x="295" y="147"/>
                    </a:cubicBezTo>
                    <a:close/>
                    <a:moveTo>
                      <a:pt x="202" y="161"/>
                    </a:moveTo>
                    <a:cubicBezTo>
                      <a:pt x="202" y="162"/>
                      <a:pt x="204" y="162"/>
                      <a:pt x="204" y="163"/>
                    </a:cubicBezTo>
                    <a:cubicBezTo>
                      <a:pt x="204" y="166"/>
                      <a:pt x="204" y="168"/>
                      <a:pt x="202" y="172"/>
                    </a:cubicBezTo>
                    <a:cubicBezTo>
                      <a:pt x="201" y="168"/>
                      <a:pt x="198" y="166"/>
                      <a:pt x="197" y="163"/>
                    </a:cubicBezTo>
                    <a:cubicBezTo>
                      <a:pt x="199" y="162"/>
                      <a:pt x="201" y="162"/>
                      <a:pt x="202" y="161"/>
                    </a:cubicBezTo>
                    <a:close/>
                    <a:moveTo>
                      <a:pt x="186" y="159"/>
                    </a:moveTo>
                    <a:cubicBezTo>
                      <a:pt x="187" y="162"/>
                      <a:pt x="190" y="164"/>
                      <a:pt x="191" y="167"/>
                    </a:cubicBezTo>
                    <a:cubicBezTo>
                      <a:pt x="191" y="170"/>
                      <a:pt x="190" y="171"/>
                      <a:pt x="188" y="173"/>
                    </a:cubicBezTo>
                    <a:cubicBezTo>
                      <a:pt x="187" y="172"/>
                      <a:pt x="186" y="170"/>
                      <a:pt x="183" y="167"/>
                    </a:cubicBezTo>
                    <a:cubicBezTo>
                      <a:pt x="185" y="164"/>
                      <a:pt x="185" y="162"/>
                      <a:pt x="186" y="159"/>
                    </a:cubicBezTo>
                    <a:close/>
                    <a:moveTo>
                      <a:pt x="146" y="185"/>
                    </a:moveTo>
                    <a:lnTo>
                      <a:pt x="146" y="185"/>
                    </a:lnTo>
                    <a:cubicBezTo>
                      <a:pt x="148" y="185"/>
                      <a:pt x="153" y="191"/>
                      <a:pt x="156" y="194"/>
                    </a:cubicBezTo>
                    <a:cubicBezTo>
                      <a:pt x="155" y="194"/>
                      <a:pt x="153" y="196"/>
                      <a:pt x="151" y="198"/>
                    </a:cubicBezTo>
                    <a:cubicBezTo>
                      <a:pt x="146" y="188"/>
                      <a:pt x="145" y="185"/>
                      <a:pt x="146" y="185"/>
                    </a:cubicBezTo>
                    <a:close/>
                    <a:moveTo>
                      <a:pt x="144" y="196"/>
                    </a:moveTo>
                    <a:lnTo>
                      <a:pt x="144" y="196"/>
                    </a:lnTo>
                    <a:cubicBezTo>
                      <a:pt x="145" y="197"/>
                      <a:pt x="147" y="198"/>
                      <a:pt x="149" y="199"/>
                    </a:cubicBezTo>
                    <a:cubicBezTo>
                      <a:pt x="150" y="202"/>
                      <a:pt x="150" y="203"/>
                      <a:pt x="150" y="204"/>
                    </a:cubicBezTo>
                    <a:cubicBezTo>
                      <a:pt x="150" y="204"/>
                      <a:pt x="149" y="204"/>
                      <a:pt x="147" y="205"/>
                    </a:cubicBezTo>
                    <a:cubicBezTo>
                      <a:pt x="145" y="199"/>
                      <a:pt x="144" y="196"/>
                      <a:pt x="144" y="196"/>
                    </a:cubicBezTo>
                    <a:close/>
                    <a:moveTo>
                      <a:pt x="79" y="193"/>
                    </a:moveTo>
                    <a:cubicBezTo>
                      <a:pt x="83" y="193"/>
                      <a:pt x="86" y="193"/>
                      <a:pt x="89" y="193"/>
                    </a:cubicBezTo>
                    <a:cubicBezTo>
                      <a:pt x="92" y="203"/>
                      <a:pt x="91" y="208"/>
                      <a:pt x="86" y="208"/>
                    </a:cubicBezTo>
                    <a:lnTo>
                      <a:pt x="60" y="208"/>
                    </a:lnTo>
                    <a:cubicBezTo>
                      <a:pt x="61" y="195"/>
                      <a:pt x="70" y="193"/>
                      <a:pt x="79" y="193"/>
                    </a:cubicBezTo>
                    <a:close/>
                    <a:moveTo>
                      <a:pt x="135" y="204"/>
                    </a:moveTo>
                    <a:cubicBezTo>
                      <a:pt x="136" y="204"/>
                      <a:pt x="138" y="205"/>
                      <a:pt x="140" y="205"/>
                    </a:cubicBezTo>
                    <a:cubicBezTo>
                      <a:pt x="143" y="215"/>
                      <a:pt x="144" y="221"/>
                      <a:pt x="142" y="221"/>
                    </a:cubicBezTo>
                    <a:cubicBezTo>
                      <a:pt x="141" y="221"/>
                      <a:pt x="138" y="217"/>
                      <a:pt x="132" y="211"/>
                    </a:cubicBezTo>
                    <a:cubicBezTo>
                      <a:pt x="130" y="205"/>
                      <a:pt x="132" y="204"/>
                      <a:pt x="135" y="204"/>
                    </a:cubicBezTo>
                    <a:close/>
                    <a:moveTo>
                      <a:pt x="56" y="214"/>
                    </a:moveTo>
                    <a:cubicBezTo>
                      <a:pt x="57" y="215"/>
                      <a:pt x="59" y="218"/>
                      <a:pt x="60" y="219"/>
                    </a:cubicBezTo>
                    <a:cubicBezTo>
                      <a:pt x="59" y="220"/>
                      <a:pt x="59" y="222"/>
                      <a:pt x="59" y="225"/>
                    </a:cubicBezTo>
                    <a:cubicBezTo>
                      <a:pt x="57" y="221"/>
                      <a:pt x="56" y="220"/>
                      <a:pt x="55" y="218"/>
                    </a:cubicBezTo>
                    <a:cubicBezTo>
                      <a:pt x="56" y="217"/>
                      <a:pt x="56" y="215"/>
                      <a:pt x="56" y="214"/>
                    </a:cubicBezTo>
                    <a:close/>
                    <a:moveTo>
                      <a:pt x="234" y="217"/>
                    </a:moveTo>
                    <a:cubicBezTo>
                      <a:pt x="237" y="224"/>
                      <a:pt x="238" y="226"/>
                      <a:pt x="237" y="226"/>
                    </a:cubicBezTo>
                    <a:cubicBezTo>
                      <a:pt x="236" y="226"/>
                      <a:pt x="235" y="224"/>
                      <a:pt x="233" y="224"/>
                    </a:cubicBezTo>
                    <a:cubicBezTo>
                      <a:pt x="233" y="220"/>
                      <a:pt x="234" y="219"/>
                      <a:pt x="234" y="217"/>
                    </a:cubicBezTo>
                    <a:close/>
                    <a:moveTo>
                      <a:pt x="227" y="224"/>
                    </a:moveTo>
                    <a:cubicBezTo>
                      <a:pt x="228" y="224"/>
                      <a:pt x="229" y="225"/>
                      <a:pt x="232" y="228"/>
                    </a:cubicBezTo>
                    <a:cubicBezTo>
                      <a:pt x="230" y="228"/>
                      <a:pt x="229" y="229"/>
                      <a:pt x="228" y="230"/>
                    </a:cubicBezTo>
                    <a:cubicBezTo>
                      <a:pt x="228" y="228"/>
                      <a:pt x="227" y="225"/>
                      <a:pt x="227" y="225"/>
                    </a:cubicBezTo>
                    <a:cubicBezTo>
                      <a:pt x="227" y="224"/>
                      <a:pt x="227" y="224"/>
                      <a:pt x="227" y="224"/>
                    </a:cubicBezTo>
                    <a:close/>
                    <a:moveTo>
                      <a:pt x="123" y="212"/>
                    </a:moveTo>
                    <a:cubicBezTo>
                      <a:pt x="125" y="212"/>
                      <a:pt x="128" y="214"/>
                      <a:pt x="134" y="222"/>
                    </a:cubicBezTo>
                    <a:cubicBezTo>
                      <a:pt x="131" y="230"/>
                      <a:pt x="128" y="235"/>
                      <a:pt x="119" y="235"/>
                    </a:cubicBezTo>
                    <a:cubicBezTo>
                      <a:pt x="118" y="235"/>
                      <a:pt x="116" y="235"/>
                      <a:pt x="114" y="235"/>
                    </a:cubicBezTo>
                    <a:cubicBezTo>
                      <a:pt x="112" y="233"/>
                      <a:pt x="111" y="230"/>
                      <a:pt x="109" y="228"/>
                    </a:cubicBezTo>
                    <a:cubicBezTo>
                      <a:pt x="112" y="224"/>
                      <a:pt x="112" y="217"/>
                      <a:pt x="116" y="217"/>
                    </a:cubicBezTo>
                    <a:cubicBezTo>
                      <a:pt x="117" y="217"/>
                      <a:pt x="117" y="217"/>
                      <a:pt x="118" y="217"/>
                    </a:cubicBezTo>
                    <a:cubicBezTo>
                      <a:pt x="121" y="217"/>
                      <a:pt x="120" y="212"/>
                      <a:pt x="123" y="212"/>
                    </a:cubicBezTo>
                    <a:close/>
                    <a:moveTo>
                      <a:pt x="101" y="221"/>
                    </a:moveTo>
                    <a:cubicBezTo>
                      <a:pt x="102" y="224"/>
                      <a:pt x="104" y="224"/>
                      <a:pt x="106" y="225"/>
                    </a:cubicBezTo>
                    <a:cubicBezTo>
                      <a:pt x="108" y="230"/>
                      <a:pt x="109" y="234"/>
                      <a:pt x="113" y="237"/>
                    </a:cubicBezTo>
                    <a:cubicBezTo>
                      <a:pt x="111" y="236"/>
                      <a:pt x="109" y="234"/>
                      <a:pt x="107" y="232"/>
                    </a:cubicBezTo>
                    <a:cubicBezTo>
                      <a:pt x="104" y="229"/>
                      <a:pt x="103" y="226"/>
                      <a:pt x="101" y="221"/>
                    </a:cubicBezTo>
                    <a:close/>
                    <a:moveTo>
                      <a:pt x="207" y="230"/>
                    </a:moveTo>
                    <a:cubicBezTo>
                      <a:pt x="207" y="231"/>
                      <a:pt x="208" y="234"/>
                      <a:pt x="209" y="235"/>
                    </a:cubicBezTo>
                    <a:cubicBezTo>
                      <a:pt x="209" y="235"/>
                      <a:pt x="208" y="235"/>
                      <a:pt x="208" y="236"/>
                    </a:cubicBezTo>
                    <a:lnTo>
                      <a:pt x="208" y="241"/>
                    </a:lnTo>
                    <a:cubicBezTo>
                      <a:pt x="207" y="238"/>
                      <a:pt x="204" y="235"/>
                      <a:pt x="202" y="233"/>
                    </a:cubicBezTo>
                    <a:cubicBezTo>
                      <a:pt x="204" y="231"/>
                      <a:pt x="205" y="231"/>
                      <a:pt x="207" y="230"/>
                    </a:cubicBezTo>
                    <a:close/>
                    <a:moveTo>
                      <a:pt x="80" y="239"/>
                    </a:moveTo>
                    <a:cubicBezTo>
                      <a:pt x="81" y="240"/>
                      <a:pt x="83" y="240"/>
                      <a:pt x="85" y="241"/>
                    </a:cubicBezTo>
                    <a:lnTo>
                      <a:pt x="86" y="242"/>
                    </a:lnTo>
                    <a:cubicBezTo>
                      <a:pt x="85" y="242"/>
                      <a:pt x="85" y="245"/>
                      <a:pt x="83" y="245"/>
                    </a:cubicBezTo>
                    <a:cubicBezTo>
                      <a:pt x="82" y="242"/>
                      <a:pt x="81" y="240"/>
                      <a:pt x="80" y="239"/>
                    </a:cubicBezTo>
                    <a:close/>
                    <a:moveTo>
                      <a:pt x="395" y="0"/>
                    </a:moveTo>
                    <a:cubicBezTo>
                      <a:pt x="391" y="0"/>
                      <a:pt x="388" y="1"/>
                      <a:pt x="386" y="3"/>
                    </a:cubicBezTo>
                    <a:cubicBezTo>
                      <a:pt x="380" y="6"/>
                      <a:pt x="372" y="9"/>
                      <a:pt x="365" y="10"/>
                    </a:cubicBezTo>
                    <a:cubicBezTo>
                      <a:pt x="364" y="10"/>
                      <a:pt x="358" y="4"/>
                      <a:pt x="356" y="4"/>
                    </a:cubicBezTo>
                    <a:cubicBezTo>
                      <a:pt x="356" y="4"/>
                      <a:pt x="356" y="4"/>
                      <a:pt x="356" y="4"/>
                    </a:cubicBezTo>
                    <a:cubicBezTo>
                      <a:pt x="354" y="8"/>
                      <a:pt x="352" y="9"/>
                      <a:pt x="348" y="9"/>
                    </a:cubicBezTo>
                    <a:cubicBezTo>
                      <a:pt x="344" y="9"/>
                      <a:pt x="339" y="8"/>
                      <a:pt x="333" y="6"/>
                    </a:cubicBezTo>
                    <a:cubicBezTo>
                      <a:pt x="333" y="5"/>
                      <a:pt x="332" y="5"/>
                      <a:pt x="332" y="5"/>
                    </a:cubicBezTo>
                    <a:cubicBezTo>
                      <a:pt x="329" y="5"/>
                      <a:pt x="329" y="8"/>
                      <a:pt x="333" y="20"/>
                    </a:cubicBezTo>
                    <a:cubicBezTo>
                      <a:pt x="338" y="22"/>
                      <a:pt x="343" y="25"/>
                      <a:pt x="346" y="28"/>
                    </a:cubicBezTo>
                    <a:cubicBezTo>
                      <a:pt x="348" y="31"/>
                      <a:pt x="349" y="32"/>
                      <a:pt x="350" y="35"/>
                    </a:cubicBezTo>
                    <a:cubicBezTo>
                      <a:pt x="346" y="35"/>
                      <a:pt x="341" y="33"/>
                      <a:pt x="336" y="32"/>
                    </a:cubicBezTo>
                    <a:lnTo>
                      <a:pt x="332" y="24"/>
                    </a:lnTo>
                    <a:cubicBezTo>
                      <a:pt x="330" y="20"/>
                      <a:pt x="329" y="17"/>
                      <a:pt x="325" y="10"/>
                    </a:cubicBezTo>
                    <a:cubicBezTo>
                      <a:pt x="323" y="11"/>
                      <a:pt x="322" y="12"/>
                      <a:pt x="319" y="14"/>
                    </a:cubicBezTo>
                    <a:cubicBezTo>
                      <a:pt x="320" y="17"/>
                      <a:pt x="323" y="20"/>
                      <a:pt x="324" y="22"/>
                    </a:cubicBezTo>
                    <a:cubicBezTo>
                      <a:pt x="328" y="27"/>
                      <a:pt x="332" y="32"/>
                      <a:pt x="339" y="37"/>
                    </a:cubicBezTo>
                    <a:cubicBezTo>
                      <a:pt x="335" y="37"/>
                      <a:pt x="332" y="39"/>
                      <a:pt x="329" y="39"/>
                    </a:cubicBezTo>
                    <a:cubicBezTo>
                      <a:pt x="328" y="39"/>
                      <a:pt x="326" y="39"/>
                      <a:pt x="325" y="38"/>
                    </a:cubicBezTo>
                    <a:cubicBezTo>
                      <a:pt x="323" y="37"/>
                      <a:pt x="318" y="31"/>
                      <a:pt x="314" y="27"/>
                    </a:cubicBezTo>
                    <a:cubicBezTo>
                      <a:pt x="311" y="24"/>
                      <a:pt x="308" y="20"/>
                      <a:pt x="307" y="20"/>
                    </a:cubicBezTo>
                    <a:cubicBezTo>
                      <a:pt x="303" y="17"/>
                      <a:pt x="299" y="17"/>
                      <a:pt x="296" y="16"/>
                    </a:cubicBezTo>
                    <a:cubicBezTo>
                      <a:pt x="294" y="16"/>
                      <a:pt x="296" y="17"/>
                      <a:pt x="296" y="19"/>
                    </a:cubicBezTo>
                    <a:cubicBezTo>
                      <a:pt x="301" y="27"/>
                      <a:pt x="304" y="33"/>
                      <a:pt x="311" y="45"/>
                    </a:cubicBezTo>
                    <a:cubicBezTo>
                      <a:pt x="306" y="41"/>
                      <a:pt x="302" y="38"/>
                      <a:pt x="297" y="32"/>
                    </a:cubicBezTo>
                    <a:cubicBezTo>
                      <a:pt x="292" y="28"/>
                      <a:pt x="287" y="23"/>
                      <a:pt x="286" y="23"/>
                    </a:cubicBezTo>
                    <a:lnTo>
                      <a:pt x="286" y="23"/>
                    </a:lnTo>
                    <a:cubicBezTo>
                      <a:pt x="286" y="23"/>
                      <a:pt x="287" y="25"/>
                      <a:pt x="291" y="33"/>
                    </a:cubicBezTo>
                    <a:cubicBezTo>
                      <a:pt x="291" y="33"/>
                      <a:pt x="291" y="33"/>
                      <a:pt x="291" y="33"/>
                    </a:cubicBezTo>
                    <a:lnTo>
                      <a:pt x="291" y="33"/>
                    </a:lnTo>
                    <a:cubicBezTo>
                      <a:pt x="292" y="33"/>
                      <a:pt x="294" y="35"/>
                      <a:pt x="296" y="36"/>
                    </a:cubicBezTo>
                    <a:cubicBezTo>
                      <a:pt x="298" y="38"/>
                      <a:pt x="299" y="41"/>
                      <a:pt x="301" y="43"/>
                    </a:cubicBezTo>
                    <a:cubicBezTo>
                      <a:pt x="297" y="41"/>
                      <a:pt x="294" y="37"/>
                      <a:pt x="291" y="33"/>
                    </a:cubicBezTo>
                    <a:lnTo>
                      <a:pt x="291" y="33"/>
                    </a:lnTo>
                    <a:cubicBezTo>
                      <a:pt x="292" y="38"/>
                      <a:pt x="297" y="46"/>
                      <a:pt x="297" y="47"/>
                    </a:cubicBezTo>
                    <a:cubicBezTo>
                      <a:pt x="297" y="51"/>
                      <a:pt x="296" y="51"/>
                      <a:pt x="294" y="51"/>
                    </a:cubicBezTo>
                    <a:cubicBezTo>
                      <a:pt x="292" y="51"/>
                      <a:pt x="291" y="52"/>
                      <a:pt x="288" y="52"/>
                    </a:cubicBezTo>
                    <a:cubicBezTo>
                      <a:pt x="286" y="52"/>
                      <a:pt x="282" y="51"/>
                      <a:pt x="276" y="43"/>
                    </a:cubicBezTo>
                    <a:cubicBezTo>
                      <a:pt x="272" y="40"/>
                      <a:pt x="270" y="39"/>
                      <a:pt x="269" y="39"/>
                    </a:cubicBezTo>
                    <a:cubicBezTo>
                      <a:pt x="267" y="39"/>
                      <a:pt x="266" y="41"/>
                      <a:pt x="264" y="41"/>
                    </a:cubicBezTo>
                    <a:cubicBezTo>
                      <a:pt x="262" y="41"/>
                      <a:pt x="262" y="42"/>
                      <a:pt x="262" y="42"/>
                    </a:cubicBezTo>
                    <a:cubicBezTo>
                      <a:pt x="260" y="43"/>
                      <a:pt x="259" y="47"/>
                      <a:pt x="256" y="47"/>
                    </a:cubicBezTo>
                    <a:cubicBezTo>
                      <a:pt x="255" y="47"/>
                      <a:pt x="255" y="47"/>
                      <a:pt x="254" y="46"/>
                    </a:cubicBezTo>
                    <a:cubicBezTo>
                      <a:pt x="253" y="46"/>
                      <a:pt x="253" y="46"/>
                      <a:pt x="252" y="46"/>
                    </a:cubicBezTo>
                    <a:cubicBezTo>
                      <a:pt x="251" y="46"/>
                      <a:pt x="250" y="48"/>
                      <a:pt x="249" y="48"/>
                    </a:cubicBezTo>
                    <a:lnTo>
                      <a:pt x="249" y="48"/>
                    </a:lnTo>
                    <a:cubicBezTo>
                      <a:pt x="249" y="48"/>
                      <a:pt x="249" y="48"/>
                      <a:pt x="249" y="48"/>
                    </a:cubicBezTo>
                    <a:cubicBezTo>
                      <a:pt x="249" y="48"/>
                      <a:pt x="249" y="48"/>
                      <a:pt x="249" y="49"/>
                    </a:cubicBezTo>
                    <a:cubicBezTo>
                      <a:pt x="249" y="48"/>
                      <a:pt x="249" y="48"/>
                      <a:pt x="249" y="48"/>
                    </a:cubicBezTo>
                    <a:lnTo>
                      <a:pt x="249" y="48"/>
                    </a:lnTo>
                    <a:cubicBezTo>
                      <a:pt x="249" y="49"/>
                      <a:pt x="250" y="53"/>
                      <a:pt x="252" y="57"/>
                    </a:cubicBezTo>
                    <a:cubicBezTo>
                      <a:pt x="259" y="69"/>
                      <a:pt x="262" y="74"/>
                      <a:pt x="261" y="74"/>
                    </a:cubicBezTo>
                    <a:cubicBezTo>
                      <a:pt x="260" y="74"/>
                      <a:pt x="257" y="70"/>
                      <a:pt x="251" y="63"/>
                    </a:cubicBezTo>
                    <a:cubicBezTo>
                      <a:pt x="247" y="61"/>
                      <a:pt x="244" y="57"/>
                      <a:pt x="244" y="57"/>
                    </a:cubicBezTo>
                    <a:lnTo>
                      <a:pt x="244" y="57"/>
                    </a:lnTo>
                    <a:cubicBezTo>
                      <a:pt x="244" y="57"/>
                      <a:pt x="244" y="58"/>
                      <a:pt x="244" y="58"/>
                    </a:cubicBezTo>
                    <a:cubicBezTo>
                      <a:pt x="246" y="61"/>
                      <a:pt x="246" y="63"/>
                      <a:pt x="245" y="63"/>
                    </a:cubicBezTo>
                    <a:cubicBezTo>
                      <a:pt x="242" y="63"/>
                      <a:pt x="235" y="54"/>
                      <a:pt x="226" y="43"/>
                    </a:cubicBezTo>
                    <a:lnTo>
                      <a:pt x="226" y="43"/>
                    </a:lnTo>
                    <a:cubicBezTo>
                      <a:pt x="241" y="73"/>
                      <a:pt x="247" y="86"/>
                      <a:pt x="243" y="86"/>
                    </a:cubicBezTo>
                    <a:cubicBezTo>
                      <a:pt x="243" y="86"/>
                      <a:pt x="242" y="86"/>
                      <a:pt x="241" y="85"/>
                    </a:cubicBezTo>
                    <a:cubicBezTo>
                      <a:pt x="241" y="85"/>
                      <a:pt x="241" y="85"/>
                      <a:pt x="241" y="85"/>
                    </a:cubicBezTo>
                    <a:lnTo>
                      <a:pt x="241" y="85"/>
                    </a:lnTo>
                    <a:cubicBezTo>
                      <a:pt x="240" y="85"/>
                      <a:pt x="241" y="88"/>
                      <a:pt x="240" y="88"/>
                    </a:cubicBezTo>
                    <a:cubicBezTo>
                      <a:pt x="238" y="87"/>
                      <a:pt x="234" y="87"/>
                      <a:pt x="231" y="85"/>
                    </a:cubicBezTo>
                    <a:cubicBezTo>
                      <a:pt x="230" y="84"/>
                      <a:pt x="229" y="82"/>
                      <a:pt x="228" y="79"/>
                    </a:cubicBezTo>
                    <a:cubicBezTo>
                      <a:pt x="228" y="77"/>
                      <a:pt x="226" y="73"/>
                      <a:pt x="226" y="69"/>
                    </a:cubicBezTo>
                    <a:cubicBezTo>
                      <a:pt x="222" y="63"/>
                      <a:pt x="222" y="64"/>
                      <a:pt x="219" y="62"/>
                    </a:cubicBezTo>
                    <a:cubicBezTo>
                      <a:pt x="217" y="59"/>
                      <a:pt x="213" y="54"/>
                      <a:pt x="210" y="51"/>
                    </a:cubicBezTo>
                    <a:lnTo>
                      <a:pt x="210" y="51"/>
                    </a:lnTo>
                    <a:cubicBezTo>
                      <a:pt x="214" y="58"/>
                      <a:pt x="218" y="64"/>
                      <a:pt x="222" y="73"/>
                    </a:cubicBezTo>
                    <a:cubicBezTo>
                      <a:pt x="223" y="77"/>
                      <a:pt x="226" y="82"/>
                      <a:pt x="231" y="89"/>
                    </a:cubicBezTo>
                    <a:cubicBezTo>
                      <a:pt x="226" y="87"/>
                      <a:pt x="224" y="90"/>
                      <a:pt x="217" y="83"/>
                    </a:cubicBezTo>
                    <a:cubicBezTo>
                      <a:pt x="211" y="78"/>
                      <a:pt x="207" y="75"/>
                      <a:pt x="204" y="75"/>
                    </a:cubicBezTo>
                    <a:cubicBezTo>
                      <a:pt x="203" y="75"/>
                      <a:pt x="202" y="76"/>
                      <a:pt x="201" y="77"/>
                    </a:cubicBezTo>
                    <a:cubicBezTo>
                      <a:pt x="200" y="78"/>
                      <a:pt x="199" y="79"/>
                      <a:pt x="198" y="79"/>
                    </a:cubicBezTo>
                    <a:cubicBezTo>
                      <a:pt x="198" y="79"/>
                      <a:pt x="198" y="79"/>
                      <a:pt x="197" y="79"/>
                    </a:cubicBezTo>
                    <a:cubicBezTo>
                      <a:pt x="196" y="78"/>
                      <a:pt x="194" y="78"/>
                      <a:pt x="193" y="78"/>
                    </a:cubicBezTo>
                    <a:cubicBezTo>
                      <a:pt x="192" y="78"/>
                      <a:pt x="192" y="80"/>
                      <a:pt x="196" y="89"/>
                    </a:cubicBezTo>
                    <a:cubicBezTo>
                      <a:pt x="198" y="95"/>
                      <a:pt x="199" y="98"/>
                      <a:pt x="198" y="98"/>
                    </a:cubicBezTo>
                    <a:cubicBezTo>
                      <a:pt x="197" y="98"/>
                      <a:pt x="189" y="88"/>
                      <a:pt x="176" y="68"/>
                    </a:cubicBezTo>
                    <a:lnTo>
                      <a:pt x="176" y="68"/>
                    </a:lnTo>
                    <a:cubicBezTo>
                      <a:pt x="185" y="85"/>
                      <a:pt x="186" y="88"/>
                      <a:pt x="185" y="88"/>
                    </a:cubicBezTo>
                    <a:cubicBezTo>
                      <a:pt x="184" y="88"/>
                      <a:pt x="183" y="86"/>
                      <a:pt x="182" y="86"/>
                    </a:cubicBezTo>
                    <a:lnTo>
                      <a:pt x="182" y="86"/>
                    </a:lnTo>
                    <a:cubicBezTo>
                      <a:pt x="181" y="86"/>
                      <a:pt x="182" y="89"/>
                      <a:pt x="187" y="98"/>
                    </a:cubicBezTo>
                    <a:cubicBezTo>
                      <a:pt x="174" y="81"/>
                      <a:pt x="169" y="74"/>
                      <a:pt x="168" y="74"/>
                    </a:cubicBezTo>
                    <a:lnTo>
                      <a:pt x="168" y="74"/>
                    </a:lnTo>
                    <a:cubicBezTo>
                      <a:pt x="167" y="74"/>
                      <a:pt x="167" y="76"/>
                      <a:pt x="168" y="79"/>
                    </a:cubicBezTo>
                    <a:cubicBezTo>
                      <a:pt x="170" y="86"/>
                      <a:pt x="168" y="87"/>
                      <a:pt x="166" y="87"/>
                    </a:cubicBezTo>
                    <a:cubicBezTo>
                      <a:pt x="165" y="87"/>
                      <a:pt x="164" y="87"/>
                      <a:pt x="163" y="87"/>
                    </a:cubicBezTo>
                    <a:cubicBezTo>
                      <a:pt x="162" y="87"/>
                      <a:pt x="162" y="87"/>
                      <a:pt x="162" y="88"/>
                    </a:cubicBezTo>
                    <a:cubicBezTo>
                      <a:pt x="162" y="93"/>
                      <a:pt x="156" y="88"/>
                      <a:pt x="163" y="103"/>
                    </a:cubicBezTo>
                    <a:cubicBezTo>
                      <a:pt x="163" y="104"/>
                      <a:pt x="163" y="104"/>
                      <a:pt x="163" y="104"/>
                    </a:cubicBezTo>
                    <a:cubicBezTo>
                      <a:pt x="163" y="104"/>
                      <a:pt x="160" y="101"/>
                      <a:pt x="160" y="101"/>
                    </a:cubicBezTo>
                    <a:cubicBezTo>
                      <a:pt x="156" y="101"/>
                      <a:pt x="155" y="101"/>
                      <a:pt x="152" y="103"/>
                    </a:cubicBezTo>
                    <a:lnTo>
                      <a:pt x="152" y="104"/>
                    </a:ln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49" y="104"/>
                      <a:pt x="144" y="100"/>
                      <a:pt x="141" y="100"/>
                    </a:cubicBezTo>
                    <a:cubicBezTo>
                      <a:pt x="140" y="100"/>
                      <a:pt x="139" y="101"/>
                      <a:pt x="141" y="105"/>
                    </a:cubicBezTo>
                    <a:cubicBezTo>
                      <a:pt x="142" y="110"/>
                      <a:pt x="142" y="113"/>
                      <a:pt x="140" y="113"/>
                    </a:cubicBezTo>
                    <a:cubicBezTo>
                      <a:pt x="137" y="113"/>
                      <a:pt x="132" y="109"/>
                      <a:pt x="124" y="99"/>
                    </a:cubicBezTo>
                    <a:cubicBezTo>
                      <a:pt x="122" y="96"/>
                      <a:pt x="120" y="95"/>
                      <a:pt x="120" y="95"/>
                    </a:cubicBezTo>
                    <a:cubicBezTo>
                      <a:pt x="120" y="95"/>
                      <a:pt x="120" y="95"/>
                      <a:pt x="120" y="96"/>
                    </a:cubicBezTo>
                    <a:cubicBezTo>
                      <a:pt x="120" y="101"/>
                      <a:pt x="123" y="107"/>
                      <a:pt x="121" y="107"/>
                    </a:cubicBezTo>
                    <a:cubicBezTo>
                      <a:pt x="121" y="107"/>
                      <a:pt x="119" y="106"/>
                      <a:pt x="115" y="101"/>
                    </a:cubicBezTo>
                    <a:cubicBezTo>
                      <a:pt x="114" y="101"/>
                      <a:pt x="114" y="103"/>
                      <a:pt x="115" y="104"/>
                    </a:cubicBezTo>
                    <a:cubicBezTo>
                      <a:pt x="121" y="115"/>
                      <a:pt x="121" y="116"/>
                      <a:pt x="120" y="116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19" y="116"/>
                      <a:pt x="118" y="116"/>
                      <a:pt x="119" y="117"/>
                    </a:cubicBezTo>
                    <a:cubicBezTo>
                      <a:pt x="119" y="119"/>
                      <a:pt x="118" y="119"/>
                      <a:pt x="120" y="124"/>
                    </a:cubicBezTo>
                    <a:cubicBezTo>
                      <a:pt x="124" y="132"/>
                      <a:pt x="125" y="134"/>
                      <a:pt x="124" y="134"/>
                    </a:cubicBezTo>
                    <a:cubicBezTo>
                      <a:pt x="124" y="134"/>
                      <a:pt x="121" y="131"/>
                      <a:pt x="118" y="126"/>
                    </a:cubicBezTo>
                    <a:cubicBezTo>
                      <a:pt x="114" y="122"/>
                      <a:pt x="111" y="118"/>
                      <a:pt x="110" y="118"/>
                    </a:cubicBezTo>
                    <a:lnTo>
                      <a:pt x="110" y="118"/>
                    </a:lnTo>
                    <a:cubicBezTo>
                      <a:pt x="110" y="118"/>
                      <a:pt x="112" y="122"/>
                      <a:pt x="119" y="134"/>
                    </a:cubicBezTo>
                    <a:cubicBezTo>
                      <a:pt x="121" y="137"/>
                      <a:pt x="123" y="141"/>
                      <a:pt x="121" y="141"/>
                    </a:cubicBezTo>
                    <a:cubicBezTo>
                      <a:pt x="119" y="140"/>
                      <a:pt x="118" y="140"/>
                      <a:pt x="112" y="134"/>
                    </a:cubicBezTo>
                    <a:cubicBezTo>
                      <a:pt x="107" y="129"/>
                      <a:pt x="105" y="128"/>
                      <a:pt x="103" y="128"/>
                    </a:cubicBezTo>
                    <a:cubicBezTo>
                      <a:pt x="101" y="128"/>
                      <a:pt x="101" y="131"/>
                      <a:pt x="98" y="131"/>
                    </a:cubicBezTo>
                    <a:cubicBezTo>
                      <a:pt x="97" y="131"/>
                      <a:pt x="96" y="130"/>
                      <a:pt x="95" y="129"/>
                    </a:cubicBezTo>
                    <a:cubicBezTo>
                      <a:pt x="94" y="129"/>
                      <a:pt x="94" y="128"/>
                      <a:pt x="94" y="128"/>
                    </a:cubicBezTo>
                    <a:lnTo>
                      <a:pt x="94" y="128"/>
                    </a:lnTo>
                    <a:cubicBezTo>
                      <a:pt x="94" y="128"/>
                      <a:pt x="95" y="130"/>
                      <a:pt x="95" y="130"/>
                    </a:cubicBezTo>
                    <a:cubicBezTo>
                      <a:pt x="98" y="139"/>
                      <a:pt x="101" y="146"/>
                      <a:pt x="100" y="146"/>
                    </a:cubicBezTo>
                    <a:cubicBezTo>
                      <a:pt x="99" y="146"/>
                      <a:pt x="99" y="146"/>
                      <a:pt x="98" y="145"/>
                    </a:cubicBezTo>
                    <a:cubicBezTo>
                      <a:pt x="97" y="144"/>
                      <a:pt x="96" y="143"/>
                      <a:pt x="95" y="143"/>
                    </a:cubicBezTo>
                    <a:cubicBezTo>
                      <a:pt x="94" y="143"/>
                      <a:pt x="94" y="146"/>
                      <a:pt x="93" y="147"/>
                    </a:cubicBezTo>
                    <a:cubicBezTo>
                      <a:pt x="92" y="148"/>
                      <a:pt x="92" y="151"/>
                      <a:pt x="95" y="155"/>
                    </a:cubicBezTo>
                    <a:cubicBezTo>
                      <a:pt x="97" y="162"/>
                      <a:pt x="99" y="167"/>
                      <a:pt x="98" y="167"/>
                    </a:cubicBezTo>
                    <a:cubicBezTo>
                      <a:pt x="97" y="167"/>
                      <a:pt x="94" y="164"/>
                      <a:pt x="88" y="156"/>
                    </a:cubicBezTo>
                    <a:cubicBezTo>
                      <a:pt x="83" y="150"/>
                      <a:pt x="79" y="146"/>
                      <a:pt x="77" y="146"/>
                    </a:cubicBezTo>
                    <a:lnTo>
                      <a:pt x="77" y="146"/>
                    </a:lnTo>
                    <a:cubicBezTo>
                      <a:pt x="76" y="146"/>
                      <a:pt x="76" y="147"/>
                      <a:pt x="78" y="150"/>
                    </a:cubicBezTo>
                    <a:cubicBezTo>
                      <a:pt x="82" y="158"/>
                      <a:pt x="82" y="161"/>
                      <a:pt x="81" y="161"/>
                    </a:cubicBezTo>
                    <a:cubicBezTo>
                      <a:pt x="79" y="161"/>
                      <a:pt x="75" y="157"/>
                      <a:pt x="71" y="153"/>
                    </a:cubicBezTo>
                    <a:cubicBezTo>
                      <a:pt x="66" y="148"/>
                      <a:pt x="61" y="143"/>
                      <a:pt x="59" y="143"/>
                    </a:cubicBezTo>
                    <a:cubicBezTo>
                      <a:pt x="56" y="143"/>
                      <a:pt x="57" y="148"/>
                      <a:pt x="63" y="163"/>
                    </a:cubicBezTo>
                    <a:cubicBezTo>
                      <a:pt x="64" y="163"/>
                      <a:pt x="64" y="163"/>
                      <a:pt x="64" y="163"/>
                    </a:cubicBezTo>
                    <a:cubicBezTo>
                      <a:pt x="63" y="163"/>
                      <a:pt x="62" y="163"/>
                      <a:pt x="62" y="163"/>
                    </a:cubicBezTo>
                    <a:cubicBezTo>
                      <a:pt x="58" y="161"/>
                      <a:pt x="56" y="162"/>
                      <a:pt x="49" y="156"/>
                    </a:cubicBezTo>
                    <a:cubicBezTo>
                      <a:pt x="48" y="155"/>
                      <a:pt x="46" y="154"/>
                      <a:pt x="45" y="154"/>
                    </a:cubicBezTo>
                    <a:lnTo>
                      <a:pt x="45" y="154"/>
                    </a:lnTo>
                    <a:cubicBezTo>
                      <a:pt x="44" y="154"/>
                      <a:pt x="45" y="156"/>
                      <a:pt x="49" y="164"/>
                    </a:cubicBezTo>
                    <a:cubicBezTo>
                      <a:pt x="55" y="176"/>
                      <a:pt x="57" y="183"/>
                      <a:pt x="55" y="183"/>
                    </a:cubicBezTo>
                    <a:cubicBezTo>
                      <a:pt x="55" y="183"/>
                      <a:pt x="53" y="182"/>
                      <a:pt x="52" y="180"/>
                    </a:cubicBezTo>
                    <a:cubicBezTo>
                      <a:pt x="49" y="177"/>
                      <a:pt x="48" y="176"/>
                      <a:pt x="47" y="176"/>
                    </a:cubicBezTo>
                    <a:cubicBezTo>
                      <a:pt x="44" y="176"/>
                      <a:pt x="45" y="183"/>
                      <a:pt x="43" y="183"/>
                    </a:cubicBezTo>
                    <a:cubicBezTo>
                      <a:pt x="42" y="183"/>
                      <a:pt x="42" y="183"/>
                      <a:pt x="41" y="183"/>
                    </a:cubicBezTo>
                    <a:cubicBezTo>
                      <a:pt x="40" y="182"/>
                      <a:pt x="39" y="182"/>
                      <a:pt x="39" y="182"/>
                    </a:cubicBezTo>
                    <a:cubicBezTo>
                      <a:pt x="36" y="182"/>
                      <a:pt x="35" y="187"/>
                      <a:pt x="34" y="188"/>
                    </a:cubicBezTo>
                    <a:cubicBezTo>
                      <a:pt x="30" y="189"/>
                      <a:pt x="24" y="190"/>
                      <a:pt x="20" y="192"/>
                    </a:cubicBezTo>
                    <a:cubicBezTo>
                      <a:pt x="20" y="192"/>
                      <a:pt x="21" y="195"/>
                      <a:pt x="21" y="197"/>
                    </a:cubicBezTo>
                    <a:cubicBezTo>
                      <a:pt x="26" y="205"/>
                      <a:pt x="31" y="211"/>
                      <a:pt x="36" y="220"/>
                    </a:cubicBezTo>
                    <a:cubicBezTo>
                      <a:pt x="24" y="209"/>
                      <a:pt x="7" y="190"/>
                      <a:pt x="3" y="190"/>
                    </a:cubicBezTo>
                    <a:cubicBezTo>
                      <a:pt x="0" y="190"/>
                      <a:pt x="1" y="196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10" y="210"/>
                      <a:pt x="10" y="207"/>
                      <a:pt x="10" y="205"/>
                    </a:cubicBezTo>
                    <a:cubicBezTo>
                      <a:pt x="10" y="204"/>
                      <a:pt x="10" y="204"/>
                      <a:pt x="10" y="204"/>
                    </a:cubicBezTo>
                    <a:cubicBezTo>
                      <a:pt x="12" y="204"/>
                      <a:pt x="16" y="209"/>
                      <a:pt x="25" y="221"/>
                    </a:cubicBezTo>
                    <a:cubicBezTo>
                      <a:pt x="23" y="219"/>
                      <a:pt x="20" y="218"/>
                      <a:pt x="18" y="215"/>
                    </a:cubicBezTo>
                    <a:lnTo>
                      <a:pt x="18" y="215"/>
                    </a:lnTo>
                    <a:cubicBezTo>
                      <a:pt x="24" y="226"/>
                      <a:pt x="28" y="235"/>
                      <a:pt x="35" y="247"/>
                    </a:cubicBezTo>
                    <a:cubicBezTo>
                      <a:pt x="35" y="247"/>
                      <a:pt x="35" y="247"/>
                      <a:pt x="34" y="247"/>
                    </a:cubicBezTo>
                    <a:cubicBezTo>
                      <a:pt x="33" y="247"/>
                      <a:pt x="32" y="246"/>
                      <a:pt x="30" y="246"/>
                    </a:cubicBezTo>
                    <a:cubicBezTo>
                      <a:pt x="29" y="246"/>
                      <a:pt x="29" y="247"/>
                      <a:pt x="31" y="251"/>
                    </a:cubicBezTo>
                    <a:cubicBezTo>
                      <a:pt x="42" y="273"/>
                      <a:pt x="36" y="268"/>
                      <a:pt x="40" y="277"/>
                    </a:cubicBezTo>
                    <a:cubicBezTo>
                      <a:pt x="43" y="285"/>
                      <a:pt x="43" y="287"/>
                      <a:pt x="41" y="287"/>
                    </a:cubicBezTo>
                    <a:cubicBezTo>
                      <a:pt x="40" y="287"/>
                      <a:pt x="36" y="284"/>
                      <a:pt x="31" y="279"/>
                    </a:cubicBezTo>
                    <a:cubicBezTo>
                      <a:pt x="26" y="277"/>
                      <a:pt x="25" y="276"/>
                      <a:pt x="23" y="274"/>
                    </a:cubicBezTo>
                    <a:lnTo>
                      <a:pt x="23" y="274"/>
                    </a:lnTo>
                    <a:cubicBezTo>
                      <a:pt x="31" y="282"/>
                      <a:pt x="40" y="298"/>
                      <a:pt x="51" y="315"/>
                    </a:cubicBezTo>
                    <a:cubicBezTo>
                      <a:pt x="53" y="321"/>
                      <a:pt x="54" y="327"/>
                      <a:pt x="52" y="327"/>
                    </a:cubicBezTo>
                    <a:cubicBezTo>
                      <a:pt x="50" y="327"/>
                      <a:pt x="46" y="323"/>
                      <a:pt x="39" y="314"/>
                    </a:cubicBezTo>
                    <a:lnTo>
                      <a:pt x="39" y="314"/>
                    </a:lnTo>
                    <a:cubicBezTo>
                      <a:pt x="47" y="330"/>
                      <a:pt x="56" y="342"/>
                      <a:pt x="62" y="355"/>
                    </a:cubicBezTo>
                    <a:cubicBezTo>
                      <a:pt x="74" y="372"/>
                      <a:pt x="88" y="394"/>
                      <a:pt x="98" y="408"/>
                    </a:cubicBezTo>
                    <a:cubicBezTo>
                      <a:pt x="129" y="452"/>
                      <a:pt x="149" y="472"/>
                      <a:pt x="157" y="476"/>
                    </a:cubicBezTo>
                    <a:cubicBezTo>
                      <a:pt x="164" y="479"/>
                      <a:pt x="170" y="480"/>
                      <a:pt x="175" y="480"/>
                    </a:cubicBezTo>
                    <a:cubicBezTo>
                      <a:pt x="180" y="480"/>
                      <a:pt x="184" y="479"/>
                      <a:pt x="188" y="477"/>
                    </a:cubicBezTo>
                    <a:cubicBezTo>
                      <a:pt x="205" y="471"/>
                      <a:pt x="220" y="461"/>
                      <a:pt x="236" y="452"/>
                    </a:cubicBezTo>
                    <a:cubicBezTo>
                      <a:pt x="247" y="447"/>
                      <a:pt x="257" y="441"/>
                      <a:pt x="266" y="433"/>
                    </a:cubicBezTo>
                    <a:cubicBezTo>
                      <a:pt x="276" y="425"/>
                      <a:pt x="285" y="416"/>
                      <a:pt x="294" y="407"/>
                    </a:cubicBezTo>
                    <a:cubicBezTo>
                      <a:pt x="302" y="400"/>
                      <a:pt x="309" y="394"/>
                      <a:pt x="317" y="388"/>
                    </a:cubicBezTo>
                    <a:cubicBezTo>
                      <a:pt x="319" y="386"/>
                      <a:pt x="320" y="380"/>
                      <a:pt x="323" y="378"/>
                    </a:cubicBezTo>
                    <a:cubicBezTo>
                      <a:pt x="324" y="377"/>
                      <a:pt x="326" y="377"/>
                      <a:pt x="327" y="377"/>
                    </a:cubicBezTo>
                    <a:cubicBezTo>
                      <a:pt x="329" y="377"/>
                      <a:pt x="330" y="377"/>
                      <a:pt x="332" y="377"/>
                    </a:cubicBezTo>
                    <a:cubicBezTo>
                      <a:pt x="335" y="377"/>
                      <a:pt x="338" y="377"/>
                      <a:pt x="340" y="376"/>
                    </a:cubicBezTo>
                    <a:cubicBezTo>
                      <a:pt x="346" y="368"/>
                      <a:pt x="349" y="354"/>
                      <a:pt x="359" y="354"/>
                    </a:cubicBezTo>
                    <a:cubicBezTo>
                      <a:pt x="359" y="354"/>
                      <a:pt x="360" y="354"/>
                      <a:pt x="361" y="355"/>
                    </a:cubicBezTo>
                    <a:cubicBezTo>
                      <a:pt x="361" y="355"/>
                      <a:pt x="362" y="355"/>
                      <a:pt x="362" y="355"/>
                    </a:cubicBezTo>
                    <a:cubicBezTo>
                      <a:pt x="367" y="355"/>
                      <a:pt x="369" y="351"/>
                      <a:pt x="372" y="349"/>
                    </a:cubicBezTo>
                    <a:cubicBezTo>
                      <a:pt x="376" y="346"/>
                      <a:pt x="380" y="342"/>
                      <a:pt x="382" y="339"/>
                    </a:cubicBezTo>
                    <a:cubicBezTo>
                      <a:pt x="385" y="335"/>
                      <a:pt x="388" y="333"/>
                      <a:pt x="391" y="328"/>
                    </a:cubicBezTo>
                    <a:cubicBezTo>
                      <a:pt x="393" y="325"/>
                      <a:pt x="396" y="322"/>
                      <a:pt x="401" y="319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3" y="319"/>
                      <a:pt x="406" y="320"/>
                      <a:pt x="407" y="320"/>
                    </a:cubicBezTo>
                    <a:cubicBezTo>
                      <a:pt x="408" y="320"/>
                      <a:pt x="409" y="320"/>
                      <a:pt x="409" y="319"/>
                    </a:cubicBezTo>
                    <a:cubicBezTo>
                      <a:pt x="413" y="314"/>
                      <a:pt x="416" y="306"/>
                      <a:pt x="422" y="302"/>
                    </a:cubicBezTo>
                    <a:cubicBezTo>
                      <a:pt x="423" y="301"/>
                      <a:pt x="425" y="300"/>
                      <a:pt x="427" y="300"/>
                    </a:cubicBezTo>
                    <a:cubicBezTo>
                      <a:pt x="431" y="300"/>
                      <a:pt x="435" y="301"/>
                      <a:pt x="438" y="301"/>
                    </a:cubicBezTo>
                    <a:cubicBezTo>
                      <a:pt x="444" y="301"/>
                      <a:pt x="451" y="303"/>
                      <a:pt x="457" y="303"/>
                    </a:cubicBezTo>
                    <a:cubicBezTo>
                      <a:pt x="458" y="303"/>
                      <a:pt x="459" y="303"/>
                      <a:pt x="459" y="303"/>
                    </a:cubicBezTo>
                    <a:cubicBezTo>
                      <a:pt x="467" y="302"/>
                      <a:pt x="473" y="296"/>
                      <a:pt x="481" y="296"/>
                    </a:cubicBezTo>
                    <a:cubicBezTo>
                      <a:pt x="483" y="296"/>
                      <a:pt x="485" y="296"/>
                      <a:pt x="487" y="297"/>
                    </a:cubicBezTo>
                    <a:cubicBezTo>
                      <a:pt x="493" y="298"/>
                      <a:pt x="498" y="300"/>
                      <a:pt x="503" y="300"/>
                    </a:cubicBezTo>
                    <a:cubicBezTo>
                      <a:pt x="508" y="300"/>
                      <a:pt x="511" y="298"/>
                      <a:pt x="514" y="294"/>
                    </a:cubicBezTo>
                    <a:cubicBezTo>
                      <a:pt x="517" y="290"/>
                      <a:pt x="516" y="281"/>
                      <a:pt x="519" y="278"/>
                    </a:cubicBezTo>
                    <a:cubicBezTo>
                      <a:pt x="524" y="275"/>
                      <a:pt x="534" y="275"/>
                      <a:pt x="542" y="273"/>
                    </a:cubicBezTo>
                    <a:cubicBezTo>
                      <a:pt x="545" y="272"/>
                      <a:pt x="548" y="271"/>
                      <a:pt x="550" y="268"/>
                    </a:cubicBezTo>
                    <a:cubicBezTo>
                      <a:pt x="555" y="264"/>
                      <a:pt x="560" y="260"/>
                      <a:pt x="565" y="256"/>
                    </a:cubicBezTo>
                    <a:cubicBezTo>
                      <a:pt x="565" y="256"/>
                      <a:pt x="565" y="256"/>
                      <a:pt x="566" y="256"/>
                    </a:cubicBezTo>
                    <a:cubicBezTo>
                      <a:pt x="567" y="256"/>
                      <a:pt x="571" y="259"/>
                      <a:pt x="580" y="275"/>
                    </a:cubicBezTo>
                    <a:lnTo>
                      <a:pt x="580" y="270"/>
                    </a:lnTo>
                    <a:cubicBezTo>
                      <a:pt x="581" y="265"/>
                      <a:pt x="580" y="260"/>
                      <a:pt x="582" y="259"/>
                    </a:cubicBezTo>
                    <a:cubicBezTo>
                      <a:pt x="587" y="256"/>
                      <a:pt x="596" y="257"/>
                      <a:pt x="601" y="254"/>
                    </a:cubicBezTo>
                    <a:cubicBezTo>
                      <a:pt x="605" y="251"/>
                      <a:pt x="606" y="243"/>
                      <a:pt x="608" y="238"/>
                    </a:cubicBezTo>
                    <a:cubicBezTo>
                      <a:pt x="608" y="236"/>
                      <a:pt x="610" y="234"/>
                      <a:pt x="611" y="233"/>
                    </a:cubicBezTo>
                    <a:cubicBezTo>
                      <a:pt x="613" y="229"/>
                      <a:pt x="616" y="225"/>
                      <a:pt x="621" y="224"/>
                    </a:cubicBezTo>
                    <a:cubicBezTo>
                      <a:pt x="621" y="223"/>
                      <a:pt x="621" y="223"/>
                      <a:pt x="622" y="223"/>
                    </a:cubicBezTo>
                    <a:cubicBezTo>
                      <a:pt x="624" y="223"/>
                      <a:pt x="629" y="226"/>
                      <a:pt x="635" y="230"/>
                    </a:cubicBezTo>
                    <a:cubicBezTo>
                      <a:pt x="636" y="231"/>
                      <a:pt x="637" y="231"/>
                      <a:pt x="638" y="231"/>
                    </a:cubicBezTo>
                    <a:cubicBezTo>
                      <a:pt x="640" y="231"/>
                      <a:pt x="639" y="224"/>
                      <a:pt x="642" y="224"/>
                    </a:cubicBezTo>
                    <a:cubicBezTo>
                      <a:pt x="642" y="224"/>
                      <a:pt x="642" y="224"/>
                      <a:pt x="643" y="225"/>
                    </a:cubicBezTo>
                    <a:cubicBezTo>
                      <a:pt x="645" y="226"/>
                      <a:pt x="648" y="226"/>
                      <a:pt x="649" y="226"/>
                    </a:cubicBezTo>
                    <a:cubicBezTo>
                      <a:pt x="655" y="226"/>
                      <a:pt x="658" y="223"/>
                      <a:pt x="663" y="222"/>
                    </a:cubicBezTo>
                    <a:cubicBezTo>
                      <a:pt x="665" y="220"/>
                      <a:pt x="668" y="220"/>
                      <a:pt x="668" y="217"/>
                    </a:cubicBezTo>
                    <a:cubicBezTo>
                      <a:pt x="668" y="211"/>
                      <a:pt x="665" y="199"/>
                      <a:pt x="666" y="194"/>
                    </a:cubicBezTo>
                    <a:cubicBezTo>
                      <a:pt x="668" y="189"/>
                      <a:pt x="672" y="191"/>
                      <a:pt x="675" y="188"/>
                    </a:cubicBezTo>
                    <a:cubicBezTo>
                      <a:pt x="669" y="178"/>
                      <a:pt x="667" y="175"/>
                      <a:pt x="664" y="172"/>
                    </a:cubicBezTo>
                    <a:cubicBezTo>
                      <a:pt x="659" y="162"/>
                      <a:pt x="657" y="154"/>
                      <a:pt x="650" y="143"/>
                    </a:cubicBezTo>
                    <a:cubicBezTo>
                      <a:pt x="640" y="129"/>
                      <a:pt x="631" y="116"/>
                      <a:pt x="621" y="101"/>
                    </a:cubicBezTo>
                    <a:lnTo>
                      <a:pt x="621" y="94"/>
                    </a:lnTo>
                    <a:cubicBezTo>
                      <a:pt x="615" y="88"/>
                      <a:pt x="611" y="85"/>
                      <a:pt x="603" y="77"/>
                    </a:cubicBezTo>
                    <a:cubicBezTo>
                      <a:pt x="592" y="63"/>
                      <a:pt x="585" y="58"/>
                      <a:pt x="581" y="56"/>
                    </a:cubicBezTo>
                    <a:cubicBezTo>
                      <a:pt x="569" y="51"/>
                      <a:pt x="558" y="45"/>
                      <a:pt x="544" y="38"/>
                    </a:cubicBezTo>
                    <a:cubicBezTo>
                      <a:pt x="541" y="37"/>
                      <a:pt x="536" y="32"/>
                      <a:pt x="534" y="32"/>
                    </a:cubicBezTo>
                    <a:cubicBezTo>
                      <a:pt x="534" y="32"/>
                      <a:pt x="534" y="32"/>
                      <a:pt x="534" y="33"/>
                    </a:cubicBezTo>
                    <a:cubicBezTo>
                      <a:pt x="533" y="34"/>
                      <a:pt x="533" y="35"/>
                      <a:pt x="532" y="35"/>
                    </a:cubicBezTo>
                    <a:cubicBezTo>
                      <a:pt x="528" y="35"/>
                      <a:pt x="522" y="30"/>
                      <a:pt x="517" y="28"/>
                    </a:cubicBezTo>
                    <a:cubicBezTo>
                      <a:pt x="509" y="24"/>
                      <a:pt x="498" y="17"/>
                      <a:pt x="490" y="12"/>
                    </a:cubicBezTo>
                    <a:lnTo>
                      <a:pt x="490" y="12"/>
                    </a:lnTo>
                    <a:cubicBezTo>
                      <a:pt x="488" y="12"/>
                      <a:pt x="492" y="19"/>
                      <a:pt x="493" y="22"/>
                    </a:cubicBezTo>
                    <a:cubicBezTo>
                      <a:pt x="501" y="30"/>
                      <a:pt x="507" y="36"/>
                      <a:pt x="517" y="43"/>
                    </a:cubicBezTo>
                    <a:cubicBezTo>
                      <a:pt x="516" y="43"/>
                      <a:pt x="516" y="46"/>
                      <a:pt x="515" y="46"/>
                    </a:cubicBezTo>
                    <a:cubicBezTo>
                      <a:pt x="514" y="46"/>
                      <a:pt x="514" y="46"/>
                      <a:pt x="514" y="45"/>
                    </a:cubicBezTo>
                    <a:cubicBezTo>
                      <a:pt x="506" y="42"/>
                      <a:pt x="497" y="37"/>
                      <a:pt x="490" y="35"/>
                    </a:cubicBezTo>
                    <a:cubicBezTo>
                      <a:pt x="488" y="34"/>
                      <a:pt x="487" y="34"/>
                      <a:pt x="486" y="34"/>
                    </a:cubicBezTo>
                    <a:cubicBezTo>
                      <a:pt x="483" y="34"/>
                      <a:pt x="481" y="35"/>
                      <a:pt x="479" y="35"/>
                    </a:cubicBezTo>
                    <a:cubicBezTo>
                      <a:pt x="476" y="35"/>
                      <a:pt x="477" y="37"/>
                      <a:pt x="476" y="37"/>
                    </a:cubicBezTo>
                    <a:cubicBezTo>
                      <a:pt x="476" y="37"/>
                      <a:pt x="475" y="37"/>
                      <a:pt x="475" y="37"/>
                    </a:cubicBezTo>
                    <a:cubicBezTo>
                      <a:pt x="469" y="35"/>
                      <a:pt x="460" y="28"/>
                      <a:pt x="455" y="25"/>
                    </a:cubicBezTo>
                    <a:cubicBezTo>
                      <a:pt x="454" y="25"/>
                      <a:pt x="453" y="25"/>
                      <a:pt x="452" y="25"/>
                    </a:cubicBezTo>
                    <a:cubicBezTo>
                      <a:pt x="449" y="25"/>
                      <a:pt x="449" y="31"/>
                      <a:pt x="448" y="36"/>
                    </a:cubicBezTo>
                    <a:cubicBezTo>
                      <a:pt x="448" y="41"/>
                      <a:pt x="442" y="40"/>
                      <a:pt x="439" y="41"/>
                    </a:cubicBezTo>
                    <a:cubicBezTo>
                      <a:pt x="435" y="43"/>
                      <a:pt x="432" y="46"/>
                      <a:pt x="427" y="49"/>
                    </a:cubicBezTo>
                    <a:cubicBezTo>
                      <a:pt x="433" y="57"/>
                      <a:pt x="435" y="61"/>
                      <a:pt x="439" y="66"/>
                    </a:cubicBezTo>
                    <a:cubicBezTo>
                      <a:pt x="437" y="64"/>
                      <a:pt x="429" y="54"/>
                      <a:pt x="425" y="52"/>
                    </a:cubicBezTo>
                    <a:cubicBezTo>
                      <a:pt x="417" y="46"/>
                      <a:pt x="412" y="43"/>
                      <a:pt x="407" y="42"/>
                    </a:cubicBezTo>
                    <a:cubicBezTo>
                      <a:pt x="392" y="40"/>
                      <a:pt x="380" y="40"/>
                      <a:pt x="365" y="37"/>
                    </a:cubicBezTo>
                    <a:cubicBezTo>
                      <a:pt x="361" y="37"/>
                      <a:pt x="356" y="33"/>
                      <a:pt x="351" y="32"/>
                    </a:cubicBezTo>
                    <a:cubicBezTo>
                      <a:pt x="349" y="26"/>
                      <a:pt x="347" y="22"/>
                      <a:pt x="348" y="22"/>
                    </a:cubicBezTo>
                    <a:lnTo>
                      <a:pt x="348" y="22"/>
                    </a:lnTo>
                    <a:cubicBezTo>
                      <a:pt x="348" y="22"/>
                      <a:pt x="349" y="22"/>
                      <a:pt x="349" y="22"/>
                    </a:cubicBezTo>
                    <a:cubicBezTo>
                      <a:pt x="352" y="26"/>
                      <a:pt x="354" y="27"/>
                      <a:pt x="355" y="27"/>
                    </a:cubicBezTo>
                    <a:cubicBezTo>
                      <a:pt x="357" y="27"/>
                      <a:pt x="356" y="21"/>
                      <a:pt x="359" y="21"/>
                    </a:cubicBezTo>
                    <a:cubicBezTo>
                      <a:pt x="360" y="21"/>
                      <a:pt x="363" y="23"/>
                      <a:pt x="367" y="28"/>
                    </a:cubicBezTo>
                    <a:cubicBezTo>
                      <a:pt x="368" y="28"/>
                      <a:pt x="368" y="28"/>
                      <a:pt x="369" y="28"/>
                    </a:cubicBezTo>
                    <a:cubicBezTo>
                      <a:pt x="369" y="28"/>
                      <a:pt x="369" y="28"/>
                      <a:pt x="369" y="28"/>
                    </a:cubicBezTo>
                    <a:cubicBezTo>
                      <a:pt x="372" y="27"/>
                      <a:pt x="378" y="27"/>
                      <a:pt x="382" y="27"/>
                    </a:cubicBezTo>
                    <a:cubicBezTo>
                      <a:pt x="385" y="27"/>
                      <a:pt x="388" y="27"/>
                      <a:pt x="390" y="27"/>
                    </a:cubicBezTo>
                    <a:cubicBezTo>
                      <a:pt x="393" y="27"/>
                      <a:pt x="394" y="27"/>
                      <a:pt x="395" y="24"/>
                    </a:cubicBezTo>
                    <a:cubicBezTo>
                      <a:pt x="396" y="20"/>
                      <a:pt x="401" y="20"/>
                      <a:pt x="404" y="20"/>
                    </a:cubicBezTo>
                    <a:cubicBezTo>
                      <a:pt x="406" y="20"/>
                      <a:pt x="406" y="17"/>
                      <a:pt x="407" y="16"/>
                    </a:cubicBezTo>
                    <a:cubicBezTo>
                      <a:pt x="401" y="6"/>
                      <a:pt x="396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44"/>
              <p:cNvSpPr/>
              <p:nvPr/>
            </p:nvSpPr>
            <p:spPr>
              <a:xfrm>
                <a:off x="7566059" y="3960445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44"/>
              <p:cNvSpPr/>
              <p:nvPr/>
            </p:nvSpPr>
            <p:spPr>
              <a:xfrm>
                <a:off x="7554651" y="3956880"/>
                <a:ext cx="11527" cy="3921"/>
              </a:xfrm>
              <a:custGeom>
                <a:avLst/>
                <a:gdLst/>
                <a:ahLst/>
                <a:cxnLst/>
                <a:rect l="l" t="t" r="r" b="b"/>
                <a:pathLst>
                  <a:path w="97" h="33" extrusionOk="0">
                    <a:moveTo>
                      <a:pt x="65" y="1"/>
                    </a:moveTo>
                    <a:cubicBezTo>
                      <a:pt x="65" y="3"/>
                      <a:pt x="65" y="7"/>
                      <a:pt x="63" y="7"/>
                    </a:cubicBezTo>
                    <a:cubicBezTo>
                      <a:pt x="60" y="7"/>
                      <a:pt x="55" y="6"/>
                      <a:pt x="51" y="6"/>
                    </a:cubicBezTo>
                    <a:cubicBezTo>
                      <a:pt x="41" y="4"/>
                      <a:pt x="31" y="3"/>
                      <a:pt x="22" y="3"/>
                    </a:cubicBezTo>
                    <a:cubicBezTo>
                      <a:pt x="20" y="3"/>
                      <a:pt x="18" y="3"/>
                      <a:pt x="16" y="3"/>
                    </a:cubicBezTo>
                    <a:cubicBezTo>
                      <a:pt x="12" y="4"/>
                      <a:pt x="11" y="8"/>
                      <a:pt x="7" y="8"/>
                    </a:cubicBezTo>
                    <a:cubicBezTo>
                      <a:pt x="6" y="8"/>
                      <a:pt x="5" y="7"/>
                      <a:pt x="3" y="6"/>
                    </a:cubicBezTo>
                    <a:lnTo>
                      <a:pt x="3" y="6"/>
                    </a:lnTo>
                    <a:cubicBezTo>
                      <a:pt x="0" y="6"/>
                      <a:pt x="5" y="12"/>
                      <a:pt x="6" y="15"/>
                    </a:cubicBezTo>
                    <a:cubicBezTo>
                      <a:pt x="9" y="17"/>
                      <a:pt x="11" y="18"/>
                      <a:pt x="12" y="18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21" y="18"/>
                      <a:pt x="27" y="16"/>
                      <a:pt x="33" y="16"/>
                    </a:cubicBezTo>
                    <a:cubicBezTo>
                      <a:pt x="36" y="16"/>
                      <a:pt x="39" y="17"/>
                      <a:pt x="42" y="18"/>
                    </a:cubicBezTo>
                    <a:cubicBezTo>
                      <a:pt x="55" y="20"/>
                      <a:pt x="69" y="24"/>
                      <a:pt x="81" y="28"/>
                    </a:cubicBezTo>
                    <a:lnTo>
                      <a:pt x="89" y="32"/>
                    </a:lnTo>
                    <a:lnTo>
                      <a:pt x="97" y="32"/>
                    </a:lnTo>
                    <a:cubicBezTo>
                      <a:pt x="90" y="26"/>
                      <a:pt x="87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2" y="23"/>
                      <a:pt x="78" y="20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44"/>
              <p:cNvSpPr/>
              <p:nvPr/>
            </p:nvSpPr>
            <p:spPr>
              <a:xfrm>
                <a:off x="7566059" y="3960445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44"/>
              <p:cNvSpPr/>
              <p:nvPr/>
            </p:nvSpPr>
            <p:spPr>
              <a:xfrm>
                <a:off x="7507832" y="3984211"/>
                <a:ext cx="1901" cy="3565"/>
              </a:xfrm>
              <a:custGeom>
                <a:avLst/>
                <a:gdLst/>
                <a:ahLst/>
                <a:cxnLst/>
                <a:rect l="l" t="t" r="r" b="b"/>
                <a:pathLst>
                  <a:path w="16" h="30" extrusionOk="0">
                    <a:moveTo>
                      <a:pt x="4" y="1"/>
                    </a:moveTo>
                    <a:cubicBezTo>
                      <a:pt x="0" y="1"/>
                      <a:pt x="3" y="9"/>
                      <a:pt x="15" y="30"/>
                    </a:cubicBezTo>
                    <a:cubicBezTo>
                      <a:pt x="14" y="20"/>
                      <a:pt x="12" y="13"/>
                      <a:pt x="11" y="4"/>
                    </a:cubicBezTo>
                    <a:cubicBezTo>
                      <a:pt x="8" y="2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44"/>
              <p:cNvSpPr/>
              <p:nvPr/>
            </p:nvSpPr>
            <p:spPr>
              <a:xfrm>
                <a:off x="7512110" y="3975774"/>
                <a:ext cx="951" cy="1069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0" y="0"/>
                    </a:moveTo>
                    <a:lnTo>
                      <a:pt x="4" y="8"/>
                    </a:lnTo>
                    <a:cubicBezTo>
                      <a:pt x="5" y="8"/>
                      <a:pt x="6" y="9"/>
                      <a:pt x="7" y="9"/>
                    </a:cubicBezTo>
                    <a:cubicBezTo>
                      <a:pt x="6" y="6"/>
                      <a:pt x="5" y="5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44"/>
              <p:cNvSpPr/>
              <p:nvPr/>
            </p:nvSpPr>
            <p:spPr>
              <a:xfrm>
                <a:off x="8008938" y="3579239"/>
                <a:ext cx="119" cy="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44"/>
              <p:cNvSpPr/>
              <p:nvPr/>
            </p:nvSpPr>
            <p:spPr>
              <a:xfrm>
                <a:off x="7943581" y="3577813"/>
                <a:ext cx="90192" cy="66069"/>
              </a:xfrm>
              <a:custGeom>
                <a:avLst/>
                <a:gdLst/>
                <a:ahLst/>
                <a:cxnLst/>
                <a:rect l="l" t="t" r="r" b="b"/>
                <a:pathLst>
                  <a:path w="759" h="556" extrusionOk="0">
                    <a:moveTo>
                      <a:pt x="339" y="55"/>
                    </a:moveTo>
                    <a:lnTo>
                      <a:pt x="339" y="55"/>
                    </a:lnTo>
                    <a:cubicBezTo>
                      <a:pt x="340" y="55"/>
                      <a:pt x="343" y="57"/>
                      <a:pt x="344" y="58"/>
                    </a:cubicBezTo>
                    <a:cubicBezTo>
                      <a:pt x="347" y="60"/>
                      <a:pt x="348" y="63"/>
                      <a:pt x="349" y="65"/>
                    </a:cubicBezTo>
                    <a:cubicBezTo>
                      <a:pt x="348" y="65"/>
                      <a:pt x="347" y="67"/>
                      <a:pt x="345" y="69"/>
                    </a:cubicBezTo>
                    <a:cubicBezTo>
                      <a:pt x="338" y="58"/>
                      <a:pt x="337" y="55"/>
                      <a:pt x="339" y="55"/>
                    </a:cubicBezTo>
                    <a:close/>
                    <a:moveTo>
                      <a:pt x="461" y="89"/>
                    </a:moveTo>
                    <a:cubicBezTo>
                      <a:pt x="462" y="89"/>
                      <a:pt x="464" y="91"/>
                      <a:pt x="465" y="91"/>
                    </a:cubicBezTo>
                    <a:cubicBezTo>
                      <a:pt x="465" y="91"/>
                      <a:pt x="465" y="91"/>
                      <a:pt x="465" y="91"/>
                    </a:cubicBezTo>
                    <a:cubicBezTo>
                      <a:pt x="465" y="94"/>
                      <a:pt x="465" y="96"/>
                      <a:pt x="466" y="99"/>
                    </a:cubicBezTo>
                    <a:cubicBezTo>
                      <a:pt x="461" y="91"/>
                      <a:pt x="460" y="89"/>
                      <a:pt x="461" y="89"/>
                    </a:cubicBezTo>
                    <a:close/>
                    <a:moveTo>
                      <a:pt x="457" y="97"/>
                    </a:moveTo>
                    <a:cubicBezTo>
                      <a:pt x="458" y="97"/>
                      <a:pt x="459" y="97"/>
                      <a:pt x="461" y="97"/>
                    </a:cubicBezTo>
                    <a:cubicBezTo>
                      <a:pt x="463" y="101"/>
                      <a:pt x="464" y="104"/>
                      <a:pt x="467" y="106"/>
                    </a:cubicBezTo>
                    <a:cubicBezTo>
                      <a:pt x="452" y="107"/>
                      <a:pt x="439" y="111"/>
                      <a:pt x="424" y="113"/>
                    </a:cubicBezTo>
                    <a:cubicBezTo>
                      <a:pt x="431" y="102"/>
                      <a:pt x="442" y="97"/>
                      <a:pt x="457" y="97"/>
                    </a:cubicBezTo>
                    <a:close/>
                    <a:moveTo>
                      <a:pt x="372" y="78"/>
                    </a:moveTo>
                    <a:cubicBezTo>
                      <a:pt x="375" y="78"/>
                      <a:pt x="380" y="81"/>
                      <a:pt x="390" y="91"/>
                    </a:cubicBezTo>
                    <a:cubicBezTo>
                      <a:pt x="401" y="102"/>
                      <a:pt x="405" y="102"/>
                      <a:pt x="415" y="107"/>
                    </a:cubicBezTo>
                    <a:cubicBezTo>
                      <a:pt x="415" y="114"/>
                      <a:pt x="412" y="117"/>
                      <a:pt x="408" y="117"/>
                    </a:cubicBezTo>
                    <a:cubicBezTo>
                      <a:pt x="406" y="117"/>
                      <a:pt x="403" y="116"/>
                      <a:pt x="400" y="115"/>
                    </a:cubicBezTo>
                    <a:cubicBezTo>
                      <a:pt x="397" y="113"/>
                      <a:pt x="382" y="97"/>
                      <a:pt x="366" y="80"/>
                    </a:cubicBezTo>
                    <a:cubicBezTo>
                      <a:pt x="369" y="80"/>
                      <a:pt x="370" y="78"/>
                      <a:pt x="372" y="78"/>
                    </a:cubicBezTo>
                    <a:close/>
                    <a:moveTo>
                      <a:pt x="354" y="86"/>
                    </a:moveTo>
                    <a:cubicBezTo>
                      <a:pt x="354" y="86"/>
                      <a:pt x="358" y="90"/>
                      <a:pt x="362" y="94"/>
                    </a:cubicBezTo>
                    <a:cubicBezTo>
                      <a:pt x="369" y="99"/>
                      <a:pt x="375" y="106"/>
                      <a:pt x="383" y="115"/>
                    </a:cubicBezTo>
                    <a:cubicBezTo>
                      <a:pt x="383" y="116"/>
                      <a:pt x="384" y="118"/>
                      <a:pt x="387" y="118"/>
                    </a:cubicBezTo>
                    <a:lnTo>
                      <a:pt x="372" y="126"/>
                    </a:lnTo>
                    <a:cubicBezTo>
                      <a:pt x="371" y="126"/>
                      <a:pt x="371" y="127"/>
                      <a:pt x="370" y="127"/>
                    </a:cubicBezTo>
                    <a:cubicBezTo>
                      <a:pt x="367" y="127"/>
                      <a:pt x="363" y="123"/>
                      <a:pt x="351" y="110"/>
                    </a:cubicBezTo>
                    <a:lnTo>
                      <a:pt x="351" y="110"/>
                    </a:lnTo>
                    <a:lnTo>
                      <a:pt x="362" y="113"/>
                    </a:lnTo>
                    <a:cubicBezTo>
                      <a:pt x="349" y="97"/>
                      <a:pt x="345" y="90"/>
                      <a:pt x="348" y="90"/>
                    </a:cubicBezTo>
                    <a:cubicBezTo>
                      <a:pt x="351" y="90"/>
                      <a:pt x="352" y="86"/>
                      <a:pt x="354" y="86"/>
                    </a:cubicBezTo>
                    <a:close/>
                    <a:moveTo>
                      <a:pt x="339" y="117"/>
                    </a:moveTo>
                    <a:cubicBezTo>
                      <a:pt x="342" y="118"/>
                      <a:pt x="348" y="120"/>
                      <a:pt x="355" y="123"/>
                    </a:cubicBezTo>
                    <a:cubicBezTo>
                      <a:pt x="356" y="123"/>
                      <a:pt x="362" y="132"/>
                      <a:pt x="368" y="138"/>
                    </a:cubicBezTo>
                    <a:cubicBezTo>
                      <a:pt x="363" y="133"/>
                      <a:pt x="360" y="132"/>
                      <a:pt x="359" y="132"/>
                    </a:cubicBezTo>
                    <a:cubicBezTo>
                      <a:pt x="357" y="132"/>
                      <a:pt x="356" y="135"/>
                      <a:pt x="354" y="135"/>
                    </a:cubicBezTo>
                    <a:cubicBezTo>
                      <a:pt x="353" y="135"/>
                      <a:pt x="350" y="134"/>
                      <a:pt x="344" y="128"/>
                    </a:cubicBezTo>
                    <a:cubicBezTo>
                      <a:pt x="341" y="123"/>
                      <a:pt x="337" y="117"/>
                      <a:pt x="339" y="117"/>
                    </a:cubicBezTo>
                    <a:close/>
                    <a:moveTo>
                      <a:pt x="424" y="130"/>
                    </a:moveTo>
                    <a:cubicBezTo>
                      <a:pt x="424" y="132"/>
                      <a:pt x="425" y="133"/>
                      <a:pt x="426" y="134"/>
                    </a:cubicBezTo>
                    <a:cubicBezTo>
                      <a:pt x="424" y="137"/>
                      <a:pt x="421" y="138"/>
                      <a:pt x="419" y="139"/>
                    </a:cubicBezTo>
                    <a:cubicBezTo>
                      <a:pt x="416" y="137"/>
                      <a:pt x="415" y="134"/>
                      <a:pt x="413" y="132"/>
                    </a:cubicBezTo>
                    <a:cubicBezTo>
                      <a:pt x="416" y="132"/>
                      <a:pt x="420" y="130"/>
                      <a:pt x="424" y="130"/>
                    </a:cubicBezTo>
                    <a:close/>
                    <a:moveTo>
                      <a:pt x="400" y="128"/>
                    </a:moveTo>
                    <a:cubicBezTo>
                      <a:pt x="401" y="128"/>
                      <a:pt x="404" y="131"/>
                      <a:pt x="408" y="135"/>
                    </a:cubicBezTo>
                    <a:cubicBezTo>
                      <a:pt x="409" y="138"/>
                      <a:pt x="409" y="141"/>
                      <a:pt x="410" y="144"/>
                    </a:cubicBezTo>
                    <a:cubicBezTo>
                      <a:pt x="402" y="132"/>
                      <a:pt x="399" y="128"/>
                      <a:pt x="400" y="128"/>
                    </a:cubicBezTo>
                    <a:close/>
                    <a:moveTo>
                      <a:pt x="318" y="123"/>
                    </a:moveTo>
                    <a:cubicBezTo>
                      <a:pt x="326" y="127"/>
                      <a:pt x="334" y="130"/>
                      <a:pt x="341" y="133"/>
                    </a:cubicBezTo>
                    <a:cubicBezTo>
                      <a:pt x="342" y="135"/>
                      <a:pt x="344" y="137"/>
                      <a:pt x="347" y="139"/>
                    </a:cubicBezTo>
                    <a:cubicBezTo>
                      <a:pt x="345" y="141"/>
                      <a:pt x="344" y="143"/>
                      <a:pt x="342" y="146"/>
                    </a:cubicBezTo>
                    <a:cubicBezTo>
                      <a:pt x="342" y="147"/>
                      <a:pt x="342" y="147"/>
                      <a:pt x="342" y="147"/>
                    </a:cubicBezTo>
                    <a:cubicBezTo>
                      <a:pt x="339" y="147"/>
                      <a:pt x="333" y="141"/>
                      <a:pt x="318" y="123"/>
                    </a:cubicBezTo>
                    <a:close/>
                    <a:moveTo>
                      <a:pt x="295" y="121"/>
                    </a:moveTo>
                    <a:cubicBezTo>
                      <a:pt x="306" y="133"/>
                      <a:pt x="311" y="138"/>
                      <a:pt x="316" y="144"/>
                    </a:cubicBezTo>
                    <a:cubicBezTo>
                      <a:pt x="320" y="145"/>
                      <a:pt x="325" y="147"/>
                      <a:pt x="330" y="148"/>
                    </a:cubicBezTo>
                    <a:cubicBezTo>
                      <a:pt x="331" y="152"/>
                      <a:pt x="333" y="155"/>
                      <a:pt x="334" y="155"/>
                    </a:cubicBezTo>
                    <a:cubicBezTo>
                      <a:pt x="334" y="155"/>
                      <a:pt x="334" y="155"/>
                      <a:pt x="334" y="155"/>
                    </a:cubicBezTo>
                    <a:lnTo>
                      <a:pt x="334" y="155"/>
                    </a:lnTo>
                    <a:cubicBezTo>
                      <a:pt x="329" y="159"/>
                      <a:pt x="325" y="161"/>
                      <a:pt x="320" y="164"/>
                    </a:cubicBezTo>
                    <a:cubicBezTo>
                      <a:pt x="320" y="164"/>
                      <a:pt x="320" y="165"/>
                      <a:pt x="319" y="165"/>
                    </a:cubicBezTo>
                    <a:cubicBezTo>
                      <a:pt x="318" y="165"/>
                      <a:pt x="315" y="162"/>
                      <a:pt x="304" y="147"/>
                    </a:cubicBezTo>
                    <a:cubicBezTo>
                      <a:pt x="304" y="147"/>
                      <a:pt x="304" y="147"/>
                      <a:pt x="304" y="147"/>
                    </a:cubicBezTo>
                    <a:cubicBezTo>
                      <a:pt x="305" y="147"/>
                      <a:pt x="308" y="148"/>
                      <a:pt x="309" y="148"/>
                    </a:cubicBezTo>
                    <a:cubicBezTo>
                      <a:pt x="312" y="148"/>
                      <a:pt x="311" y="144"/>
                      <a:pt x="295" y="121"/>
                    </a:cubicBezTo>
                    <a:close/>
                    <a:moveTo>
                      <a:pt x="294" y="137"/>
                    </a:moveTo>
                    <a:cubicBezTo>
                      <a:pt x="299" y="144"/>
                      <a:pt x="306" y="152"/>
                      <a:pt x="310" y="159"/>
                    </a:cubicBezTo>
                    <a:cubicBezTo>
                      <a:pt x="310" y="163"/>
                      <a:pt x="310" y="165"/>
                      <a:pt x="309" y="168"/>
                    </a:cubicBezTo>
                    <a:cubicBezTo>
                      <a:pt x="309" y="168"/>
                      <a:pt x="308" y="169"/>
                      <a:pt x="308" y="169"/>
                    </a:cubicBezTo>
                    <a:cubicBezTo>
                      <a:pt x="306" y="169"/>
                      <a:pt x="298" y="161"/>
                      <a:pt x="284" y="138"/>
                    </a:cubicBezTo>
                    <a:cubicBezTo>
                      <a:pt x="287" y="137"/>
                      <a:pt x="290" y="137"/>
                      <a:pt x="294" y="137"/>
                    </a:cubicBezTo>
                    <a:close/>
                    <a:moveTo>
                      <a:pt x="373" y="158"/>
                    </a:moveTo>
                    <a:cubicBezTo>
                      <a:pt x="376" y="165"/>
                      <a:pt x="377" y="169"/>
                      <a:pt x="375" y="169"/>
                    </a:cubicBezTo>
                    <a:cubicBezTo>
                      <a:pt x="374" y="169"/>
                      <a:pt x="371" y="167"/>
                      <a:pt x="366" y="163"/>
                    </a:cubicBezTo>
                    <a:cubicBezTo>
                      <a:pt x="369" y="160"/>
                      <a:pt x="371" y="159"/>
                      <a:pt x="373" y="158"/>
                    </a:cubicBezTo>
                    <a:close/>
                    <a:moveTo>
                      <a:pt x="337" y="180"/>
                    </a:moveTo>
                    <a:cubicBezTo>
                      <a:pt x="339" y="181"/>
                      <a:pt x="339" y="183"/>
                      <a:pt x="339" y="184"/>
                    </a:cubicBezTo>
                    <a:cubicBezTo>
                      <a:pt x="337" y="183"/>
                      <a:pt x="337" y="181"/>
                      <a:pt x="337" y="180"/>
                    </a:cubicBezTo>
                    <a:close/>
                    <a:moveTo>
                      <a:pt x="331" y="183"/>
                    </a:moveTo>
                    <a:cubicBezTo>
                      <a:pt x="333" y="183"/>
                      <a:pt x="336" y="185"/>
                      <a:pt x="338" y="185"/>
                    </a:cubicBezTo>
                    <a:cubicBezTo>
                      <a:pt x="339" y="185"/>
                      <a:pt x="339" y="185"/>
                      <a:pt x="339" y="184"/>
                    </a:cubicBezTo>
                    <a:lnTo>
                      <a:pt x="339" y="184"/>
                    </a:lnTo>
                    <a:cubicBezTo>
                      <a:pt x="341" y="192"/>
                      <a:pt x="340" y="196"/>
                      <a:pt x="337" y="196"/>
                    </a:cubicBezTo>
                    <a:cubicBezTo>
                      <a:pt x="335" y="196"/>
                      <a:pt x="333" y="195"/>
                      <a:pt x="331" y="193"/>
                    </a:cubicBezTo>
                    <a:cubicBezTo>
                      <a:pt x="327" y="185"/>
                      <a:pt x="328" y="183"/>
                      <a:pt x="331" y="183"/>
                    </a:cubicBezTo>
                    <a:close/>
                    <a:moveTo>
                      <a:pt x="223" y="215"/>
                    </a:moveTo>
                    <a:lnTo>
                      <a:pt x="226" y="217"/>
                    </a:lnTo>
                    <a:cubicBezTo>
                      <a:pt x="225" y="221"/>
                      <a:pt x="225" y="225"/>
                      <a:pt x="225" y="227"/>
                    </a:cubicBezTo>
                    <a:cubicBezTo>
                      <a:pt x="222" y="224"/>
                      <a:pt x="221" y="222"/>
                      <a:pt x="218" y="219"/>
                    </a:cubicBezTo>
                    <a:cubicBezTo>
                      <a:pt x="220" y="217"/>
                      <a:pt x="222" y="216"/>
                      <a:pt x="223" y="215"/>
                    </a:cubicBezTo>
                    <a:close/>
                    <a:moveTo>
                      <a:pt x="205" y="217"/>
                    </a:moveTo>
                    <a:cubicBezTo>
                      <a:pt x="206" y="221"/>
                      <a:pt x="209" y="223"/>
                      <a:pt x="210" y="226"/>
                    </a:cubicBezTo>
                    <a:cubicBezTo>
                      <a:pt x="210" y="228"/>
                      <a:pt x="209" y="231"/>
                      <a:pt x="208" y="233"/>
                    </a:cubicBezTo>
                    <a:cubicBezTo>
                      <a:pt x="206" y="231"/>
                      <a:pt x="205" y="228"/>
                      <a:pt x="203" y="226"/>
                    </a:cubicBezTo>
                    <a:cubicBezTo>
                      <a:pt x="204" y="223"/>
                      <a:pt x="204" y="221"/>
                      <a:pt x="205" y="217"/>
                    </a:cubicBezTo>
                    <a:close/>
                    <a:moveTo>
                      <a:pt x="161" y="252"/>
                    </a:moveTo>
                    <a:cubicBezTo>
                      <a:pt x="162" y="252"/>
                      <a:pt x="168" y="257"/>
                      <a:pt x="173" y="261"/>
                    </a:cubicBezTo>
                    <a:cubicBezTo>
                      <a:pt x="169" y="263"/>
                      <a:pt x="168" y="264"/>
                      <a:pt x="165" y="265"/>
                    </a:cubicBezTo>
                    <a:cubicBezTo>
                      <a:pt x="160" y="255"/>
                      <a:pt x="159" y="252"/>
                      <a:pt x="161" y="252"/>
                    </a:cubicBezTo>
                    <a:close/>
                    <a:moveTo>
                      <a:pt x="159" y="266"/>
                    </a:moveTo>
                    <a:lnTo>
                      <a:pt x="159" y="266"/>
                    </a:lnTo>
                    <a:cubicBezTo>
                      <a:pt x="161" y="266"/>
                      <a:pt x="162" y="268"/>
                      <a:pt x="164" y="269"/>
                    </a:cubicBezTo>
                    <a:cubicBezTo>
                      <a:pt x="164" y="269"/>
                      <a:pt x="165" y="270"/>
                      <a:pt x="167" y="273"/>
                    </a:cubicBezTo>
                    <a:cubicBezTo>
                      <a:pt x="167" y="274"/>
                      <a:pt x="166" y="274"/>
                      <a:pt x="164" y="275"/>
                    </a:cubicBezTo>
                    <a:cubicBezTo>
                      <a:pt x="162" y="270"/>
                      <a:pt x="159" y="266"/>
                      <a:pt x="159" y="266"/>
                    </a:cubicBezTo>
                    <a:close/>
                    <a:moveTo>
                      <a:pt x="261" y="269"/>
                    </a:moveTo>
                    <a:cubicBezTo>
                      <a:pt x="265" y="276"/>
                      <a:pt x="264" y="278"/>
                      <a:pt x="262" y="278"/>
                    </a:cubicBezTo>
                    <a:cubicBezTo>
                      <a:pt x="261" y="278"/>
                      <a:pt x="260" y="278"/>
                      <a:pt x="259" y="277"/>
                    </a:cubicBezTo>
                    <a:cubicBezTo>
                      <a:pt x="259" y="274"/>
                      <a:pt x="261" y="272"/>
                      <a:pt x="261" y="269"/>
                    </a:cubicBezTo>
                    <a:close/>
                    <a:moveTo>
                      <a:pt x="253" y="278"/>
                    </a:moveTo>
                    <a:cubicBezTo>
                      <a:pt x="254" y="278"/>
                      <a:pt x="255" y="279"/>
                      <a:pt x="257" y="280"/>
                    </a:cubicBezTo>
                    <a:cubicBezTo>
                      <a:pt x="256" y="282"/>
                      <a:pt x="253" y="283"/>
                      <a:pt x="252" y="285"/>
                    </a:cubicBezTo>
                    <a:cubicBezTo>
                      <a:pt x="252" y="282"/>
                      <a:pt x="251" y="279"/>
                      <a:pt x="251" y="279"/>
                    </a:cubicBezTo>
                    <a:cubicBezTo>
                      <a:pt x="252" y="279"/>
                      <a:pt x="252" y="278"/>
                      <a:pt x="253" y="278"/>
                    </a:cubicBezTo>
                    <a:close/>
                    <a:moveTo>
                      <a:pt x="151" y="275"/>
                    </a:moveTo>
                    <a:cubicBezTo>
                      <a:pt x="152" y="275"/>
                      <a:pt x="153" y="275"/>
                      <a:pt x="154" y="275"/>
                    </a:cubicBezTo>
                    <a:cubicBezTo>
                      <a:pt x="159" y="286"/>
                      <a:pt x="160" y="292"/>
                      <a:pt x="156" y="292"/>
                    </a:cubicBezTo>
                    <a:cubicBezTo>
                      <a:pt x="154" y="292"/>
                      <a:pt x="150" y="289"/>
                      <a:pt x="144" y="283"/>
                    </a:cubicBezTo>
                    <a:cubicBezTo>
                      <a:pt x="143" y="276"/>
                      <a:pt x="146" y="275"/>
                      <a:pt x="151" y="275"/>
                    </a:cubicBezTo>
                    <a:close/>
                    <a:moveTo>
                      <a:pt x="96" y="273"/>
                    </a:moveTo>
                    <a:lnTo>
                      <a:pt x="96" y="273"/>
                    </a:lnTo>
                    <a:cubicBezTo>
                      <a:pt x="101" y="280"/>
                      <a:pt x="99" y="289"/>
                      <a:pt x="93" y="289"/>
                    </a:cubicBezTo>
                    <a:cubicBezTo>
                      <a:pt x="89" y="290"/>
                      <a:pt x="83" y="290"/>
                      <a:pt x="78" y="291"/>
                    </a:cubicBezTo>
                    <a:cubicBezTo>
                      <a:pt x="73" y="292"/>
                      <a:pt x="68" y="292"/>
                      <a:pt x="63" y="294"/>
                    </a:cubicBezTo>
                    <a:cubicBezTo>
                      <a:pt x="65" y="275"/>
                      <a:pt x="82" y="275"/>
                      <a:pt x="96" y="273"/>
                    </a:cubicBezTo>
                    <a:close/>
                    <a:moveTo>
                      <a:pt x="229" y="289"/>
                    </a:moveTo>
                    <a:cubicBezTo>
                      <a:pt x="230" y="291"/>
                      <a:pt x="231" y="292"/>
                      <a:pt x="232" y="294"/>
                    </a:cubicBezTo>
                    <a:lnTo>
                      <a:pt x="231" y="294"/>
                    </a:lnTo>
                    <a:lnTo>
                      <a:pt x="231" y="299"/>
                    </a:lnTo>
                    <a:cubicBezTo>
                      <a:pt x="229" y="296"/>
                      <a:pt x="227" y="294"/>
                      <a:pt x="225" y="291"/>
                    </a:cubicBezTo>
                    <a:cubicBezTo>
                      <a:pt x="226" y="291"/>
                      <a:pt x="227" y="290"/>
                      <a:pt x="229" y="289"/>
                    </a:cubicBezTo>
                    <a:close/>
                    <a:moveTo>
                      <a:pt x="135" y="286"/>
                    </a:moveTo>
                    <a:cubicBezTo>
                      <a:pt x="137" y="286"/>
                      <a:pt x="141" y="288"/>
                      <a:pt x="147" y="294"/>
                    </a:cubicBezTo>
                    <a:cubicBezTo>
                      <a:pt x="144" y="303"/>
                      <a:pt x="140" y="311"/>
                      <a:pt x="131" y="311"/>
                    </a:cubicBezTo>
                    <a:cubicBezTo>
                      <a:pt x="130" y="311"/>
                      <a:pt x="128" y="311"/>
                      <a:pt x="126" y="311"/>
                    </a:cubicBezTo>
                    <a:cubicBezTo>
                      <a:pt x="125" y="310"/>
                      <a:pt x="122" y="307"/>
                      <a:pt x="121" y="304"/>
                    </a:cubicBezTo>
                    <a:cubicBezTo>
                      <a:pt x="124" y="299"/>
                      <a:pt x="124" y="291"/>
                      <a:pt x="130" y="291"/>
                    </a:cubicBezTo>
                    <a:cubicBezTo>
                      <a:pt x="133" y="291"/>
                      <a:pt x="132" y="286"/>
                      <a:pt x="135" y="286"/>
                    </a:cubicBezTo>
                    <a:close/>
                    <a:moveTo>
                      <a:pt x="58" y="301"/>
                    </a:moveTo>
                    <a:cubicBezTo>
                      <a:pt x="59" y="303"/>
                      <a:pt x="60" y="306"/>
                      <a:pt x="63" y="307"/>
                    </a:cubicBezTo>
                    <a:cubicBezTo>
                      <a:pt x="63" y="309"/>
                      <a:pt x="63" y="310"/>
                      <a:pt x="60" y="312"/>
                    </a:cubicBezTo>
                    <a:cubicBezTo>
                      <a:pt x="59" y="311"/>
                      <a:pt x="58" y="309"/>
                      <a:pt x="57" y="307"/>
                    </a:cubicBezTo>
                    <a:cubicBezTo>
                      <a:pt x="58" y="304"/>
                      <a:pt x="58" y="303"/>
                      <a:pt x="58" y="301"/>
                    </a:cubicBezTo>
                    <a:close/>
                    <a:moveTo>
                      <a:pt x="110" y="300"/>
                    </a:moveTo>
                    <a:lnTo>
                      <a:pt x="110" y="300"/>
                    </a:lnTo>
                    <a:cubicBezTo>
                      <a:pt x="111" y="301"/>
                      <a:pt x="113" y="301"/>
                      <a:pt x="115" y="303"/>
                    </a:cubicBezTo>
                    <a:lnTo>
                      <a:pt x="122" y="315"/>
                    </a:lnTo>
                    <a:cubicBezTo>
                      <a:pt x="121" y="314"/>
                      <a:pt x="119" y="312"/>
                      <a:pt x="116" y="311"/>
                    </a:cubicBezTo>
                    <a:cubicBezTo>
                      <a:pt x="115" y="307"/>
                      <a:pt x="112" y="304"/>
                      <a:pt x="110" y="300"/>
                    </a:cubicBezTo>
                    <a:close/>
                    <a:moveTo>
                      <a:pt x="88" y="322"/>
                    </a:moveTo>
                    <a:cubicBezTo>
                      <a:pt x="89" y="322"/>
                      <a:pt x="91" y="324"/>
                      <a:pt x="93" y="324"/>
                    </a:cubicBezTo>
                    <a:cubicBezTo>
                      <a:pt x="93" y="325"/>
                      <a:pt x="93" y="325"/>
                      <a:pt x="94" y="325"/>
                    </a:cubicBezTo>
                    <a:cubicBezTo>
                      <a:pt x="94" y="326"/>
                      <a:pt x="93" y="326"/>
                      <a:pt x="91" y="328"/>
                    </a:cubicBezTo>
                    <a:cubicBezTo>
                      <a:pt x="90" y="326"/>
                      <a:pt x="89" y="324"/>
                      <a:pt x="88" y="322"/>
                    </a:cubicBezTo>
                    <a:close/>
                    <a:moveTo>
                      <a:pt x="550" y="1"/>
                    </a:moveTo>
                    <a:cubicBezTo>
                      <a:pt x="549" y="1"/>
                      <a:pt x="552" y="7"/>
                      <a:pt x="555" y="11"/>
                    </a:cubicBezTo>
                    <a:cubicBezTo>
                      <a:pt x="565" y="16"/>
                      <a:pt x="573" y="21"/>
                      <a:pt x="582" y="28"/>
                    </a:cubicBezTo>
                    <a:cubicBezTo>
                      <a:pt x="581" y="29"/>
                      <a:pt x="580" y="30"/>
                      <a:pt x="578" y="30"/>
                    </a:cubicBezTo>
                    <a:cubicBezTo>
                      <a:pt x="570" y="28"/>
                      <a:pt x="560" y="25"/>
                      <a:pt x="551" y="24"/>
                    </a:cubicBezTo>
                    <a:cubicBezTo>
                      <a:pt x="549" y="23"/>
                      <a:pt x="548" y="23"/>
                      <a:pt x="547" y="23"/>
                    </a:cubicBezTo>
                    <a:cubicBezTo>
                      <a:pt x="543" y="23"/>
                      <a:pt x="541" y="24"/>
                      <a:pt x="538" y="25"/>
                    </a:cubicBezTo>
                    <a:cubicBezTo>
                      <a:pt x="536" y="25"/>
                      <a:pt x="536" y="29"/>
                      <a:pt x="535" y="29"/>
                    </a:cubicBezTo>
                    <a:cubicBezTo>
                      <a:pt x="535" y="29"/>
                      <a:pt x="534" y="29"/>
                      <a:pt x="534" y="29"/>
                    </a:cubicBezTo>
                    <a:cubicBezTo>
                      <a:pt x="528" y="28"/>
                      <a:pt x="518" y="23"/>
                      <a:pt x="512" y="21"/>
                    </a:cubicBezTo>
                    <a:cubicBezTo>
                      <a:pt x="511" y="21"/>
                      <a:pt x="510" y="21"/>
                      <a:pt x="510" y="21"/>
                    </a:cubicBezTo>
                    <a:cubicBezTo>
                      <a:pt x="504" y="21"/>
                      <a:pt x="504" y="28"/>
                      <a:pt x="503" y="34"/>
                    </a:cubicBezTo>
                    <a:cubicBezTo>
                      <a:pt x="503" y="39"/>
                      <a:pt x="496" y="39"/>
                      <a:pt x="493" y="42"/>
                    </a:cubicBezTo>
                    <a:lnTo>
                      <a:pt x="478" y="54"/>
                    </a:lnTo>
                    <a:lnTo>
                      <a:pt x="493" y="70"/>
                    </a:lnTo>
                    <a:cubicBezTo>
                      <a:pt x="489" y="70"/>
                      <a:pt x="481" y="60"/>
                      <a:pt x="477" y="58"/>
                    </a:cubicBezTo>
                    <a:cubicBezTo>
                      <a:pt x="468" y="54"/>
                      <a:pt x="461" y="51"/>
                      <a:pt x="456" y="51"/>
                    </a:cubicBezTo>
                    <a:cubicBezTo>
                      <a:pt x="440" y="51"/>
                      <a:pt x="424" y="54"/>
                      <a:pt x="408" y="54"/>
                    </a:cubicBezTo>
                    <a:cubicBezTo>
                      <a:pt x="404" y="54"/>
                      <a:pt x="399" y="53"/>
                      <a:pt x="394" y="51"/>
                    </a:cubicBezTo>
                    <a:cubicBezTo>
                      <a:pt x="390" y="46"/>
                      <a:pt x="389" y="41"/>
                      <a:pt x="390" y="41"/>
                    </a:cubicBezTo>
                    <a:lnTo>
                      <a:pt x="390" y="41"/>
                    </a:lnTo>
                    <a:cubicBezTo>
                      <a:pt x="390" y="41"/>
                      <a:pt x="391" y="42"/>
                      <a:pt x="392" y="42"/>
                    </a:cubicBezTo>
                    <a:cubicBezTo>
                      <a:pt x="394" y="45"/>
                      <a:pt x="396" y="45"/>
                      <a:pt x="397" y="45"/>
                    </a:cubicBezTo>
                    <a:cubicBezTo>
                      <a:pt x="400" y="45"/>
                      <a:pt x="399" y="38"/>
                      <a:pt x="403" y="38"/>
                    </a:cubicBezTo>
                    <a:cubicBezTo>
                      <a:pt x="405" y="38"/>
                      <a:pt x="408" y="40"/>
                      <a:pt x="413" y="43"/>
                    </a:cubicBezTo>
                    <a:cubicBezTo>
                      <a:pt x="413" y="44"/>
                      <a:pt x="413" y="44"/>
                      <a:pt x="413" y="44"/>
                    </a:cubicBezTo>
                    <a:cubicBezTo>
                      <a:pt x="414" y="44"/>
                      <a:pt x="414" y="43"/>
                      <a:pt x="414" y="43"/>
                    </a:cubicBezTo>
                    <a:cubicBezTo>
                      <a:pt x="418" y="42"/>
                      <a:pt x="423" y="40"/>
                      <a:pt x="428" y="39"/>
                    </a:cubicBezTo>
                    <a:cubicBezTo>
                      <a:pt x="434" y="38"/>
                      <a:pt x="441" y="40"/>
                      <a:pt x="442" y="34"/>
                    </a:cubicBezTo>
                    <a:cubicBezTo>
                      <a:pt x="444" y="29"/>
                      <a:pt x="449" y="29"/>
                      <a:pt x="452" y="28"/>
                    </a:cubicBezTo>
                    <a:cubicBezTo>
                      <a:pt x="454" y="27"/>
                      <a:pt x="454" y="24"/>
                      <a:pt x="456" y="23"/>
                    </a:cubicBezTo>
                    <a:cubicBezTo>
                      <a:pt x="447" y="13"/>
                      <a:pt x="444" y="8"/>
                      <a:pt x="442" y="8"/>
                    </a:cubicBezTo>
                    <a:cubicBezTo>
                      <a:pt x="439" y="8"/>
                      <a:pt x="436" y="11"/>
                      <a:pt x="431" y="12"/>
                    </a:cubicBezTo>
                    <a:cubicBezTo>
                      <a:pt x="424" y="16"/>
                      <a:pt x="416" y="21"/>
                      <a:pt x="408" y="24"/>
                    </a:cubicBezTo>
                    <a:cubicBezTo>
                      <a:pt x="406" y="24"/>
                      <a:pt x="400" y="19"/>
                      <a:pt x="398" y="19"/>
                    </a:cubicBezTo>
                    <a:cubicBezTo>
                      <a:pt x="398" y="19"/>
                      <a:pt x="398" y="19"/>
                      <a:pt x="398" y="19"/>
                    </a:cubicBezTo>
                    <a:cubicBezTo>
                      <a:pt x="395" y="25"/>
                      <a:pt x="390" y="27"/>
                      <a:pt x="384" y="27"/>
                    </a:cubicBezTo>
                    <a:cubicBezTo>
                      <a:pt x="380" y="27"/>
                      <a:pt x="376" y="26"/>
                      <a:pt x="372" y="25"/>
                    </a:cubicBezTo>
                    <a:cubicBezTo>
                      <a:pt x="371" y="24"/>
                      <a:pt x="371" y="24"/>
                      <a:pt x="370" y="24"/>
                    </a:cubicBezTo>
                    <a:cubicBezTo>
                      <a:pt x="367" y="24"/>
                      <a:pt x="366" y="28"/>
                      <a:pt x="372" y="39"/>
                    </a:cubicBezTo>
                    <a:cubicBezTo>
                      <a:pt x="377" y="42"/>
                      <a:pt x="382" y="43"/>
                      <a:pt x="387" y="46"/>
                    </a:cubicBezTo>
                    <a:cubicBezTo>
                      <a:pt x="390" y="49"/>
                      <a:pt x="392" y="50"/>
                      <a:pt x="393" y="53"/>
                    </a:cubicBezTo>
                    <a:lnTo>
                      <a:pt x="376" y="53"/>
                    </a:lnTo>
                    <a:cubicBezTo>
                      <a:pt x="372" y="49"/>
                      <a:pt x="371" y="46"/>
                      <a:pt x="371" y="46"/>
                    </a:cubicBezTo>
                    <a:cubicBezTo>
                      <a:pt x="368" y="42"/>
                      <a:pt x="366" y="39"/>
                      <a:pt x="362" y="32"/>
                    </a:cubicBezTo>
                    <a:cubicBezTo>
                      <a:pt x="360" y="34"/>
                      <a:pt x="357" y="37"/>
                      <a:pt x="355" y="38"/>
                    </a:cubicBezTo>
                    <a:cubicBezTo>
                      <a:pt x="357" y="40"/>
                      <a:pt x="358" y="43"/>
                      <a:pt x="361" y="46"/>
                    </a:cubicBezTo>
                    <a:cubicBezTo>
                      <a:pt x="366" y="50"/>
                      <a:pt x="372" y="53"/>
                      <a:pt x="378" y="58"/>
                    </a:cubicBezTo>
                    <a:cubicBezTo>
                      <a:pt x="373" y="59"/>
                      <a:pt x="369" y="61"/>
                      <a:pt x="363" y="61"/>
                    </a:cubicBezTo>
                    <a:cubicBezTo>
                      <a:pt x="361" y="61"/>
                      <a:pt x="355" y="56"/>
                      <a:pt x="351" y="53"/>
                    </a:cubicBezTo>
                    <a:cubicBezTo>
                      <a:pt x="350" y="51"/>
                      <a:pt x="345" y="48"/>
                      <a:pt x="344" y="48"/>
                    </a:cubicBezTo>
                    <a:cubicBezTo>
                      <a:pt x="339" y="46"/>
                      <a:pt x="335" y="46"/>
                      <a:pt x="331" y="46"/>
                    </a:cubicBezTo>
                    <a:cubicBezTo>
                      <a:pt x="330" y="46"/>
                      <a:pt x="331" y="48"/>
                      <a:pt x="331" y="49"/>
                    </a:cubicBezTo>
                    <a:cubicBezTo>
                      <a:pt x="335" y="56"/>
                      <a:pt x="340" y="61"/>
                      <a:pt x="348" y="74"/>
                    </a:cubicBezTo>
                    <a:cubicBezTo>
                      <a:pt x="341" y="70"/>
                      <a:pt x="337" y="67"/>
                      <a:pt x="331" y="61"/>
                    </a:cubicBezTo>
                    <a:cubicBezTo>
                      <a:pt x="326" y="57"/>
                      <a:pt x="321" y="54"/>
                      <a:pt x="319" y="54"/>
                    </a:cubicBezTo>
                    <a:cubicBezTo>
                      <a:pt x="318" y="54"/>
                      <a:pt x="319" y="57"/>
                      <a:pt x="323" y="64"/>
                    </a:cubicBezTo>
                    <a:cubicBezTo>
                      <a:pt x="326" y="65"/>
                      <a:pt x="327" y="65"/>
                      <a:pt x="330" y="67"/>
                    </a:cubicBezTo>
                    <a:cubicBezTo>
                      <a:pt x="331" y="70"/>
                      <a:pt x="334" y="72"/>
                      <a:pt x="335" y="75"/>
                    </a:cubicBezTo>
                    <a:cubicBezTo>
                      <a:pt x="331" y="72"/>
                      <a:pt x="327" y="70"/>
                      <a:pt x="323" y="65"/>
                    </a:cubicBezTo>
                    <a:lnTo>
                      <a:pt x="323" y="65"/>
                    </a:lnTo>
                    <a:cubicBezTo>
                      <a:pt x="326" y="70"/>
                      <a:pt x="331" y="77"/>
                      <a:pt x="331" y="79"/>
                    </a:cubicBezTo>
                    <a:cubicBezTo>
                      <a:pt x="331" y="81"/>
                      <a:pt x="330" y="81"/>
                      <a:pt x="329" y="81"/>
                    </a:cubicBezTo>
                    <a:cubicBezTo>
                      <a:pt x="326" y="82"/>
                      <a:pt x="324" y="83"/>
                      <a:pt x="321" y="83"/>
                    </a:cubicBezTo>
                    <a:cubicBezTo>
                      <a:pt x="318" y="83"/>
                      <a:pt x="314" y="82"/>
                      <a:pt x="308" y="77"/>
                    </a:cubicBezTo>
                    <a:cubicBezTo>
                      <a:pt x="304" y="74"/>
                      <a:pt x="302" y="74"/>
                      <a:pt x="301" y="74"/>
                    </a:cubicBezTo>
                    <a:cubicBezTo>
                      <a:pt x="298" y="74"/>
                      <a:pt x="297" y="76"/>
                      <a:pt x="294" y="77"/>
                    </a:cubicBezTo>
                    <a:cubicBezTo>
                      <a:pt x="293" y="77"/>
                      <a:pt x="293" y="80"/>
                      <a:pt x="293" y="80"/>
                    </a:cubicBezTo>
                    <a:cubicBezTo>
                      <a:pt x="290" y="82"/>
                      <a:pt x="290" y="87"/>
                      <a:pt x="286" y="87"/>
                    </a:cubicBezTo>
                    <a:cubicBezTo>
                      <a:pt x="286" y="87"/>
                      <a:pt x="285" y="87"/>
                      <a:pt x="284" y="86"/>
                    </a:cubicBezTo>
                    <a:cubicBezTo>
                      <a:pt x="283" y="86"/>
                      <a:pt x="283" y="86"/>
                      <a:pt x="282" y="86"/>
                    </a:cubicBezTo>
                    <a:cubicBezTo>
                      <a:pt x="279" y="86"/>
                      <a:pt x="279" y="90"/>
                      <a:pt x="277" y="91"/>
                    </a:cubicBezTo>
                    <a:cubicBezTo>
                      <a:pt x="276" y="91"/>
                      <a:pt x="278" y="93"/>
                      <a:pt x="282" y="98"/>
                    </a:cubicBezTo>
                    <a:cubicBezTo>
                      <a:pt x="289" y="111"/>
                      <a:pt x="292" y="117"/>
                      <a:pt x="291" y="117"/>
                    </a:cubicBezTo>
                    <a:cubicBezTo>
                      <a:pt x="290" y="117"/>
                      <a:pt x="286" y="113"/>
                      <a:pt x="279" y="106"/>
                    </a:cubicBezTo>
                    <a:cubicBezTo>
                      <a:pt x="278" y="103"/>
                      <a:pt x="275" y="100"/>
                      <a:pt x="273" y="100"/>
                    </a:cubicBezTo>
                    <a:cubicBezTo>
                      <a:pt x="273" y="100"/>
                      <a:pt x="273" y="100"/>
                      <a:pt x="273" y="101"/>
                    </a:cubicBezTo>
                    <a:cubicBezTo>
                      <a:pt x="275" y="105"/>
                      <a:pt x="275" y="106"/>
                      <a:pt x="274" y="106"/>
                    </a:cubicBezTo>
                    <a:cubicBezTo>
                      <a:pt x="271" y="106"/>
                      <a:pt x="263" y="98"/>
                      <a:pt x="253" y="90"/>
                    </a:cubicBezTo>
                    <a:lnTo>
                      <a:pt x="253" y="90"/>
                    </a:lnTo>
                    <a:cubicBezTo>
                      <a:pt x="271" y="116"/>
                      <a:pt x="278" y="130"/>
                      <a:pt x="274" y="130"/>
                    </a:cubicBezTo>
                    <a:cubicBezTo>
                      <a:pt x="274" y="130"/>
                      <a:pt x="273" y="130"/>
                      <a:pt x="272" y="129"/>
                    </a:cubicBezTo>
                    <a:cubicBezTo>
                      <a:pt x="272" y="129"/>
                      <a:pt x="272" y="129"/>
                      <a:pt x="272" y="129"/>
                    </a:cubicBezTo>
                    <a:lnTo>
                      <a:pt x="272" y="129"/>
                    </a:lnTo>
                    <a:cubicBezTo>
                      <a:pt x="271" y="129"/>
                      <a:pt x="272" y="133"/>
                      <a:pt x="271" y="133"/>
                    </a:cubicBezTo>
                    <a:cubicBezTo>
                      <a:pt x="270" y="133"/>
                      <a:pt x="268" y="133"/>
                      <a:pt x="267" y="133"/>
                    </a:cubicBezTo>
                    <a:cubicBezTo>
                      <a:pt x="265" y="133"/>
                      <a:pt x="263" y="133"/>
                      <a:pt x="261" y="133"/>
                    </a:cubicBezTo>
                    <a:cubicBezTo>
                      <a:pt x="257" y="129"/>
                      <a:pt x="256" y="128"/>
                      <a:pt x="255" y="126"/>
                    </a:cubicBezTo>
                    <a:cubicBezTo>
                      <a:pt x="253" y="123"/>
                      <a:pt x="253" y="119"/>
                      <a:pt x="252" y="117"/>
                    </a:cubicBezTo>
                    <a:cubicBezTo>
                      <a:pt x="247" y="112"/>
                      <a:pt x="247" y="113"/>
                      <a:pt x="245" y="111"/>
                    </a:cubicBezTo>
                    <a:cubicBezTo>
                      <a:pt x="242" y="108"/>
                      <a:pt x="238" y="103"/>
                      <a:pt x="234" y="100"/>
                    </a:cubicBezTo>
                    <a:lnTo>
                      <a:pt x="234" y="100"/>
                    </a:lnTo>
                    <a:cubicBezTo>
                      <a:pt x="238" y="106"/>
                      <a:pt x="242" y="113"/>
                      <a:pt x="247" y="121"/>
                    </a:cubicBezTo>
                    <a:cubicBezTo>
                      <a:pt x="250" y="123"/>
                      <a:pt x="253" y="128"/>
                      <a:pt x="259" y="137"/>
                    </a:cubicBezTo>
                    <a:cubicBezTo>
                      <a:pt x="257" y="136"/>
                      <a:pt x="256" y="136"/>
                      <a:pt x="255" y="136"/>
                    </a:cubicBezTo>
                    <a:cubicBezTo>
                      <a:pt x="254" y="136"/>
                      <a:pt x="253" y="136"/>
                      <a:pt x="252" y="136"/>
                    </a:cubicBezTo>
                    <a:cubicBezTo>
                      <a:pt x="250" y="136"/>
                      <a:pt x="247" y="136"/>
                      <a:pt x="243" y="133"/>
                    </a:cubicBezTo>
                    <a:cubicBezTo>
                      <a:pt x="236" y="129"/>
                      <a:pt x="232" y="127"/>
                      <a:pt x="229" y="127"/>
                    </a:cubicBezTo>
                    <a:cubicBezTo>
                      <a:pt x="227" y="127"/>
                      <a:pt x="226" y="128"/>
                      <a:pt x="225" y="128"/>
                    </a:cubicBezTo>
                    <a:cubicBezTo>
                      <a:pt x="224" y="130"/>
                      <a:pt x="224" y="132"/>
                      <a:pt x="221" y="132"/>
                    </a:cubicBezTo>
                    <a:cubicBezTo>
                      <a:pt x="219" y="131"/>
                      <a:pt x="218" y="131"/>
                      <a:pt x="217" y="131"/>
                    </a:cubicBezTo>
                    <a:cubicBezTo>
                      <a:pt x="215" y="131"/>
                      <a:pt x="214" y="133"/>
                      <a:pt x="220" y="142"/>
                    </a:cubicBezTo>
                    <a:cubicBezTo>
                      <a:pt x="222" y="147"/>
                      <a:pt x="223" y="150"/>
                      <a:pt x="222" y="150"/>
                    </a:cubicBezTo>
                    <a:cubicBezTo>
                      <a:pt x="220" y="150"/>
                      <a:pt x="212" y="140"/>
                      <a:pt x="198" y="123"/>
                    </a:cubicBezTo>
                    <a:lnTo>
                      <a:pt x="198" y="123"/>
                    </a:lnTo>
                    <a:cubicBezTo>
                      <a:pt x="209" y="139"/>
                      <a:pt x="210" y="141"/>
                      <a:pt x="208" y="141"/>
                    </a:cubicBezTo>
                    <a:cubicBezTo>
                      <a:pt x="207" y="141"/>
                      <a:pt x="206" y="141"/>
                      <a:pt x="205" y="141"/>
                    </a:cubicBezTo>
                    <a:cubicBezTo>
                      <a:pt x="204" y="141"/>
                      <a:pt x="204" y="142"/>
                      <a:pt x="210" y="151"/>
                    </a:cubicBezTo>
                    <a:cubicBezTo>
                      <a:pt x="196" y="137"/>
                      <a:pt x="189" y="130"/>
                      <a:pt x="188" y="130"/>
                    </a:cubicBezTo>
                    <a:lnTo>
                      <a:pt x="188" y="130"/>
                    </a:lnTo>
                    <a:cubicBezTo>
                      <a:pt x="188" y="130"/>
                      <a:pt x="188" y="132"/>
                      <a:pt x="189" y="135"/>
                    </a:cubicBezTo>
                    <a:cubicBezTo>
                      <a:pt x="192" y="142"/>
                      <a:pt x="189" y="143"/>
                      <a:pt x="187" y="143"/>
                    </a:cubicBezTo>
                    <a:cubicBezTo>
                      <a:pt x="186" y="143"/>
                      <a:pt x="186" y="143"/>
                      <a:pt x="185" y="143"/>
                    </a:cubicBezTo>
                    <a:cubicBezTo>
                      <a:pt x="183" y="143"/>
                      <a:pt x="182" y="143"/>
                      <a:pt x="182" y="145"/>
                    </a:cubicBezTo>
                    <a:cubicBezTo>
                      <a:pt x="182" y="149"/>
                      <a:pt x="175" y="145"/>
                      <a:pt x="183" y="160"/>
                    </a:cubicBezTo>
                    <a:cubicBezTo>
                      <a:pt x="184" y="161"/>
                      <a:pt x="184" y="162"/>
                      <a:pt x="183" y="162"/>
                    </a:cubicBezTo>
                    <a:cubicBezTo>
                      <a:pt x="182" y="162"/>
                      <a:pt x="180" y="160"/>
                      <a:pt x="179" y="160"/>
                    </a:cubicBezTo>
                    <a:cubicBezTo>
                      <a:pt x="177" y="160"/>
                      <a:pt x="174" y="161"/>
                      <a:pt x="172" y="163"/>
                    </a:cubicBezTo>
                    <a:lnTo>
                      <a:pt x="172" y="165"/>
                    </a:lnTo>
                    <a:cubicBezTo>
                      <a:pt x="171" y="165"/>
                      <a:pt x="170" y="166"/>
                      <a:pt x="169" y="166"/>
                    </a:cubicBezTo>
                    <a:cubicBezTo>
                      <a:pt x="166" y="166"/>
                      <a:pt x="161" y="163"/>
                      <a:pt x="158" y="163"/>
                    </a:cubicBezTo>
                    <a:cubicBezTo>
                      <a:pt x="156" y="163"/>
                      <a:pt x="155" y="165"/>
                      <a:pt x="157" y="169"/>
                    </a:cubicBezTo>
                    <a:cubicBezTo>
                      <a:pt x="159" y="174"/>
                      <a:pt x="159" y="178"/>
                      <a:pt x="156" y="178"/>
                    </a:cubicBezTo>
                    <a:cubicBezTo>
                      <a:pt x="153" y="178"/>
                      <a:pt x="148" y="174"/>
                      <a:pt x="138" y="165"/>
                    </a:cubicBezTo>
                    <a:cubicBezTo>
                      <a:pt x="136" y="164"/>
                      <a:pt x="136" y="162"/>
                      <a:pt x="135" y="162"/>
                    </a:cubicBezTo>
                    <a:cubicBezTo>
                      <a:pt x="135" y="162"/>
                      <a:pt x="135" y="162"/>
                      <a:pt x="135" y="163"/>
                    </a:cubicBezTo>
                    <a:cubicBezTo>
                      <a:pt x="135" y="167"/>
                      <a:pt x="138" y="173"/>
                      <a:pt x="136" y="173"/>
                    </a:cubicBezTo>
                    <a:cubicBezTo>
                      <a:pt x="135" y="173"/>
                      <a:pt x="133" y="172"/>
                      <a:pt x="130" y="168"/>
                    </a:cubicBezTo>
                    <a:lnTo>
                      <a:pt x="130" y="168"/>
                    </a:lnTo>
                    <a:cubicBezTo>
                      <a:pt x="130" y="168"/>
                      <a:pt x="130" y="169"/>
                      <a:pt x="131" y="170"/>
                    </a:cubicBezTo>
                    <a:cubicBezTo>
                      <a:pt x="141" y="187"/>
                      <a:pt x="132" y="180"/>
                      <a:pt x="133" y="184"/>
                    </a:cubicBezTo>
                    <a:cubicBezTo>
                      <a:pt x="133" y="185"/>
                      <a:pt x="132" y="185"/>
                      <a:pt x="135" y="190"/>
                    </a:cubicBezTo>
                    <a:cubicBezTo>
                      <a:pt x="139" y="198"/>
                      <a:pt x="140" y="201"/>
                      <a:pt x="140" y="201"/>
                    </a:cubicBezTo>
                    <a:cubicBezTo>
                      <a:pt x="139" y="201"/>
                      <a:pt x="136" y="198"/>
                      <a:pt x="132" y="194"/>
                    </a:cubicBezTo>
                    <a:cubicBezTo>
                      <a:pt x="129" y="190"/>
                      <a:pt x="125" y="187"/>
                      <a:pt x="124" y="187"/>
                    </a:cubicBezTo>
                    <a:lnTo>
                      <a:pt x="124" y="187"/>
                    </a:lnTo>
                    <a:cubicBezTo>
                      <a:pt x="123" y="187"/>
                      <a:pt x="125" y="191"/>
                      <a:pt x="133" y="202"/>
                    </a:cubicBezTo>
                    <a:cubicBezTo>
                      <a:pt x="135" y="205"/>
                      <a:pt x="137" y="209"/>
                      <a:pt x="136" y="209"/>
                    </a:cubicBezTo>
                    <a:cubicBezTo>
                      <a:pt x="135" y="207"/>
                      <a:pt x="132" y="209"/>
                      <a:pt x="126" y="204"/>
                    </a:cubicBezTo>
                    <a:cubicBezTo>
                      <a:pt x="121" y="199"/>
                      <a:pt x="118" y="198"/>
                      <a:pt x="116" y="198"/>
                    </a:cubicBezTo>
                    <a:cubicBezTo>
                      <a:pt x="113" y="198"/>
                      <a:pt x="113" y="202"/>
                      <a:pt x="110" y="202"/>
                    </a:cubicBezTo>
                    <a:cubicBezTo>
                      <a:pt x="109" y="202"/>
                      <a:pt x="108" y="201"/>
                      <a:pt x="107" y="201"/>
                    </a:cubicBezTo>
                    <a:cubicBezTo>
                      <a:pt x="106" y="200"/>
                      <a:pt x="106" y="200"/>
                      <a:pt x="106" y="200"/>
                    </a:cubicBezTo>
                    <a:lnTo>
                      <a:pt x="106" y="200"/>
                    </a:lnTo>
                    <a:cubicBezTo>
                      <a:pt x="106" y="200"/>
                      <a:pt x="107" y="201"/>
                      <a:pt x="107" y="202"/>
                    </a:cubicBezTo>
                    <a:cubicBezTo>
                      <a:pt x="110" y="209"/>
                      <a:pt x="114" y="218"/>
                      <a:pt x="112" y="218"/>
                    </a:cubicBezTo>
                    <a:cubicBezTo>
                      <a:pt x="112" y="218"/>
                      <a:pt x="111" y="217"/>
                      <a:pt x="110" y="216"/>
                    </a:cubicBezTo>
                    <a:cubicBezTo>
                      <a:pt x="108" y="216"/>
                      <a:pt x="107" y="215"/>
                      <a:pt x="107" y="215"/>
                    </a:cubicBezTo>
                    <a:cubicBezTo>
                      <a:pt x="105" y="215"/>
                      <a:pt x="105" y="218"/>
                      <a:pt x="104" y="221"/>
                    </a:cubicBezTo>
                    <a:cubicBezTo>
                      <a:pt x="103" y="222"/>
                      <a:pt x="103" y="225"/>
                      <a:pt x="105" y="228"/>
                    </a:cubicBezTo>
                    <a:cubicBezTo>
                      <a:pt x="109" y="236"/>
                      <a:pt x="111" y="241"/>
                      <a:pt x="110" y="241"/>
                    </a:cubicBezTo>
                    <a:cubicBezTo>
                      <a:pt x="109" y="241"/>
                      <a:pt x="106" y="238"/>
                      <a:pt x="99" y="231"/>
                    </a:cubicBezTo>
                    <a:cubicBezTo>
                      <a:pt x="94" y="226"/>
                      <a:pt x="89" y="223"/>
                      <a:pt x="87" y="223"/>
                    </a:cubicBezTo>
                    <a:cubicBezTo>
                      <a:pt x="86" y="223"/>
                      <a:pt x="86" y="224"/>
                      <a:pt x="88" y="226"/>
                    </a:cubicBezTo>
                    <a:cubicBezTo>
                      <a:pt x="93" y="234"/>
                      <a:pt x="93" y="237"/>
                      <a:pt x="91" y="237"/>
                    </a:cubicBezTo>
                    <a:cubicBezTo>
                      <a:pt x="89" y="237"/>
                      <a:pt x="84" y="234"/>
                      <a:pt x="80" y="231"/>
                    </a:cubicBezTo>
                    <a:cubicBezTo>
                      <a:pt x="74" y="226"/>
                      <a:pt x="68" y="222"/>
                      <a:pt x="66" y="222"/>
                    </a:cubicBezTo>
                    <a:cubicBezTo>
                      <a:pt x="63" y="222"/>
                      <a:pt x="64" y="227"/>
                      <a:pt x="72" y="242"/>
                    </a:cubicBezTo>
                    <a:cubicBezTo>
                      <a:pt x="72" y="242"/>
                      <a:pt x="72" y="242"/>
                      <a:pt x="72" y="242"/>
                    </a:cubicBezTo>
                    <a:cubicBezTo>
                      <a:pt x="72" y="242"/>
                      <a:pt x="71" y="242"/>
                      <a:pt x="70" y="242"/>
                    </a:cubicBezTo>
                    <a:cubicBezTo>
                      <a:pt x="67" y="241"/>
                      <a:pt x="63" y="242"/>
                      <a:pt x="56" y="237"/>
                    </a:cubicBezTo>
                    <a:cubicBezTo>
                      <a:pt x="55" y="237"/>
                      <a:pt x="53" y="236"/>
                      <a:pt x="52" y="236"/>
                    </a:cubicBezTo>
                    <a:lnTo>
                      <a:pt x="52" y="236"/>
                    </a:lnTo>
                    <a:cubicBezTo>
                      <a:pt x="51" y="236"/>
                      <a:pt x="51" y="238"/>
                      <a:pt x="56" y="246"/>
                    </a:cubicBezTo>
                    <a:cubicBezTo>
                      <a:pt x="63" y="258"/>
                      <a:pt x="64" y="263"/>
                      <a:pt x="62" y="263"/>
                    </a:cubicBezTo>
                    <a:cubicBezTo>
                      <a:pt x="61" y="263"/>
                      <a:pt x="60" y="263"/>
                      <a:pt x="58" y="261"/>
                    </a:cubicBezTo>
                    <a:cubicBezTo>
                      <a:pt x="56" y="259"/>
                      <a:pt x="54" y="259"/>
                      <a:pt x="53" y="259"/>
                    </a:cubicBezTo>
                    <a:cubicBezTo>
                      <a:pt x="50" y="259"/>
                      <a:pt x="52" y="267"/>
                      <a:pt x="48" y="267"/>
                    </a:cubicBezTo>
                    <a:cubicBezTo>
                      <a:pt x="48" y="267"/>
                      <a:pt x="47" y="267"/>
                      <a:pt x="47" y="267"/>
                    </a:cubicBezTo>
                    <a:cubicBezTo>
                      <a:pt x="46" y="266"/>
                      <a:pt x="45" y="266"/>
                      <a:pt x="44" y="266"/>
                    </a:cubicBezTo>
                    <a:cubicBezTo>
                      <a:pt x="41" y="266"/>
                      <a:pt x="41" y="272"/>
                      <a:pt x="37" y="274"/>
                    </a:cubicBezTo>
                    <a:cubicBezTo>
                      <a:pt x="33" y="278"/>
                      <a:pt x="28" y="279"/>
                      <a:pt x="23" y="282"/>
                    </a:cubicBezTo>
                    <a:cubicBezTo>
                      <a:pt x="22" y="282"/>
                      <a:pt x="25" y="286"/>
                      <a:pt x="25" y="288"/>
                    </a:cubicBezTo>
                    <a:cubicBezTo>
                      <a:pt x="31" y="295"/>
                      <a:pt x="35" y="301"/>
                      <a:pt x="42" y="310"/>
                    </a:cubicBezTo>
                    <a:cubicBezTo>
                      <a:pt x="28" y="300"/>
                      <a:pt x="10" y="284"/>
                      <a:pt x="4" y="284"/>
                    </a:cubicBezTo>
                    <a:cubicBezTo>
                      <a:pt x="1" y="284"/>
                      <a:pt x="1" y="290"/>
                      <a:pt x="9" y="304"/>
                    </a:cubicBezTo>
                    <a:cubicBezTo>
                      <a:pt x="12" y="304"/>
                      <a:pt x="11" y="300"/>
                      <a:pt x="11" y="298"/>
                    </a:cubicBezTo>
                    <a:cubicBezTo>
                      <a:pt x="11" y="298"/>
                      <a:pt x="11" y="297"/>
                      <a:pt x="12" y="297"/>
                    </a:cubicBezTo>
                    <a:cubicBezTo>
                      <a:pt x="13" y="297"/>
                      <a:pt x="18" y="302"/>
                      <a:pt x="27" y="312"/>
                    </a:cubicBezTo>
                    <a:lnTo>
                      <a:pt x="27" y="312"/>
                    </a:lnTo>
                    <a:cubicBezTo>
                      <a:pt x="24" y="310"/>
                      <a:pt x="21" y="310"/>
                      <a:pt x="20" y="309"/>
                    </a:cubicBezTo>
                    <a:lnTo>
                      <a:pt x="20" y="309"/>
                    </a:lnTo>
                    <a:cubicBezTo>
                      <a:pt x="25" y="317"/>
                      <a:pt x="31" y="328"/>
                      <a:pt x="37" y="338"/>
                    </a:cubicBezTo>
                    <a:cubicBezTo>
                      <a:pt x="37" y="338"/>
                      <a:pt x="35" y="337"/>
                      <a:pt x="33" y="337"/>
                    </a:cubicBezTo>
                    <a:cubicBezTo>
                      <a:pt x="31" y="337"/>
                      <a:pt x="30" y="338"/>
                      <a:pt x="33" y="342"/>
                    </a:cubicBezTo>
                    <a:cubicBezTo>
                      <a:pt x="48" y="364"/>
                      <a:pt x="42" y="359"/>
                      <a:pt x="46" y="368"/>
                    </a:cubicBezTo>
                    <a:cubicBezTo>
                      <a:pt x="49" y="377"/>
                      <a:pt x="49" y="380"/>
                      <a:pt x="46" y="380"/>
                    </a:cubicBezTo>
                    <a:cubicBezTo>
                      <a:pt x="44" y="380"/>
                      <a:pt x="40" y="378"/>
                      <a:pt x="35" y="374"/>
                    </a:cubicBezTo>
                    <a:cubicBezTo>
                      <a:pt x="32" y="372"/>
                      <a:pt x="30" y="369"/>
                      <a:pt x="27" y="368"/>
                    </a:cubicBezTo>
                    <a:lnTo>
                      <a:pt x="27" y="368"/>
                    </a:lnTo>
                    <a:cubicBezTo>
                      <a:pt x="35" y="375"/>
                      <a:pt x="47" y="389"/>
                      <a:pt x="58" y="405"/>
                    </a:cubicBezTo>
                    <a:cubicBezTo>
                      <a:pt x="61" y="413"/>
                      <a:pt x="62" y="418"/>
                      <a:pt x="60" y="418"/>
                    </a:cubicBezTo>
                    <a:cubicBezTo>
                      <a:pt x="58" y="418"/>
                      <a:pt x="54" y="415"/>
                      <a:pt x="46" y="406"/>
                    </a:cubicBezTo>
                    <a:lnTo>
                      <a:pt x="46" y="406"/>
                    </a:lnTo>
                    <a:cubicBezTo>
                      <a:pt x="56" y="422"/>
                      <a:pt x="65" y="434"/>
                      <a:pt x="73" y="445"/>
                    </a:cubicBezTo>
                    <a:cubicBezTo>
                      <a:pt x="86" y="462"/>
                      <a:pt x="101" y="483"/>
                      <a:pt x="112" y="494"/>
                    </a:cubicBezTo>
                    <a:cubicBezTo>
                      <a:pt x="147" y="535"/>
                      <a:pt x="169" y="552"/>
                      <a:pt x="180" y="555"/>
                    </a:cubicBezTo>
                    <a:cubicBezTo>
                      <a:pt x="185" y="556"/>
                      <a:pt x="189" y="556"/>
                      <a:pt x="193" y="556"/>
                    </a:cubicBezTo>
                    <a:cubicBezTo>
                      <a:pt x="201" y="556"/>
                      <a:pt x="208" y="554"/>
                      <a:pt x="214" y="551"/>
                    </a:cubicBezTo>
                    <a:cubicBezTo>
                      <a:pt x="234" y="540"/>
                      <a:pt x="251" y="527"/>
                      <a:pt x="269" y="515"/>
                    </a:cubicBezTo>
                    <a:cubicBezTo>
                      <a:pt x="282" y="508"/>
                      <a:pt x="293" y="498"/>
                      <a:pt x="304" y="489"/>
                    </a:cubicBezTo>
                    <a:cubicBezTo>
                      <a:pt x="315" y="479"/>
                      <a:pt x="325" y="467"/>
                      <a:pt x="335" y="456"/>
                    </a:cubicBezTo>
                    <a:lnTo>
                      <a:pt x="358" y="432"/>
                    </a:lnTo>
                    <a:cubicBezTo>
                      <a:pt x="361" y="430"/>
                      <a:pt x="361" y="424"/>
                      <a:pt x="365" y="421"/>
                    </a:cubicBezTo>
                    <a:cubicBezTo>
                      <a:pt x="372" y="417"/>
                      <a:pt x="381" y="420"/>
                      <a:pt x="384" y="415"/>
                    </a:cubicBezTo>
                    <a:cubicBezTo>
                      <a:pt x="393" y="405"/>
                      <a:pt x="395" y="389"/>
                      <a:pt x="408" y="388"/>
                    </a:cubicBezTo>
                    <a:cubicBezTo>
                      <a:pt x="414" y="388"/>
                      <a:pt x="418" y="384"/>
                      <a:pt x="421" y="380"/>
                    </a:cubicBezTo>
                    <a:cubicBezTo>
                      <a:pt x="425" y="377"/>
                      <a:pt x="428" y="372"/>
                      <a:pt x="431" y="367"/>
                    </a:cubicBezTo>
                    <a:cubicBezTo>
                      <a:pt x="436" y="363"/>
                      <a:pt x="439" y="358"/>
                      <a:pt x="442" y="354"/>
                    </a:cubicBezTo>
                    <a:cubicBezTo>
                      <a:pt x="445" y="351"/>
                      <a:pt x="449" y="345"/>
                      <a:pt x="452" y="342"/>
                    </a:cubicBezTo>
                    <a:cubicBezTo>
                      <a:pt x="453" y="341"/>
                      <a:pt x="456" y="341"/>
                      <a:pt x="458" y="341"/>
                    </a:cubicBezTo>
                    <a:cubicBezTo>
                      <a:pt x="459" y="341"/>
                      <a:pt x="461" y="341"/>
                      <a:pt x="462" y="340"/>
                    </a:cubicBezTo>
                    <a:cubicBezTo>
                      <a:pt x="467" y="333"/>
                      <a:pt x="470" y="324"/>
                      <a:pt x="475" y="319"/>
                    </a:cubicBezTo>
                    <a:cubicBezTo>
                      <a:pt x="479" y="315"/>
                      <a:pt x="487" y="315"/>
                      <a:pt x="493" y="314"/>
                    </a:cubicBezTo>
                    <a:cubicBezTo>
                      <a:pt x="496" y="313"/>
                      <a:pt x="498" y="313"/>
                      <a:pt x="501" y="313"/>
                    </a:cubicBezTo>
                    <a:cubicBezTo>
                      <a:pt x="503" y="313"/>
                      <a:pt x="506" y="313"/>
                      <a:pt x="508" y="313"/>
                    </a:cubicBezTo>
                    <a:cubicBezTo>
                      <a:pt x="512" y="313"/>
                      <a:pt x="515" y="313"/>
                      <a:pt x="517" y="312"/>
                    </a:cubicBezTo>
                    <a:cubicBezTo>
                      <a:pt x="528" y="310"/>
                      <a:pt x="534" y="300"/>
                      <a:pt x="547" y="300"/>
                    </a:cubicBezTo>
                    <a:cubicBezTo>
                      <a:pt x="547" y="300"/>
                      <a:pt x="548" y="300"/>
                      <a:pt x="549" y="300"/>
                    </a:cubicBezTo>
                    <a:cubicBezTo>
                      <a:pt x="553" y="301"/>
                      <a:pt x="558" y="301"/>
                      <a:pt x="563" y="301"/>
                    </a:cubicBezTo>
                    <a:cubicBezTo>
                      <a:pt x="570" y="301"/>
                      <a:pt x="577" y="300"/>
                      <a:pt x="580" y="293"/>
                    </a:cubicBezTo>
                    <a:cubicBezTo>
                      <a:pt x="582" y="289"/>
                      <a:pt x="581" y="278"/>
                      <a:pt x="584" y="275"/>
                    </a:cubicBezTo>
                    <a:cubicBezTo>
                      <a:pt x="593" y="270"/>
                      <a:pt x="603" y="270"/>
                      <a:pt x="611" y="267"/>
                    </a:cubicBezTo>
                    <a:cubicBezTo>
                      <a:pt x="615" y="265"/>
                      <a:pt x="618" y="263"/>
                      <a:pt x="620" y="259"/>
                    </a:cubicBezTo>
                    <a:cubicBezTo>
                      <a:pt x="627" y="254"/>
                      <a:pt x="633" y="249"/>
                      <a:pt x="637" y="244"/>
                    </a:cubicBezTo>
                    <a:cubicBezTo>
                      <a:pt x="637" y="244"/>
                      <a:pt x="637" y="243"/>
                      <a:pt x="638" y="243"/>
                    </a:cubicBezTo>
                    <a:cubicBezTo>
                      <a:pt x="640" y="243"/>
                      <a:pt x="643" y="247"/>
                      <a:pt x="654" y="261"/>
                    </a:cubicBezTo>
                    <a:lnTo>
                      <a:pt x="654" y="256"/>
                    </a:lnTo>
                    <a:cubicBezTo>
                      <a:pt x="654" y="252"/>
                      <a:pt x="654" y="246"/>
                      <a:pt x="656" y="244"/>
                    </a:cubicBezTo>
                    <a:cubicBezTo>
                      <a:pt x="661" y="239"/>
                      <a:pt x="670" y="239"/>
                      <a:pt x="676" y="235"/>
                    </a:cubicBezTo>
                    <a:cubicBezTo>
                      <a:pt x="681" y="231"/>
                      <a:pt x="682" y="223"/>
                      <a:pt x="685" y="216"/>
                    </a:cubicBezTo>
                    <a:cubicBezTo>
                      <a:pt x="686" y="213"/>
                      <a:pt x="687" y="212"/>
                      <a:pt x="688" y="210"/>
                    </a:cubicBezTo>
                    <a:cubicBezTo>
                      <a:pt x="692" y="206"/>
                      <a:pt x="693" y="200"/>
                      <a:pt x="699" y="199"/>
                    </a:cubicBezTo>
                    <a:cubicBezTo>
                      <a:pt x="700" y="198"/>
                      <a:pt x="701" y="198"/>
                      <a:pt x="703" y="198"/>
                    </a:cubicBezTo>
                    <a:cubicBezTo>
                      <a:pt x="706" y="198"/>
                      <a:pt x="711" y="199"/>
                      <a:pt x="715" y="202"/>
                    </a:cubicBezTo>
                    <a:cubicBezTo>
                      <a:pt x="717" y="202"/>
                      <a:pt x="717" y="203"/>
                      <a:pt x="718" y="203"/>
                    </a:cubicBezTo>
                    <a:cubicBezTo>
                      <a:pt x="722" y="203"/>
                      <a:pt x="720" y="195"/>
                      <a:pt x="723" y="195"/>
                    </a:cubicBezTo>
                    <a:cubicBezTo>
                      <a:pt x="723" y="195"/>
                      <a:pt x="724" y="195"/>
                      <a:pt x="724" y="195"/>
                    </a:cubicBezTo>
                    <a:cubicBezTo>
                      <a:pt x="726" y="196"/>
                      <a:pt x="728" y="196"/>
                      <a:pt x="729" y="196"/>
                    </a:cubicBezTo>
                    <a:cubicBezTo>
                      <a:pt x="737" y="196"/>
                      <a:pt x="741" y="191"/>
                      <a:pt x="746" y="189"/>
                    </a:cubicBezTo>
                    <a:cubicBezTo>
                      <a:pt x="749" y="189"/>
                      <a:pt x="751" y="187"/>
                      <a:pt x="751" y="184"/>
                    </a:cubicBezTo>
                    <a:cubicBezTo>
                      <a:pt x="751" y="178"/>
                      <a:pt x="747" y="165"/>
                      <a:pt x="749" y="160"/>
                    </a:cubicBezTo>
                    <a:cubicBezTo>
                      <a:pt x="749" y="155"/>
                      <a:pt x="754" y="155"/>
                      <a:pt x="758" y="152"/>
                    </a:cubicBezTo>
                    <a:lnTo>
                      <a:pt x="744" y="138"/>
                    </a:lnTo>
                    <a:cubicBezTo>
                      <a:pt x="740" y="128"/>
                      <a:pt x="735" y="120"/>
                      <a:pt x="734" y="108"/>
                    </a:cubicBezTo>
                    <a:cubicBezTo>
                      <a:pt x="722" y="95"/>
                      <a:pt x="711" y="82"/>
                      <a:pt x="699" y="70"/>
                    </a:cubicBezTo>
                    <a:cubicBezTo>
                      <a:pt x="698" y="67"/>
                      <a:pt x="698" y="64"/>
                      <a:pt x="698" y="61"/>
                    </a:cubicBezTo>
                    <a:cubicBezTo>
                      <a:pt x="691" y="56"/>
                      <a:pt x="686" y="55"/>
                      <a:pt x="678" y="48"/>
                    </a:cubicBezTo>
                    <a:cubicBezTo>
                      <a:pt x="666" y="35"/>
                      <a:pt x="659" y="30"/>
                      <a:pt x="654" y="29"/>
                    </a:cubicBezTo>
                    <a:cubicBezTo>
                      <a:pt x="639" y="25"/>
                      <a:pt x="625" y="21"/>
                      <a:pt x="612" y="17"/>
                    </a:cubicBezTo>
                    <a:cubicBezTo>
                      <a:pt x="608" y="16"/>
                      <a:pt x="603" y="13"/>
                      <a:pt x="600" y="13"/>
                    </a:cubicBezTo>
                    <a:cubicBezTo>
                      <a:pt x="600" y="13"/>
                      <a:pt x="599" y="13"/>
                      <a:pt x="599" y="13"/>
                    </a:cubicBezTo>
                    <a:cubicBezTo>
                      <a:pt x="599" y="15"/>
                      <a:pt x="598" y="15"/>
                      <a:pt x="596" y="15"/>
                    </a:cubicBezTo>
                    <a:cubicBezTo>
                      <a:pt x="592" y="15"/>
                      <a:pt x="585" y="12"/>
                      <a:pt x="580" y="11"/>
                    </a:cubicBezTo>
                    <a:cubicBezTo>
                      <a:pt x="572" y="9"/>
                      <a:pt x="560" y="3"/>
                      <a:pt x="5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44"/>
              <p:cNvSpPr/>
              <p:nvPr/>
            </p:nvSpPr>
            <p:spPr>
              <a:xfrm>
                <a:off x="8008938" y="3579239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44"/>
              <p:cNvSpPr/>
              <p:nvPr/>
            </p:nvSpPr>
            <p:spPr>
              <a:xfrm>
                <a:off x="7995867" y="3576030"/>
                <a:ext cx="13071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" extrusionOk="0">
                    <a:moveTo>
                      <a:pt x="74" y="1"/>
                    </a:moveTo>
                    <a:cubicBezTo>
                      <a:pt x="73" y="4"/>
                      <a:pt x="74" y="7"/>
                      <a:pt x="71" y="9"/>
                    </a:cubicBezTo>
                    <a:cubicBezTo>
                      <a:pt x="70" y="10"/>
                      <a:pt x="69" y="10"/>
                      <a:pt x="67" y="10"/>
                    </a:cubicBezTo>
                    <a:cubicBezTo>
                      <a:pt x="64" y="10"/>
                      <a:pt x="60" y="9"/>
                      <a:pt x="55" y="9"/>
                    </a:cubicBezTo>
                    <a:cubicBezTo>
                      <a:pt x="43" y="10"/>
                      <a:pt x="28" y="9"/>
                      <a:pt x="18" y="12"/>
                    </a:cubicBezTo>
                    <a:cubicBezTo>
                      <a:pt x="14" y="14"/>
                      <a:pt x="12" y="19"/>
                      <a:pt x="7" y="19"/>
                    </a:cubicBezTo>
                    <a:cubicBezTo>
                      <a:pt x="6" y="19"/>
                      <a:pt x="4" y="19"/>
                      <a:pt x="2" y="18"/>
                    </a:cubicBezTo>
                    <a:lnTo>
                      <a:pt x="2" y="18"/>
                    </a:lnTo>
                    <a:cubicBezTo>
                      <a:pt x="1" y="18"/>
                      <a:pt x="5" y="24"/>
                      <a:pt x="7" y="27"/>
                    </a:cubicBezTo>
                    <a:cubicBezTo>
                      <a:pt x="10" y="29"/>
                      <a:pt x="12" y="29"/>
                      <a:pt x="13" y="29"/>
                    </a:cubicBezTo>
                    <a:cubicBezTo>
                      <a:pt x="15" y="29"/>
                      <a:pt x="16" y="28"/>
                      <a:pt x="18" y="28"/>
                    </a:cubicBezTo>
                    <a:cubicBezTo>
                      <a:pt x="27" y="26"/>
                      <a:pt x="37" y="23"/>
                      <a:pt x="48" y="23"/>
                    </a:cubicBezTo>
                    <a:cubicBezTo>
                      <a:pt x="61" y="23"/>
                      <a:pt x="76" y="26"/>
                      <a:pt x="91" y="27"/>
                    </a:cubicBezTo>
                    <a:cubicBezTo>
                      <a:pt x="94" y="27"/>
                      <a:pt x="97" y="30"/>
                      <a:pt x="100" y="30"/>
                    </a:cubicBezTo>
                    <a:cubicBezTo>
                      <a:pt x="105" y="30"/>
                      <a:pt x="107" y="28"/>
                      <a:pt x="110" y="27"/>
                    </a:cubicBezTo>
                    <a:cubicBezTo>
                      <a:pt x="104" y="23"/>
                      <a:pt x="100" y="20"/>
                      <a:pt x="97" y="20"/>
                    </a:cubicBezTo>
                    <a:cubicBezTo>
                      <a:pt x="97" y="20"/>
                      <a:pt x="96" y="20"/>
                      <a:pt x="96" y="21"/>
                    </a:cubicBezTo>
                    <a:cubicBezTo>
                      <a:pt x="96" y="21"/>
                      <a:pt x="96" y="21"/>
                      <a:pt x="95" y="21"/>
                    </a:cubicBezTo>
                    <a:cubicBezTo>
                      <a:pt x="93" y="21"/>
                      <a:pt x="88" y="18"/>
                      <a:pt x="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44"/>
              <p:cNvSpPr/>
              <p:nvPr/>
            </p:nvSpPr>
            <p:spPr>
              <a:xfrm>
                <a:off x="8008938" y="3579239"/>
                <a:ext cx="119" cy="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44"/>
              <p:cNvSpPr/>
              <p:nvPr/>
            </p:nvSpPr>
            <p:spPr>
              <a:xfrm>
                <a:off x="7943700" y="3615601"/>
                <a:ext cx="2020" cy="3565"/>
              </a:xfrm>
              <a:custGeom>
                <a:avLst/>
                <a:gdLst/>
                <a:ahLst/>
                <a:cxnLst/>
                <a:rect l="l" t="t" r="r" b="b"/>
                <a:pathLst>
                  <a:path w="17" h="30" extrusionOk="0">
                    <a:moveTo>
                      <a:pt x="4" y="1"/>
                    </a:moveTo>
                    <a:cubicBezTo>
                      <a:pt x="0" y="1"/>
                      <a:pt x="4" y="9"/>
                      <a:pt x="16" y="29"/>
                    </a:cubicBezTo>
                    <a:cubicBezTo>
                      <a:pt x="15" y="20"/>
                      <a:pt x="13" y="12"/>
                      <a:pt x="11" y="3"/>
                    </a:cubicBezTo>
                    <a:cubicBezTo>
                      <a:pt x="8" y="2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44"/>
              <p:cNvSpPr/>
              <p:nvPr/>
            </p:nvSpPr>
            <p:spPr>
              <a:xfrm>
                <a:off x="7948335" y="3605975"/>
                <a:ext cx="1069" cy="832"/>
              </a:xfrm>
              <a:custGeom>
                <a:avLst/>
                <a:gdLst/>
                <a:ahLst/>
                <a:cxnLst/>
                <a:rect l="l" t="t" r="r" b="b"/>
                <a:pathLst>
                  <a:path w="9" h="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4"/>
                      <a:pt x="4" y="6"/>
                      <a:pt x="6" y="7"/>
                    </a:cubicBezTo>
                    <a:lnTo>
                      <a:pt x="9" y="7"/>
                    </a:lnTo>
                    <a:cubicBezTo>
                      <a:pt x="8" y="6"/>
                      <a:pt x="7" y="5"/>
                      <a:pt x="6" y="1"/>
                    </a:cubicBezTo>
                    <a:cubicBezTo>
                      <a:pt x="4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44"/>
              <p:cNvSpPr/>
              <p:nvPr/>
            </p:nvSpPr>
            <p:spPr>
              <a:xfrm>
                <a:off x="7365712" y="3927291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44"/>
              <p:cNvSpPr/>
              <p:nvPr/>
            </p:nvSpPr>
            <p:spPr>
              <a:xfrm>
                <a:off x="7300355" y="3925628"/>
                <a:ext cx="90192" cy="66307"/>
              </a:xfrm>
              <a:custGeom>
                <a:avLst/>
                <a:gdLst/>
                <a:ahLst/>
                <a:cxnLst/>
                <a:rect l="l" t="t" r="r" b="b"/>
                <a:pathLst>
                  <a:path w="759" h="558" extrusionOk="0">
                    <a:moveTo>
                      <a:pt x="338" y="57"/>
                    </a:moveTo>
                    <a:lnTo>
                      <a:pt x="338" y="57"/>
                    </a:lnTo>
                    <a:cubicBezTo>
                      <a:pt x="339" y="57"/>
                      <a:pt x="342" y="59"/>
                      <a:pt x="344" y="61"/>
                    </a:cubicBezTo>
                    <a:cubicBezTo>
                      <a:pt x="346" y="63"/>
                      <a:pt x="347" y="66"/>
                      <a:pt x="349" y="68"/>
                    </a:cubicBezTo>
                    <a:cubicBezTo>
                      <a:pt x="347" y="68"/>
                      <a:pt x="346" y="69"/>
                      <a:pt x="345" y="71"/>
                    </a:cubicBezTo>
                    <a:cubicBezTo>
                      <a:pt x="338" y="60"/>
                      <a:pt x="337" y="57"/>
                      <a:pt x="338" y="57"/>
                    </a:cubicBezTo>
                    <a:close/>
                    <a:moveTo>
                      <a:pt x="460" y="92"/>
                    </a:moveTo>
                    <a:cubicBezTo>
                      <a:pt x="461" y="92"/>
                      <a:pt x="463" y="94"/>
                      <a:pt x="464" y="94"/>
                    </a:cubicBezTo>
                    <a:cubicBezTo>
                      <a:pt x="464" y="94"/>
                      <a:pt x="465" y="93"/>
                      <a:pt x="465" y="93"/>
                    </a:cubicBezTo>
                    <a:cubicBezTo>
                      <a:pt x="465" y="96"/>
                      <a:pt x="465" y="98"/>
                      <a:pt x="466" y="101"/>
                    </a:cubicBezTo>
                    <a:cubicBezTo>
                      <a:pt x="461" y="94"/>
                      <a:pt x="460" y="92"/>
                      <a:pt x="460" y="92"/>
                    </a:cubicBezTo>
                    <a:close/>
                    <a:moveTo>
                      <a:pt x="455" y="98"/>
                    </a:moveTo>
                    <a:cubicBezTo>
                      <a:pt x="456" y="98"/>
                      <a:pt x="458" y="98"/>
                      <a:pt x="459" y="98"/>
                    </a:cubicBezTo>
                    <a:cubicBezTo>
                      <a:pt x="461" y="103"/>
                      <a:pt x="462" y="105"/>
                      <a:pt x="466" y="108"/>
                    </a:cubicBezTo>
                    <a:cubicBezTo>
                      <a:pt x="452" y="110"/>
                      <a:pt x="438" y="113"/>
                      <a:pt x="423" y="114"/>
                    </a:cubicBezTo>
                    <a:cubicBezTo>
                      <a:pt x="429" y="103"/>
                      <a:pt x="440" y="98"/>
                      <a:pt x="455" y="98"/>
                    </a:cubicBezTo>
                    <a:close/>
                    <a:moveTo>
                      <a:pt x="372" y="82"/>
                    </a:moveTo>
                    <a:cubicBezTo>
                      <a:pt x="375" y="82"/>
                      <a:pt x="379" y="84"/>
                      <a:pt x="389" y="94"/>
                    </a:cubicBezTo>
                    <a:cubicBezTo>
                      <a:pt x="402" y="105"/>
                      <a:pt x="405" y="105"/>
                      <a:pt x="414" y="110"/>
                    </a:cubicBezTo>
                    <a:cubicBezTo>
                      <a:pt x="414" y="117"/>
                      <a:pt x="411" y="119"/>
                      <a:pt x="406" y="119"/>
                    </a:cubicBezTo>
                    <a:cubicBezTo>
                      <a:pt x="404" y="119"/>
                      <a:pt x="402" y="119"/>
                      <a:pt x="400" y="118"/>
                    </a:cubicBezTo>
                    <a:cubicBezTo>
                      <a:pt x="396" y="116"/>
                      <a:pt x="382" y="100"/>
                      <a:pt x="366" y="84"/>
                    </a:cubicBezTo>
                    <a:cubicBezTo>
                      <a:pt x="368" y="83"/>
                      <a:pt x="370" y="82"/>
                      <a:pt x="372" y="82"/>
                    </a:cubicBezTo>
                    <a:close/>
                    <a:moveTo>
                      <a:pt x="355" y="89"/>
                    </a:moveTo>
                    <a:cubicBezTo>
                      <a:pt x="356" y="89"/>
                      <a:pt x="358" y="92"/>
                      <a:pt x="362" y="95"/>
                    </a:cubicBezTo>
                    <a:cubicBezTo>
                      <a:pt x="368" y="100"/>
                      <a:pt x="375" y="109"/>
                      <a:pt x="383" y="116"/>
                    </a:cubicBezTo>
                    <a:cubicBezTo>
                      <a:pt x="383" y="118"/>
                      <a:pt x="384" y="120"/>
                      <a:pt x="387" y="120"/>
                    </a:cubicBezTo>
                    <a:lnTo>
                      <a:pt x="371" y="129"/>
                    </a:lnTo>
                    <a:cubicBezTo>
                      <a:pt x="371" y="129"/>
                      <a:pt x="370" y="129"/>
                      <a:pt x="370" y="129"/>
                    </a:cubicBezTo>
                    <a:cubicBezTo>
                      <a:pt x="367" y="129"/>
                      <a:pt x="363" y="126"/>
                      <a:pt x="350" y="112"/>
                    </a:cubicBezTo>
                    <a:lnTo>
                      <a:pt x="350" y="112"/>
                    </a:lnTo>
                    <a:lnTo>
                      <a:pt x="362" y="115"/>
                    </a:lnTo>
                    <a:cubicBezTo>
                      <a:pt x="349" y="99"/>
                      <a:pt x="345" y="92"/>
                      <a:pt x="347" y="92"/>
                    </a:cubicBezTo>
                    <a:cubicBezTo>
                      <a:pt x="350" y="92"/>
                      <a:pt x="351" y="89"/>
                      <a:pt x="355" y="89"/>
                    </a:cubicBezTo>
                    <a:close/>
                    <a:moveTo>
                      <a:pt x="337" y="119"/>
                    </a:moveTo>
                    <a:lnTo>
                      <a:pt x="337" y="119"/>
                    </a:lnTo>
                    <a:cubicBezTo>
                      <a:pt x="341" y="120"/>
                      <a:pt x="346" y="122"/>
                      <a:pt x="352" y="126"/>
                    </a:cubicBezTo>
                    <a:cubicBezTo>
                      <a:pt x="355" y="126"/>
                      <a:pt x="361" y="134"/>
                      <a:pt x="366" y="140"/>
                    </a:cubicBezTo>
                    <a:cubicBezTo>
                      <a:pt x="361" y="135"/>
                      <a:pt x="359" y="134"/>
                      <a:pt x="358" y="134"/>
                    </a:cubicBezTo>
                    <a:cubicBezTo>
                      <a:pt x="356" y="134"/>
                      <a:pt x="355" y="137"/>
                      <a:pt x="353" y="137"/>
                    </a:cubicBezTo>
                    <a:cubicBezTo>
                      <a:pt x="351" y="137"/>
                      <a:pt x="348" y="135"/>
                      <a:pt x="342" y="131"/>
                    </a:cubicBezTo>
                    <a:cubicBezTo>
                      <a:pt x="340" y="126"/>
                      <a:pt x="336" y="119"/>
                      <a:pt x="337" y="119"/>
                    </a:cubicBezTo>
                    <a:close/>
                    <a:moveTo>
                      <a:pt x="424" y="133"/>
                    </a:moveTo>
                    <a:cubicBezTo>
                      <a:pt x="424" y="134"/>
                      <a:pt x="425" y="135"/>
                      <a:pt x="426" y="136"/>
                    </a:cubicBezTo>
                    <a:cubicBezTo>
                      <a:pt x="424" y="138"/>
                      <a:pt x="421" y="140"/>
                      <a:pt x="418" y="141"/>
                    </a:cubicBezTo>
                    <a:cubicBezTo>
                      <a:pt x="415" y="139"/>
                      <a:pt x="414" y="136"/>
                      <a:pt x="412" y="134"/>
                    </a:cubicBezTo>
                    <a:cubicBezTo>
                      <a:pt x="415" y="134"/>
                      <a:pt x="420" y="133"/>
                      <a:pt x="424" y="133"/>
                    </a:cubicBezTo>
                    <a:close/>
                    <a:moveTo>
                      <a:pt x="400" y="129"/>
                    </a:moveTo>
                    <a:cubicBezTo>
                      <a:pt x="400" y="129"/>
                      <a:pt x="404" y="133"/>
                      <a:pt x="408" y="136"/>
                    </a:cubicBezTo>
                    <a:cubicBezTo>
                      <a:pt x="409" y="140"/>
                      <a:pt x="409" y="142"/>
                      <a:pt x="410" y="145"/>
                    </a:cubicBezTo>
                    <a:cubicBezTo>
                      <a:pt x="401" y="133"/>
                      <a:pt x="399" y="129"/>
                      <a:pt x="400" y="129"/>
                    </a:cubicBezTo>
                    <a:close/>
                    <a:moveTo>
                      <a:pt x="318" y="125"/>
                    </a:moveTo>
                    <a:cubicBezTo>
                      <a:pt x="325" y="129"/>
                      <a:pt x="334" y="131"/>
                      <a:pt x="341" y="134"/>
                    </a:cubicBezTo>
                    <a:cubicBezTo>
                      <a:pt x="342" y="136"/>
                      <a:pt x="344" y="139"/>
                      <a:pt x="346" y="140"/>
                    </a:cubicBezTo>
                    <a:cubicBezTo>
                      <a:pt x="345" y="141"/>
                      <a:pt x="344" y="144"/>
                      <a:pt x="342" y="147"/>
                    </a:cubicBezTo>
                    <a:cubicBezTo>
                      <a:pt x="342" y="147"/>
                      <a:pt x="341" y="147"/>
                      <a:pt x="341" y="147"/>
                    </a:cubicBezTo>
                    <a:cubicBezTo>
                      <a:pt x="338" y="147"/>
                      <a:pt x="331" y="141"/>
                      <a:pt x="318" y="125"/>
                    </a:cubicBezTo>
                    <a:close/>
                    <a:moveTo>
                      <a:pt x="295" y="123"/>
                    </a:moveTo>
                    <a:cubicBezTo>
                      <a:pt x="305" y="135"/>
                      <a:pt x="311" y="140"/>
                      <a:pt x="316" y="147"/>
                    </a:cubicBezTo>
                    <a:cubicBezTo>
                      <a:pt x="320" y="148"/>
                      <a:pt x="324" y="150"/>
                      <a:pt x="329" y="151"/>
                    </a:cubicBezTo>
                    <a:cubicBezTo>
                      <a:pt x="330" y="155"/>
                      <a:pt x="334" y="157"/>
                      <a:pt x="335" y="157"/>
                    </a:cubicBezTo>
                    <a:cubicBezTo>
                      <a:pt x="329" y="161"/>
                      <a:pt x="325" y="164"/>
                      <a:pt x="320" y="166"/>
                    </a:cubicBezTo>
                    <a:cubicBezTo>
                      <a:pt x="320" y="167"/>
                      <a:pt x="319" y="167"/>
                      <a:pt x="319" y="167"/>
                    </a:cubicBezTo>
                    <a:cubicBezTo>
                      <a:pt x="318" y="167"/>
                      <a:pt x="314" y="164"/>
                      <a:pt x="303" y="150"/>
                    </a:cubicBezTo>
                    <a:cubicBezTo>
                      <a:pt x="303" y="150"/>
                      <a:pt x="304" y="150"/>
                      <a:pt x="304" y="150"/>
                    </a:cubicBezTo>
                    <a:cubicBezTo>
                      <a:pt x="305" y="150"/>
                      <a:pt x="308" y="151"/>
                      <a:pt x="309" y="151"/>
                    </a:cubicBezTo>
                    <a:cubicBezTo>
                      <a:pt x="312" y="151"/>
                      <a:pt x="311" y="147"/>
                      <a:pt x="295" y="123"/>
                    </a:cubicBezTo>
                    <a:close/>
                    <a:moveTo>
                      <a:pt x="294" y="137"/>
                    </a:moveTo>
                    <a:cubicBezTo>
                      <a:pt x="299" y="145"/>
                      <a:pt x="305" y="153"/>
                      <a:pt x="309" y="160"/>
                    </a:cubicBezTo>
                    <a:cubicBezTo>
                      <a:pt x="309" y="164"/>
                      <a:pt x="309" y="166"/>
                      <a:pt x="308" y="169"/>
                    </a:cubicBezTo>
                    <a:cubicBezTo>
                      <a:pt x="308" y="169"/>
                      <a:pt x="308" y="169"/>
                      <a:pt x="307" y="169"/>
                    </a:cubicBezTo>
                    <a:cubicBezTo>
                      <a:pt x="305" y="169"/>
                      <a:pt x="297" y="161"/>
                      <a:pt x="283" y="139"/>
                    </a:cubicBezTo>
                    <a:cubicBezTo>
                      <a:pt x="285" y="137"/>
                      <a:pt x="290" y="137"/>
                      <a:pt x="294" y="137"/>
                    </a:cubicBezTo>
                    <a:close/>
                    <a:moveTo>
                      <a:pt x="372" y="160"/>
                    </a:moveTo>
                    <a:cubicBezTo>
                      <a:pt x="375" y="167"/>
                      <a:pt x="377" y="170"/>
                      <a:pt x="375" y="170"/>
                    </a:cubicBezTo>
                    <a:cubicBezTo>
                      <a:pt x="374" y="170"/>
                      <a:pt x="371" y="168"/>
                      <a:pt x="366" y="165"/>
                    </a:cubicBezTo>
                    <a:cubicBezTo>
                      <a:pt x="368" y="162"/>
                      <a:pt x="369" y="161"/>
                      <a:pt x="372" y="160"/>
                    </a:cubicBezTo>
                    <a:close/>
                    <a:moveTo>
                      <a:pt x="337" y="182"/>
                    </a:moveTo>
                    <a:lnTo>
                      <a:pt x="337" y="182"/>
                    </a:lnTo>
                    <a:cubicBezTo>
                      <a:pt x="338" y="183"/>
                      <a:pt x="338" y="185"/>
                      <a:pt x="339" y="186"/>
                    </a:cubicBezTo>
                    <a:cubicBezTo>
                      <a:pt x="337" y="185"/>
                      <a:pt x="337" y="183"/>
                      <a:pt x="337" y="182"/>
                    </a:cubicBezTo>
                    <a:close/>
                    <a:moveTo>
                      <a:pt x="330" y="186"/>
                    </a:moveTo>
                    <a:cubicBezTo>
                      <a:pt x="332" y="186"/>
                      <a:pt x="336" y="188"/>
                      <a:pt x="338" y="188"/>
                    </a:cubicBezTo>
                    <a:cubicBezTo>
                      <a:pt x="338" y="188"/>
                      <a:pt x="339" y="187"/>
                      <a:pt x="339" y="186"/>
                    </a:cubicBezTo>
                    <a:lnTo>
                      <a:pt x="339" y="186"/>
                    </a:lnTo>
                    <a:cubicBezTo>
                      <a:pt x="340" y="194"/>
                      <a:pt x="340" y="197"/>
                      <a:pt x="337" y="197"/>
                    </a:cubicBezTo>
                    <a:cubicBezTo>
                      <a:pt x="335" y="197"/>
                      <a:pt x="333" y="197"/>
                      <a:pt x="330" y="195"/>
                    </a:cubicBezTo>
                    <a:cubicBezTo>
                      <a:pt x="327" y="187"/>
                      <a:pt x="328" y="186"/>
                      <a:pt x="330" y="186"/>
                    </a:cubicBezTo>
                    <a:close/>
                    <a:moveTo>
                      <a:pt x="224" y="218"/>
                    </a:moveTo>
                    <a:lnTo>
                      <a:pt x="226" y="220"/>
                    </a:lnTo>
                    <a:cubicBezTo>
                      <a:pt x="225" y="223"/>
                      <a:pt x="225" y="225"/>
                      <a:pt x="225" y="229"/>
                    </a:cubicBezTo>
                    <a:cubicBezTo>
                      <a:pt x="221" y="226"/>
                      <a:pt x="220" y="224"/>
                      <a:pt x="218" y="221"/>
                    </a:cubicBezTo>
                    <a:cubicBezTo>
                      <a:pt x="219" y="220"/>
                      <a:pt x="221" y="219"/>
                      <a:pt x="224" y="218"/>
                    </a:cubicBezTo>
                    <a:close/>
                    <a:moveTo>
                      <a:pt x="205" y="219"/>
                    </a:moveTo>
                    <a:cubicBezTo>
                      <a:pt x="206" y="221"/>
                      <a:pt x="209" y="224"/>
                      <a:pt x="210" y="226"/>
                    </a:cubicBezTo>
                    <a:cubicBezTo>
                      <a:pt x="210" y="229"/>
                      <a:pt x="209" y="231"/>
                      <a:pt x="207" y="235"/>
                    </a:cubicBezTo>
                    <a:cubicBezTo>
                      <a:pt x="206" y="234"/>
                      <a:pt x="205" y="230"/>
                      <a:pt x="203" y="226"/>
                    </a:cubicBezTo>
                    <a:cubicBezTo>
                      <a:pt x="204" y="224"/>
                      <a:pt x="204" y="221"/>
                      <a:pt x="205" y="219"/>
                    </a:cubicBezTo>
                    <a:close/>
                    <a:moveTo>
                      <a:pt x="161" y="253"/>
                    </a:moveTo>
                    <a:cubicBezTo>
                      <a:pt x="162" y="253"/>
                      <a:pt x="167" y="258"/>
                      <a:pt x="172" y="262"/>
                    </a:cubicBezTo>
                    <a:cubicBezTo>
                      <a:pt x="169" y="264"/>
                      <a:pt x="168" y="265"/>
                      <a:pt x="166" y="266"/>
                    </a:cubicBezTo>
                    <a:cubicBezTo>
                      <a:pt x="160" y="256"/>
                      <a:pt x="159" y="253"/>
                      <a:pt x="161" y="253"/>
                    </a:cubicBezTo>
                    <a:close/>
                    <a:moveTo>
                      <a:pt x="157" y="267"/>
                    </a:moveTo>
                    <a:lnTo>
                      <a:pt x="157" y="267"/>
                    </a:lnTo>
                    <a:cubicBezTo>
                      <a:pt x="159" y="267"/>
                      <a:pt x="160" y="269"/>
                      <a:pt x="163" y="270"/>
                    </a:cubicBezTo>
                    <a:cubicBezTo>
                      <a:pt x="164" y="271"/>
                      <a:pt x="166" y="272"/>
                      <a:pt x="166" y="273"/>
                    </a:cubicBezTo>
                    <a:cubicBezTo>
                      <a:pt x="166" y="275"/>
                      <a:pt x="164" y="275"/>
                      <a:pt x="163" y="276"/>
                    </a:cubicBezTo>
                    <a:cubicBezTo>
                      <a:pt x="161" y="271"/>
                      <a:pt x="157" y="267"/>
                      <a:pt x="157" y="267"/>
                    </a:cubicBezTo>
                    <a:close/>
                    <a:moveTo>
                      <a:pt x="259" y="271"/>
                    </a:moveTo>
                    <a:cubicBezTo>
                      <a:pt x="264" y="279"/>
                      <a:pt x="264" y="280"/>
                      <a:pt x="262" y="280"/>
                    </a:cubicBezTo>
                    <a:cubicBezTo>
                      <a:pt x="261" y="280"/>
                      <a:pt x="260" y="280"/>
                      <a:pt x="258" y="280"/>
                    </a:cubicBezTo>
                    <a:cubicBezTo>
                      <a:pt x="258" y="276"/>
                      <a:pt x="259" y="274"/>
                      <a:pt x="259" y="271"/>
                    </a:cubicBezTo>
                    <a:close/>
                    <a:moveTo>
                      <a:pt x="253" y="281"/>
                    </a:moveTo>
                    <a:cubicBezTo>
                      <a:pt x="254" y="281"/>
                      <a:pt x="255" y="281"/>
                      <a:pt x="257" y="283"/>
                    </a:cubicBezTo>
                    <a:cubicBezTo>
                      <a:pt x="256" y="283"/>
                      <a:pt x="253" y="285"/>
                      <a:pt x="252" y="287"/>
                    </a:cubicBezTo>
                    <a:cubicBezTo>
                      <a:pt x="252" y="285"/>
                      <a:pt x="251" y="282"/>
                      <a:pt x="251" y="282"/>
                    </a:cubicBezTo>
                    <a:cubicBezTo>
                      <a:pt x="251" y="281"/>
                      <a:pt x="252" y="281"/>
                      <a:pt x="253" y="281"/>
                    </a:cubicBezTo>
                    <a:close/>
                    <a:moveTo>
                      <a:pt x="150" y="278"/>
                    </a:moveTo>
                    <a:cubicBezTo>
                      <a:pt x="151" y="278"/>
                      <a:pt x="152" y="278"/>
                      <a:pt x="153" y="278"/>
                    </a:cubicBezTo>
                    <a:cubicBezTo>
                      <a:pt x="158" y="289"/>
                      <a:pt x="159" y="294"/>
                      <a:pt x="156" y="294"/>
                    </a:cubicBezTo>
                    <a:cubicBezTo>
                      <a:pt x="154" y="294"/>
                      <a:pt x="151" y="291"/>
                      <a:pt x="145" y="286"/>
                    </a:cubicBezTo>
                    <a:cubicBezTo>
                      <a:pt x="142" y="278"/>
                      <a:pt x="146" y="278"/>
                      <a:pt x="150" y="278"/>
                    </a:cubicBezTo>
                    <a:close/>
                    <a:moveTo>
                      <a:pt x="96" y="275"/>
                    </a:moveTo>
                    <a:lnTo>
                      <a:pt x="96" y="275"/>
                    </a:lnTo>
                    <a:cubicBezTo>
                      <a:pt x="100" y="283"/>
                      <a:pt x="99" y="290"/>
                      <a:pt x="92" y="291"/>
                    </a:cubicBezTo>
                    <a:cubicBezTo>
                      <a:pt x="88" y="292"/>
                      <a:pt x="83" y="292"/>
                      <a:pt x="78" y="293"/>
                    </a:cubicBezTo>
                    <a:cubicBezTo>
                      <a:pt x="73" y="295"/>
                      <a:pt x="67" y="295"/>
                      <a:pt x="62" y="296"/>
                    </a:cubicBezTo>
                    <a:cubicBezTo>
                      <a:pt x="64" y="278"/>
                      <a:pt x="81" y="278"/>
                      <a:pt x="96" y="275"/>
                    </a:cubicBezTo>
                    <a:close/>
                    <a:moveTo>
                      <a:pt x="229" y="290"/>
                    </a:moveTo>
                    <a:cubicBezTo>
                      <a:pt x="230" y="292"/>
                      <a:pt x="231" y="293"/>
                      <a:pt x="232" y="295"/>
                    </a:cubicBezTo>
                    <a:lnTo>
                      <a:pt x="231" y="295"/>
                    </a:lnTo>
                    <a:lnTo>
                      <a:pt x="231" y="301"/>
                    </a:lnTo>
                    <a:cubicBezTo>
                      <a:pt x="229" y="297"/>
                      <a:pt x="227" y="295"/>
                      <a:pt x="225" y="292"/>
                    </a:cubicBezTo>
                    <a:cubicBezTo>
                      <a:pt x="226" y="292"/>
                      <a:pt x="227" y="291"/>
                      <a:pt x="229" y="290"/>
                    </a:cubicBezTo>
                    <a:close/>
                    <a:moveTo>
                      <a:pt x="58" y="303"/>
                    </a:moveTo>
                    <a:cubicBezTo>
                      <a:pt x="59" y="304"/>
                      <a:pt x="61" y="307"/>
                      <a:pt x="62" y="308"/>
                    </a:cubicBezTo>
                    <a:cubicBezTo>
                      <a:pt x="62" y="309"/>
                      <a:pt x="62" y="312"/>
                      <a:pt x="61" y="313"/>
                    </a:cubicBezTo>
                    <a:cubicBezTo>
                      <a:pt x="59" y="312"/>
                      <a:pt x="58" y="309"/>
                      <a:pt x="57" y="308"/>
                    </a:cubicBezTo>
                    <a:cubicBezTo>
                      <a:pt x="58" y="306"/>
                      <a:pt x="58" y="304"/>
                      <a:pt x="58" y="303"/>
                    </a:cubicBezTo>
                    <a:close/>
                    <a:moveTo>
                      <a:pt x="135" y="288"/>
                    </a:moveTo>
                    <a:cubicBezTo>
                      <a:pt x="137" y="288"/>
                      <a:pt x="140" y="290"/>
                      <a:pt x="147" y="296"/>
                    </a:cubicBezTo>
                    <a:cubicBezTo>
                      <a:pt x="143" y="306"/>
                      <a:pt x="140" y="313"/>
                      <a:pt x="129" y="313"/>
                    </a:cubicBezTo>
                    <a:cubicBezTo>
                      <a:pt x="128" y="313"/>
                      <a:pt x="127" y="313"/>
                      <a:pt x="126" y="313"/>
                    </a:cubicBezTo>
                    <a:cubicBezTo>
                      <a:pt x="125" y="312"/>
                      <a:pt x="122" y="309"/>
                      <a:pt x="121" y="307"/>
                    </a:cubicBezTo>
                    <a:cubicBezTo>
                      <a:pt x="124" y="302"/>
                      <a:pt x="124" y="293"/>
                      <a:pt x="129" y="293"/>
                    </a:cubicBezTo>
                    <a:cubicBezTo>
                      <a:pt x="132" y="293"/>
                      <a:pt x="132" y="288"/>
                      <a:pt x="135" y="288"/>
                    </a:cubicBezTo>
                    <a:close/>
                    <a:moveTo>
                      <a:pt x="109" y="303"/>
                    </a:moveTo>
                    <a:cubicBezTo>
                      <a:pt x="110" y="304"/>
                      <a:pt x="113" y="304"/>
                      <a:pt x="115" y="306"/>
                    </a:cubicBezTo>
                    <a:lnTo>
                      <a:pt x="122" y="317"/>
                    </a:lnTo>
                    <a:cubicBezTo>
                      <a:pt x="121" y="316"/>
                      <a:pt x="119" y="314"/>
                      <a:pt x="116" y="313"/>
                    </a:cubicBezTo>
                    <a:cubicBezTo>
                      <a:pt x="115" y="309"/>
                      <a:pt x="111" y="307"/>
                      <a:pt x="109" y="303"/>
                    </a:cubicBezTo>
                    <a:close/>
                    <a:moveTo>
                      <a:pt x="87" y="325"/>
                    </a:moveTo>
                    <a:cubicBezTo>
                      <a:pt x="88" y="325"/>
                      <a:pt x="90" y="326"/>
                      <a:pt x="92" y="326"/>
                    </a:cubicBezTo>
                    <a:cubicBezTo>
                      <a:pt x="92" y="326"/>
                      <a:pt x="92" y="328"/>
                      <a:pt x="94" y="328"/>
                    </a:cubicBezTo>
                    <a:cubicBezTo>
                      <a:pt x="94" y="329"/>
                      <a:pt x="92" y="329"/>
                      <a:pt x="90" y="330"/>
                    </a:cubicBezTo>
                    <a:cubicBezTo>
                      <a:pt x="89" y="329"/>
                      <a:pt x="88" y="326"/>
                      <a:pt x="87" y="325"/>
                    </a:cubicBezTo>
                    <a:close/>
                    <a:moveTo>
                      <a:pt x="548" y="1"/>
                    </a:moveTo>
                    <a:cubicBezTo>
                      <a:pt x="546" y="1"/>
                      <a:pt x="552" y="8"/>
                      <a:pt x="554" y="11"/>
                    </a:cubicBezTo>
                    <a:cubicBezTo>
                      <a:pt x="562" y="17"/>
                      <a:pt x="571" y="22"/>
                      <a:pt x="581" y="29"/>
                    </a:cubicBezTo>
                    <a:cubicBezTo>
                      <a:pt x="580" y="30"/>
                      <a:pt x="578" y="31"/>
                      <a:pt x="577" y="31"/>
                    </a:cubicBezTo>
                    <a:cubicBezTo>
                      <a:pt x="567" y="29"/>
                      <a:pt x="559" y="26"/>
                      <a:pt x="549" y="25"/>
                    </a:cubicBezTo>
                    <a:cubicBezTo>
                      <a:pt x="548" y="25"/>
                      <a:pt x="546" y="25"/>
                      <a:pt x="545" y="25"/>
                    </a:cubicBezTo>
                    <a:cubicBezTo>
                      <a:pt x="542" y="25"/>
                      <a:pt x="539" y="25"/>
                      <a:pt x="536" y="26"/>
                    </a:cubicBezTo>
                    <a:cubicBezTo>
                      <a:pt x="535" y="26"/>
                      <a:pt x="535" y="30"/>
                      <a:pt x="533" y="30"/>
                    </a:cubicBezTo>
                    <a:cubicBezTo>
                      <a:pt x="533" y="30"/>
                      <a:pt x="533" y="30"/>
                      <a:pt x="533" y="30"/>
                    </a:cubicBezTo>
                    <a:cubicBezTo>
                      <a:pt x="525" y="29"/>
                      <a:pt x="517" y="24"/>
                      <a:pt x="510" y="22"/>
                    </a:cubicBezTo>
                    <a:cubicBezTo>
                      <a:pt x="509" y="22"/>
                      <a:pt x="509" y="22"/>
                      <a:pt x="508" y="22"/>
                    </a:cubicBezTo>
                    <a:cubicBezTo>
                      <a:pt x="502" y="22"/>
                      <a:pt x="502" y="30"/>
                      <a:pt x="501" y="35"/>
                    </a:cubicBezTo>
                    <a:cubicBezTo>
                      <a:pt x="501" y="41"/>
                      <a:pt x="494" y="41"/>
                      <a:pt x="492" y="43"/>
                    </a:cubicBezTo>
                    <a:lnTo>
                      <a:pt x="476" y="55"/>
                    </a:lnTo>
                    <a:lnTo>
                      <a:pt x="492" y="71"/>
                    </a:lnTo>
                    <a:cubicBezTo>
                      <a:pt x="488" y="71"/>
                      <a:pt x="478" y="62"/>
                      <a:pt x="475" y="58"/>
                    </a:cubicBezTo>
                    <a:cubicBezTo>
                      <a:pt x="467" y="55"/>
                      <a:pt x="459" y="52"/>
                      <a:pt x="454" y="52"/>
                    </a:cubicBezTo>
                    <a:cubicBezTo>
                      <a:pt x="438" y="52"/>
                      <a:pt x="423" y="55"/>
                      <a:pt x="407" y="55"/>
                    </a:cubicBezTo>
                    <a:cubicBezTo>
                      <a:pt x="403" y="55"/>
                      <a:pt x="397" y="53"/>
                      <a:pt x="392" y="52"/>
                    </a:cubicBezTo>
                    <a:cubicBezTo>
                      <a:pt x="389" y="47"/>
                      <a:pt x="387" y="42"/>
                      <a:pt x="388" y="42"/>
                    </a:cubicBezTo>
                    <a:lnTo>
                      <a:pt x="388" y="42"/>
                    </a:lnTo>
                    <a:cubicBezTo>
                      <a:pt x="389" y="42"/>
                      <a:pt x="389" y="42"/>
                      <a:pt x="389" y="43"/>
                    </a:cubicBezTo>
                    <a:cubicBezTo>
                      <a:pt x="392" y="45"/>
                      <a:pt x="394" y="46"/>
                      <a:pt x="395" y="46"/>
                    </a:cubicBezTo>
                    <a:cubicBezTo>
                      <a:pt x="399" y="46"/>
                      <a:pt x="398" y="40"/>
                      <a:pt x="401" y="40"/>
                    </a:cubicBezTo>
                    <a:cubicBezTo>
                      <a:pt x="403" y="40"/>
                      <a:pt x="406" y="41"/>
                      <a:pt x="410" y="45"/>
                    </a:cubicBezTo>
                    <a:cubicBezTo>
                      <a:pt x="411" y="45"/>
                      <a:pt x="411" y="45"/>
                      <a:pt x="412" y="45"/>
                    </a:cubicBezTo>
                    <a:cubicBezTo>
                      <a:pt x="412" y="45"/>
                      <a:pt x="412" y="45"/>
                      <a:pt x="412" y="45"/>
                    </a:cubicBezTo>
                    <a:cubicBezTo>
                      <a:pt x="415" y="43"/>
                      <a:pt x="421" y="42"/>
                      <a:pt x="426" y="41"/>
                    </a:cubicBezTo>
                    <a:cubicBezTo>
                      <a:pt x="431" y="40"/>
                      <a:pt x="439" y="42"/>
                      <a:pt x="440" y="35"/>
                    </a:cubicBezTo>
                    <a:cubicBezTo>
                      <a:pt x="442" y="30"/>
                      <a:pt x="447" y="30"/>
                      <a:pt x="451" y="29"/>
                    </a:cubicBezTo>
                    <a:cubicBezTo>
                      <a:pt x="452" y="27"/>
                      <a:pt x="452" y="25"/>
                      <a:pt x="454" y="24"/>
                    </a:cubicBezTo>
                    <a:cubicBezTo>
                      <a:pt x="446" y="14"/>
                      <a:pt x="442" y="9"/>
                      <a:pt x="440" y="9"/>
                    </a:cubicBezTo>
                    <a:cubicBezTo>
                      <a:pt x="436" y="9"/>
                      <a:pt x="434" y="11"/>
                      <a:pt x="430" y="13"/>
                    </a:cubicBezTo>
                    <a:cubicBezTo>
                      <a:pt x="423" y="17"/>
                      <a:pt x="414" y="22"/>
                      <a:pt x="407" y="25"/>
                    </a:cubicBezTo>
                    <a:cubicBezTo>
                      <a:pt x="404" y="25"/>
                      <a:pt x="399" y="21"/>
                      <a:pt x="397" y="21"/>
                    </a:cubicBezTo>
                    <a:cubicBezTo>
                      <a:pt x="397" y="21"/>
                      <a:pt x="397" y="21"/>
                      <a:pt x="396" y="21"/>
                    </a:cubicBezTo>
                    <a:cubicBezTo>
                      <a:pt x="394" y="26"/>
                      <a:pt x="389" y="28"/>
                      <a:pt x="383" y="28"/>
                    </a:cubicBezTo>
                    <a:cubicBezTo>
                      <a:pt x="379" y="28"/>
                      <a:pt x="375" y="27"/>
                      <a:pt x="370" y="26"/>
                    </a:cubicBezTo>
                    <a:cubicBezTo>
                      <a:pt x="370" y="26"/>
                      <a:pt x="369" y="26"/>
                      <a:pt x="369" y="26"/>
                    </a:cubicBezTo>
                    <a:cubicBezTo>
                      <a:pt x="365" y="26"/>
                      <a:pt x="364" y="29"/>
                      <a:pt x="370" y="41"/>
                    </a:cubicBezTo>
                    <a:cubicBezTo>
                      <a:pt x="375" y="43"/>
                      <a:pt x="381" y="45"/>
                      <a:pt x="386" y="47"/>
                    </a:cubicBezTo>
                    <a:cubicBezTo>
                      <a:pt x="388" y="50"/>
                      <a:pt x="389" y="51"/>
                      <a:pt x="391" y="53"/>
                    </a:cubicBezTo>
                    <a:lnTo>
                      <a:pt x="373" y="53"/>
                    </a:lnTo>
                    <a:cubicBezTo>
                      <a:pt x="370" y="50"/>
                      <a:pt x="368" y="47"/>
                      <a:pt x="368" y="47"/>
                    </a:cubicBezTo>
                    <a:cubicBezTo>
                      <a:pt x="366" y="43"/>
                      <a:pt x="365" y="41"/>
                      <a:pt x="361" y="32"/>
                    </a:cubicBezTo>
                    <a:cubicBezTo>
                      <a:pt x="358" y="34"/>
                      <a:pt x="356" y="36"/>
                      <a:pt x="352" y="38"/>
                    </a:cubicBezTo>
                    <a:cubicBezTo>
                      <a:pt x="356" y="41"/>
                      <a:pt x="357" y="43"/>
                      <a:pt x="360" y="46"/>
                    </a:cubicBezTo>
                    <a:cubicBezTo>
                      <a:pt x="365" y="50"/>
                      <a:pt x="370" y="52"/>
                      <a:pt x="377" y="57"/>
                    </a:cubicBezTo>
                    <a:cubicBezTo>
                      <a:pt x="371" y="58"/>
                      <a:pt x="367" y="62"/>
                      <a:pt x="362" y="62"/>
                    </a:cubicBezTo>
                    <a:cubicBezTo>
                      <a:pt x="360" y="62"/>
                      <a:pt x="352" y="56"/>
                      <a:pt x="349" y="52"/>
                    </a:cubicBezTo>
                    <a:cubicBezTo>
                      <a:pt x="347" y="51"/>
                      <a:pt x="344" y="47"/>
                      <a:pt x="342" y="47"/>
                    </a:cubicBezTo>
                    <a:cubicBezTo>
                      <a:pt x="337" y="46"/>
                      <a:pt x="334" y="46"/>
                      <a:pt x="329" y="46"/>
                    </a:cubicBezTo>
                    <a:cubicBezTo>
                      <a:pt x="328" y="46"/>
                      <a:pt x="329" y="47"/>
                      <a:pt x="329" y="48"/>
                    </a:cubicBezTo>
                    <a:cubicBezTo>
                      <a:pt x="334" y="56"/>
                      <a:pt x="339" y="62"/>
                      <a:pt x="346" y="73"/>
                    </a:cubicBezTo>
                    <a:cubicBezTo>
                      <a:pt x="340" y="69"/>
                      <a:pt x="336" y="67"/>
                      <a:pt x="329" y="62"/>
                    </a:cubicBezTo>
                    <a:cubicBezTo>
                      <a:pt x="325" y="57"/>
                      <a:pt x="320" y="53"/>
                      <a:pt x="319" y="53"/>
                    </a:cubicBezTo>
                    <a:lnTo>
                      <a:pt x="319" y="53"/>
                    </a:lnTo>
                    <a:cubicBezTo>
                      <a:pt x="317" y="53"/>
                      <a:pt x="318" y="56"/>
                      <a:pt x="323" y="64"/>
                    </a:cubicBezTo>
                    <a:cubicBezTo>
                      <a:pt x="325" y="66"/>
                      <a:pt x="326" y="66"/>
                      <a:pt x="329" y="67"/>
                    </a:cubicBezTo>
                    <a:cubicBezTo>
                      <a:pt x="330" y="69"/>
                      <a:pt x="334" y="72"/>
                      <a:pt x="335" y="74"/>
                    </a:cubicBezTo>
                    <a:cubicBezTo>
                      <a:pt x="330" y="72"/>
                      <a:pt x="326" y="69"/>
                      <a:pt x="323" y="66"/>
                    </a:cubicBezTo>
                    <a:lnTo>
                      <a:pt x="323" y="66"/>
                    </a:lnTo>
                    <a:cubicBezTo>
                      <a:pt x="325" y="69"/>
                      <a:pt x="330" y="77"/>
                      <a:pt x="330" y="78"/>
                    </a:cubicBezTo>
                    <a:cubicBezTo>
                      <a:pt x="330" y="82"/>
                      <a:pt x="329" y="82"/>
                      <a:pt x="328" y="82"/>
                    </a:cubicBezTo>
                    <a:cubicBezTo>
                      <a:pt x="326" y="82"/>
                      <a:pt x="324" y="84"/>
                      <a:pt x="321" y="84"/>
                    </a:cubicBezTo>
                    <a:cubicBezTo>
                      <a:pt x="318" y="84"/>
                      <a:pt x="314" y="82"/>
                      <a:pt x="307" y="77"/>
                    </a:cubicBezTo>
                    <a:cubicBezTo>
                      <a:pt x="304" y="74"/>
                      <a:pt x="302" y="73"/>
                      <a:pt x="300" y="73"/>
                    </a:cubicBezTo>
                    <a:cubicBezTo>
                      <a:pt x="297" y="73"/>
                      <a:pt x="296" y="77"/>
                      <a:pt x="294" y="77"/>
                    </a:cubicBezTo>
                    <a:cubicBezTo>
                      <a:pt x="293" y="77"/>
                      <a:pt x="293" y="79"/>
                      <a:pt x="293" y="79"/>
                    </a:cubicBezTo>
                    <a:cubicBezTo>
                      <a:pt x="290" y="82"/>
                      <a:pt x="290" y="87"/>
                      <a:pt x="286" y="87"/>
                    </a:cubicBezTo>
                    <a:cubicBezTo>
                      <a:pt x="285" y="87"/>
                      <a:pt x="284" y="87"/>
                      <a:pt x="283" y="87"/>
                    </a:cubicBezTo>
                    <a:cubicBezTo>
                      <a:pt x="282" y="86"/>
                      <a:pt x="282" y="86"/>
                      <a:pt x="281" y="86"/>
                    </a:cubicBezTo>
                    <a:cubicBezTo>
                      <a:pt x="279" y="86"/>
                      <a:pt x="279" y="89"/>
                      <a:pt x="277" y="90"/>
                    </a:cubicBezTo>
                    <a:cubicBezTo>
                      <a:pt x="276" y="90"/>
                      <a:pt x="278" y="93"/>
                      <a:pt x="281" y="98"/>
                    </a:cubicBezTo>
                    <a:cubicBezTo>
                      <a:pt x="288" y="110"/>
                      <a:pt x="291" y="116"/>
                      <a:pt x="290" y="116"/>
                    </a:cubicBezTo>
                    <a:cubicBezTo>
                      <a:pt x="289" y="116"/>
                      <a:pt x="286" y="112"/>
                      <a:pt x="279" y="106"/>
                    </a:cubicBezTo>
                    <a:cubicBezTo>
                      <a:pt x="277" y="103"/>
                      <a:pt x="274" y="100"/>
                      <a:pt x="273" y="100"/>
                    </a:cubicBezTo>
                    <a:cubicBezTo>
                      <a:pt x="273" y="100"/>
                      <a:pt x="273" y="100"/>
                      <a:pt x="273" y="100"/>
                    </a:cubicBezTo>
                    <a:cubicBezTo>
                      <a:pt x="275" y="105"/>
                      <a:pt x="274" y="107"/>
                      <a:pt x="273" y="107"/>
                    </a:cubicBezTo>
                    <a:cubicBezTo>
                      <a:pt x="270" y="107"/>
                      <a:pt x="262" y="99"/>
                      <a:pt x="253" y="90"/>
                    </a:cubicBezTo>
                    <a:lnTo>
                      <a:pt x="253" y="90"/>
                    </a:lnTo>
                    <a:cubicBezTo>
                      <a:pt x="271" y="117"/>
                      <a:pt x="277" y="132"/>
                      <a:pt x="274" y="132"/>
                    </a:cubicBezTo>
                    <a:cubicBezTo>
                      <a:pt x="273" y="132"/>
                      <a:pt x="273" y="131"/>
                      <a:pt x="272" y="131"/>
                    </a:cubicBezTo>
                    <a:cubicBezTo>
                      <a:pt x="272" y="131"/>
                      <a:pt x="272" y="131"/>
                      <a:pt x="271" y="131"/>
                    </a:cubicBezTo>
                    <a:lnTo>
                      <a:pt x="271" y="131"/>
                    </a:lnTo>
                    <a:cubicBezTo>
                      <a:pt x="271" y="131"/>
                      <a:pt x="272" y="134"/>
                      <a:pt x="271" y="134"/>
                    </a:cubicBezTo>
                    <a:cubicBezTo>
                      <a:pt x="269" y="134"/>
                      <a:pt x="268" y="134"/>
                      <a:pt x="267" y="134"/>
                    </a:cubicBezTo>
                    <a:cubicBezTo>
                      <a:pt x="264" y="134"/>
                      <a:pt x="262" y="134"/>
                      <a:pt x="260" y="134"/>
                    </a:cubicBezTo>
                    <a:cubicBezTo>
                      <a:pt x="257" y="131"/>
                      <a:pt x="256" y="130"/>
                      <a:pt x="255" y="127"/>
                    </a:cubicBezTo>
                    <a:cubicBezTo>
                      <a:pt x="253" y="125"/>
                      <a:pt x="253" y="120"/>
                      <a:pt x="252" y="118"/>
                    </a:cubicBezTo>
                    <a:cubicBezTo>
                      <a:pt x="247" y="113"/>
                      <a:pt x="247" y="114"/>
                      <a:pt x="244" y="111"/>
                    </a:cubicBezTo>
                    <a:cubicBezTo>
                      <a:pt x="241" y="110"/>
                      <a:pt x="237" y="105"/>
                      <a:pt x="234" y="100"/>
                    </a:cubicBezTo>
                    <a:lnTo>
                      <a:pt x="234" y="100"/>
                    </a:lnTo>
                    <a:cubicBezTo>
                      <a:pt x="237" y="108"/>
                      <a:pt x="241" y="114"/>
                      <a:pt x="247" y="121"/>
                    </a:cubicBezTo>
                    <a:cubicBezTo>
                      <a:pt x="250" y="125"/>
                      <a:pt x="253" y="130"/>
                      <a:pt x="258" y="137"/>
                    </a:cubicBezTo>
                    <a:cubicBezTo>
                      <a:pt x="257" y="137"/>
                      <a:pt x="257" y="137"/>
                      <a:pt x="256" y="137"/>
                    </a:cubicBezTo>
                    <a:cubicBezTo>
                      <a:pt x="254" y="137"/>
                      <a:pt x="253" y="138"/>
                      <a:pt x="251" y="138"/>
                    </a:cubicBezTo>
                    <a:cubicBezTo>
                      <a:pt x="249" y="138"/>
                      <a:pt x="247" y="137"/>
                      <a:pt x="242" y="134"/>
                    </a:cubicBezTo>
                    <a:cubicBezTo>
                      <a:pt x="236" y="130"/>
                      <a:pt x="232" y="128"/>
                      <a:pt x="229" y="128"/>
                    </a:cubicBezTo>
                    <a:cubicBezTo>
                      <a:pt x="227" y="128"/>
                      <a:pt x="225" y="129"/>
                      <a:pt x="225" y="130"/>
                    </a:cubicBezTo>
                    <a:cubicBezTo>
                      <a:pt x="224" y="131"/>
                      <a:pt x="224" y="133"/>
                      <a:pt x="220" y="133"/>
                    </a:cubicBezTo>
                    <a:cubicBezTo>
                      <a:pt x="219" y="132"/>
                      <a:pt x="217" y="131"/>
                      <a:pt x="216" y="131"/>
                    </a:cubicBezTo>
                    <a:cubicBezTo>
                      <a:pt x="214" y="131"/>
                      <a:pt x="214" y="134"/>
                      <a:pt x="219" y="142"/>
                    </a:cubicBezTo>
                    <a:cubicBezTo>
                      <a:pt x="222" y="148"/>
                      <a:pt x="223" y="151"/>
                      <a:pt x="222" y="151"/>
                    </a:cubicBezTo>
                    <a:cubicBezTo>
                      <a:pt x="220" y="151"/>
                      <a:pt x="212" y="142"/>
                      <a:pt x="197" y="125"/>
                    </a:cubicBezTo>
                    <a:lnTo>
                      <a:pt x="197" y="125"/>
                    </a:lnTo>
                    <a:cubicBezTo>
                      <a:pt x="208" y="139"/>
                      <a:pt x="209" y="142"/>
                      <a:pt x="208" y="142"/>
                    </a:cubicBezTo>
                    <a:cubicBezTo>
                      <a:pt x="207" y="142"/>
                      <a:pt x="205" y="141"/>
                      <a:pt x="204" y="141"/>
                    </a:cubicBezTo>
                    <a:lnTo>
                      <a:pt x="204" y="141"/>
                    </a:lnTo>
                    <a:cubicBezTo>
                      <a:pt x="203" y="141"/>
                      <a:pt x="204" y="143"/>
                      <a:pt x="210" y="152"/>
                    </a:cubicBezTo>
                    <a:cubicBezTo>
                      <a:pt x="196" y="138"/>
                      <a:pt x="189" y="131"/>
                      <a:pt x="188" y="131"/>
                    </a:cubicBezTo>
                    <a:lnTo>
                      <a:pt x="188" y="131"/>
                    </a:lnTo>
                    <a:cubicBezTo>
                      <a:pt x="187" y="131"/>
                      <a:pt x="188" y="133"/>
                      <a:pt x="189" y="136"/>
                    </a:cubicBezTo>
                    <a:cubicBezTo>
                      <a:pt x="191" y="144"/>
                      <a:pt x="189" y="144"/>
                      <a:pt x="186" y="144"/>
                    </a:cubicBezTo>
                    <a:cubicBezTo>
                      <a:pt x="186" y="144"/>
                      <a:pt x="185" y="144"/>
                      <a:pt x="185" y="144"/>
                    </a:cubicBezTo>
                    <a:cubicBezTo>
                      <a:pt x="183" y="144"/>
                      <a:pt x="182" y="144"/>
                      <a:pt x="182" y="147"/>
                    </a:cubicBezTo>
                    <a:cubicBezTo>
                      <a:pt x="182" y="151"/>
                      <a:pt x="174" y="147"/>
                      <a:pt x="183" y="161"/>
                    </a:cubicBezTo>
                    <a:cubicBezTo>
                      <a:pt x="183" y="163"/>
                      <a:pt x="183" y="163"/>
                      <a:pt x="183" y="163"/>
                    </a:cubicBezTo>
                    <a:cubicBezTo>
                      <a:pt x="182" y="163"/>
                      <a:pt x="179" y="161"/>
                      <a:pt x="178" y="161"/>
                    </a:cubicBezTo>
                    <a:cubicBezTo>
                      <a:pt x="176" y="161"/>
                      <a:pt x="173" y="162"/>
                      <a:pt x="171" y="164"/>
                    </a:cubicBezTo>
                    <a:lnTo>
                      <a:pt x="171" y="166"/>
                    </a:lnTo>
                    <a:cubicBezTo>
                      <a:pt x="171" y="167"/>
                      <a:pt x="170" y="167"/>
                      <a:pt x="170" y="167"/>
                    </a:cubicBezTo>
                    <a:cubicBezTo>
                      <a:pt x="167" y="167"/>
                      <a:pt x="161" y="164"/>
                      <a:pt x="158" y="164"/>
                    </a:cubicBezTo>
                    <a:cubicBezTo>
                      <a:pt x="156" y="164"/>
                      <a:pt x="155" y="165"/>
                      <a:pt x="156" y="171"/>
                    </a:cubicBezTo>
                    <a:cubicBezTo>
                      <a:pt x="158" y="176"/>
                      <a:pt x="159" y="179"/>
                      <a:pt x="156" y="179"/>
                    </a:cubicBezTo>
                    <a:cubicBezTo>
                      <a:pt x="153" y="179"/>
                      <a:pt x="147" y="175"/>
                      <a:pt x="138" y="166"/>
                    </a:cubicBezTo>
                    <a:cubicBezTo>
                      <a:pt x="136" y="165"/>
                      <a:pt x="135" y="163"/>
                      <a:pt x="135" y="163"/>
                    </a:cubicBezTo>
                    <a:cubicBezTo>
                      <a:pt x="135" y="163"/>
                      <a:pt x="134" y="164"/>
                      <a:pt x="134" y="164"/>
                    </a:cubicBezTo>
                    <a:cubicBezTo>
                      <a:pt x="134" y="167"/>
                      <a:pt x="137" y="174"/>
                      <a:pt x="136" y="174"/>
                    </a:cubicBezTo>
                    <a:cubicBezTo>
                      <a:pt x="135" y="174"/>
                      <a:pt x="133" y="173"/>
                      <a:pt x="129" y="169"/>
                    </a:cubicBezTo>
                    <a:lnTo>
                      <a:pt x="129" y="169"/>
                    </a:lnTo>
                    <a:cubicBezTo>
                      <a:pt x="129" y="169"/>
                      <a:pt x="129" y="171"/>
                      <a:pt x="130" y="172"/>
                    </a:cubicBezTo>
                    <a:cubicBezTo>
                      <a:pt x="141" y="188"/>
                      <a:pt x="131" y="181"/>
                      <a:pt x="132" y="185"/>
                    </a:cubicBezTo>
                    <a:cubicBezTo>
                      <a:pt x="132" y="186"/>
                      <a:pt x="131" y="186"/>
                      <a:pt x="134" y="192"/>
                    </a:cubicBezTo>
                    <a:cubicBezTo>
                      <a:pt x="139" y="199"/>
                      <a:pt x="140" y="202"/>
                      <a:pt x="139" y="202"/>
                    </a:cubicBezTo>
                    <a:cubicBezTo>
                      <a:pt x="138" y="202"/>
                      <a:pt x="136" y="199"/>
                      <a:pt x="131" y="195"/>
                    </a:cubicBezTo>
                    <a:cubicBezTo>
                      <a:pt x="128" y="191"/>
                      <a:pt x="125" y="188"/>
                      <a:pt x="124" y="188"/>
                    </a:cubicBezTo>
                    <a:lnTo>
                      <a:pt x="124" y="188"/>
                    </a:lnTo>
                    <a:cubicBezTo>
                      <a:pt x="123" y="188"/>
                      <a:pt x="124" y="192"/>
                      <a:pt x="132" y="203"/>
                    </a:cubicBezTo>
                    <a:cubicBezTo>
                      <a:pt x="134" y="206"/>
                      <a:pt x="137" y="209"/>
                      <a:pt x="135" y="209"/>
                    </a:cubicBezTo>
                    <a:cubicBezTo>
                      <a:pt x="134" y="208"/>
                      <a:pt x="131" y="209"/>
                      <a:pt x="126" y="204"/>
                    </a:cubicBezTo>
                    <a:cubicBezTo>
                      <a:pt x="121" y="200"/>
                      <a:pt x="118" y="199"/>
                      <a:pt x="116" y="199"/>
                    </a:cubicBezTo>
                    <a:cubicBezTo>
                      <a:pt x="113" y="199"/>
                      <a:pt x="113" y="203"/>
                      <a:pt x="110" y="203"/>
                    </a:cubicBezTo>
                    <a:cubicBezTo>
                      <a:pt x="109" y="203"/>
                      <a:pt x="108" y="203"/>
                      <a:pt x="106" y="202"/>
                    </a:cubicBezTo>
                    <a:cubicBezTo>
                      <a:pt x="106" y="201"/>
                      <a:pt x="106" y="201"/>
                      <a:pt x="106" y="201"/>
                    </a:cubicBezTo>
                    <a:lnTo>
                      <a:pt x="106" y="201"/>
                    </a:lnTo>
                    <a:cubicBezTo>
                      <a:pt x="106" y="201"/>
                      <a:pt x="106" y="202"/>
                      <a:pt x="106" y="203"/>
                    </a:cubicBezTo>
                    <a:cubicBezTo>
                      <a:pt x="110" y="211"/>
                      <a:pt x="114" y="219"/>
                      <a:pt x="112" y="219"/>
                    </a:cubicBezTo>
                    <a:cubicBezTo>
                      <a:pt x="111" y="219"/>
                      <a:pt x="110" y="219"/>
                      <a:pt x="109" y="218"/>
                    </a:cubicBezTo>
                    <a:cubicBezTo>
                      <a:pt x="108" y="217"/>
                      <a:pt x="107" y="217"/>
                      <a:pt x="106" y="217"/>
                    </a:cubicBezTo>
                    <a:cubicBezTo>
                      <a:pt x="104" y="217"/>
                      <a:pt x="105" y="219"/>
                      <a:pt x="104" y="221"/>
                    </a:cubicBezTo>
                    <a:cubicBezTo>
                      <a:pt x="103" y="223"/>
                      <a:pt x="103" y="225"/>
                      <a:pt x="105" y="229"/>
                    </a:cubicBezTo>
                    <a:cubicBezTo>
                      <a:pt x="109" y="237"/>
                      <a:pt x="111" y="242"/>
                      <a:pt x="109" y="242"/>
                    </a:cubicBezTo>
                    <a:cubicBezTo>
                      <a:pt x="108" y="242"/>
                      <a:pt x="105" y="239"/>
                      <a:pt x="99" y="232"/>
                    </a:cubicBezTo>
                    <a:cubicBezTo>
                      <a:pt x="93" y="227"/>
                      <a:pt x="88" y="223"/>
                      <a:pt x="87" y="223"/>
                    </a:cubicBezTo>
                    <a:cubicBezTo>
                      <a:pt x="86" y="223"/>
                      <a:pt x="86" y="225"/>
                      <a:pt x="87" y="227"/>
                    </a:cubicBezTo>
                    <a:cubicBezTo>
                      <a:pt x="92" y="236"/>
                      <a:pt x="92" y="239"/>
                      <a:pt x="91" y="239"/>
                    </a:cubicBezTo>
                    <a:cubicBezTo>
                      <a:pt x="88" y="239"/>
                      <a:pt x="84" y="235"/>
                      <a:pt x="80" y="232"/>
                    </a:cubicBezTo>
                    <a:cubicBezTo>
                      <a:pt x="74" y="228"/>
                      <a:pt x="68" y="223"/>
                      <a:pt x="65" y="223"/>
                    </a:cubicBezTo>
                    <a:cubicBezTo>
                      <a:pt x="63" y="223"/>
                      <a:pt x="64" y="228"/>
                      <a:pt x="72" y="243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2" y="243"/>
                      <a:pt x="71" y="243"/>
                      <a:pt x="69" y="243"/>
                    </a:cubicBezTo>
                    <a:cubicBezTo>
                      <a:pt x="66" y="241"/>
                      <a:pt x="62" y="243"/>
                      <a:pt x="56" y="239"/>
                    </a:cubicBezTo>
                    <a:cubicBezTo>
                      <a:pt x="54" y="237"/>
                      <a:pt x="52" y="236"/>
                      <a:pt x="52" y="236"/>
                    </a:cubicBezTo>
                    <a:lnTo>
                      <a:pt x="52" y="236"/>
                    </a:lnTo>
                    <a:cubicBezTo>
                      <a:pt x="50" y="236"/>
                      <a:pt x="51" y="239"/>
                      <a:pt x="56" y="246"/>
                    </a:cubicBezTo>
                    <a:cubicBezTo>
                      <a:pt x="62" y="258"/>
                      <a:pt x="64" y="264"/>
                      <a:pt x="61" y="264"/>
                    </a:cubicBezTo>
                    <a:cubicBezTo>
                      <a:pt x="61" y="264"/>
                      <a:pt x="59" y="263"/>
                      <a:pt x="58" y="262"/>
                    </a:cubicBezTo>
                    <a:cubicBezTo>
                      <a:pt x="56" y="260"/>
                      <a:pt x="54" y="259"/>
                      <a:pt x="53" y="259"/>
                    </a:cubicBezTo>
                    <a:cubicBezTo>
                      <a:pt x="49" y="259"/>
                      <a:pt x="52" y="267"/>
                      <a:pt x="48" y="267"/>
                    </a:cubicBezTo>
                    <a:cubicBezTo>
                      <a:pt x="48" y="267"/>
                      <a:pt x="47" y="267"/>
                      <a:pt x="46" y="267"/>
                    </a:cubicBezTo>
                    <a:cubicBezTo>
                      <a:pt x="46" y="267"/>
                      <a:pt x="45" y="267"/>
                      <a:pt x="44" y="267"/>
                    </a:cubicBezTo>
                    <a:cubicBezTo>
                      <a:pt x="40" y="267"/>
                      <a:pt x="41" y="273"/>
                      <a:pt x="37" y="275"/>
                    </a:cubicBezTo>
                    <a:cubicBezTo>
                      <a:pt x="33" y="280"/>
                      <a:pt x="28" y="281"/>
                      <a:pt x="22" y="283"/>
                    </a:cubicBezTo>
                    <a:cubicBezTo>
                      <a:pt x="21" y="283"/>
                      <a:pt x="24" y="287"/>
                      <a:pt x="24" y="288"/>
                    </a:cubicBezTo>
                    <a:cubicBezTo>
                      <a:pt x="31" y="296"/>
                      <a:pt x="35" y="303"/>
                      <a:pt x="41" y="311"/>
                    </a:cubicBezTo>
                    <a:cubicBezTo>
                      <a:pt x="28" y="302"/>
                      <a:pt x="10" y="286"/>
                      <a:pt x="4" y="286"/>
                    </a:cubicBezTo>
                    <a:cubicBezTo>
                      <a:pt x="0" y="286"/>
                      <a:pt x="1" y="291"/>
                      <a:pt x="9" y="306"/>
                    </a:cubicBezTo>
                    <a:cubicBezTo>
                      <a:pt x="12" y="306"/>
                      <a:pt x="11" y="302"/>
                      <a:pt x="11" y="299"/>
                    </a:cubicBezTo>
                    <a:cubicBezTo>
                      <a:pt x="11" y="298"/>
                      <a:pt x="11" y="298"/>
                      <a:pt x="11" y="298"/>
                    </a:cubicBezTo>
                    <a:cubicBezTo>
                      <a:pt x="12" y="298"/>
                      <a:pt x="17" y="303"/>
                      <a:pt x="28" y="314"/>
                    </a:cubicBezTo>
                    <a:cubicBezTo>
                      <a:pt x="25" y="312"/>
                      <a:pt x="21" y="311"/>
                      <a:pt x="19" y="309"/>
                    </a:cubicBezTo>
                    <a:lnTo>
                      <a:pt x="19" y="309"/>
                    </a:lnTo>
                    <a:cubicBezTo>
                      <a:pt x="24" y="318"/>
                      <a:pt x="31" y="329"/>
                      <a:pt x="37" y="339"/>
                    </a:cubicBezTo>
                    <a:cubicBezTo>
                      <a:pt x="36" y="339"/>
                      <a:pt x="34" y="338"/>
                      <a:pt x="32" y="338"/>
                    </a:cubicBezTo>
                    <a:cubicBezTo>
                      <a:pt x="31" y="338"/>
                      <a:pt x="30" y="339"/>
                      <a:pt x="33" y="344"/>
                    </a:cubicBezTo>
                    <a:cubicBezTo>
                      <a:pt x="47" y="366"/>
                      <a:pt x="41" y="360"/>
                      <a:pt x="45" y="370"/>
                    </a:cubicBezTo>
                    <a:cubicBezTo>
                      <a:pt x="49" y="378"/>
                      <a:pt x="48" y="381"/>
                      <a:pt x="46" y="381"/>
                    </a:cubicBezTo>
                    <a:cubicBezTo>
                      <a:pt x="44" y="381"/>
                      <a:pt x="40" y="379"/>
                      <a:pt x="35" y="375"/>
                    </a:cubicBezTo>
                    <a:cubicBezTo>
                      <a:pt x="32" y="372"/>
                      <a:pt x="30" y="371"/>
                      <a:pt x="26" y="370"/>
                    </a:cubicBezTo>
                    <a:lnTo>
                      <a:pt x="26" y="370"/>
                    </a:lnTo>
                    <a:cubicBezTo>
                      <a:pt x="35" y="376"/>
                      <a:pt x="46" y="391"/>
                      <a:pt x="58" y="406"/>
                    </a:cubicBezTo>
                    <a:cubicBezTo>
                      <a:pt x="60" y="414"/>
                      <a:pt x="62" y="419"/>
                      <a:pt x="60" y="419"/>
                    </a:cubicBezTo>
                    <a:cubicBezTo>
                      <a:pt x="58" y="419"/>
                      <a:pt x="53" y="416"/>
                      <a:pt x="45" y="408"/>
                    </a:cubicBezTo>
                    <a:lnTo>
                      <a:pt x="45" y="408"/>
                    </a:lnTo>
                    <a:cubicBezTo>
                      <a:pt x="56" y="423"/>
                      <a:pt x="64" y="435"/>
                      <a:pt x="73" y="445"/>
                    </a:cubicBezTo>
                    <a:cubicBezTo>
                      <a:pt x="85" y="463"/>
                      <a:pt x="101" y="484"/>
                      <a:pt x="111" y="496"/>
                    </a:cubicBezTo>
                    <a:cubicBezTo>
                      <a:pt x="147" y="536"/>
                      <a:pt x="169" y="553"/>
                      <a:pt x="179" y="555"/>
                    </a:cubicBezTo>
                    <a:cubicBezTo>
                      <a:pt x="185" y="556"/>
                      <a:pt x="190" y="557"/>
                      <a:pt x="194" y="557"/>
                    </a:cubicBezTo>
                    <a:cubicBezTo>
                      <a:pt x="202" y="557"/>
                      <a:pt x="208" y="555"/>
                      <a:pt x="214" y="552"/>
                    </a:cubicBezTo>
                    <a:cubicBezTo>
                      <a:pt x="234" y="542"/>
                      <a:pt x="251" y="528"/>
                      <a:pt x="269" y="517"/>
                    </a:cubicBezTo>
                    <a:cubicBezTo>
                      <a:pt x="281" y="508"/>
                      <a:pt x="293" y="500"/>
                      <a:pt x="303" y="490"/>
                    </a:cubicBezTo>
                    <a:cubicBezTo>
                      <a:pt x="315" y="481"/>
                      <a:pt x="324" y="468"/>
                      <a:pt x="335" y="458"/>
                    </a:cubicBezTo>
                    <a:lnTo>
                      <a:pt x="358" y="434"/>
                    </a:lnTo>
                    <a:cubicBezTo>
                      <a:pt x="361" y="432"/>
                      <a:pt x="361" y="424"/>
                      <a:pt x="365" y="422"/>
                    </a:cubicBezTo>
                    <a:cubicBezTo>
                      <a:pt x="370" y="418"/>
                      <a:pt x="381" y="421"/>
                      <a:pt x="384" y="416"/>
                    </a:cubicBezTo>
                    <a:cubicBezTo>
                      <a:pt x="392" y="406"/>
                      <a:pt x="394" y="391"/>
                      <a:pt x="408" y="390"/>
                    </a:cubicBezTo>
                    <a:cubicBezTo>
                      <a:pt x="413" y="390"/>
                      <a:pt x="417" y="385"/>
                      <a:pt x="421" y="381"/>
                    </a:cubicBezTo>
                    <a:cubicBezTo>
                      <a:pt x="425" y="377"/>
                      <a:pt x="428" y="372"/>
                      <a:pt x="431" y="369"/>
                    </a:cubicBezTo>
                    <a:cubicBezTo>
                      <a:pt x="435" y="365"/>
                      <a:pt x="438" y="359"/>
                      <a:pt x="442" y="355"/>
                    </a:cubicBezTo>
                    <a:cubicBezTo>
                      <a:pt x="445" y="351"/>
                      <a:pt x="449" y="346"/>
                      <a:pt x="452" y="344"/>
                    </a:cubicBezTo>
                    <a:cubicBezTo>
                      <a:pt x="453" y="342"/>
                      <a:pt x="455" y="342"/>
                      <a:pt x="457" y="342"/>
                    </a:cubicBezTo>
                    <a:cubicBezTo>
                      <a:pt x="459" y="342"/>
                      <a:pt x="461" y="342"/>
                      <a:pt x="461" y="340"/>
                    </a:cubicBezTo>
                    <a:cubicBezTo>
                      <a:pt x="467" y="334"/>
                      <a:pt x="470" y="325"/>
                      <a:pt x="475" y="319"/>
                    </a:cubicBezTo>
                    <a:cubicBezTo>
                      <a:pt x="478" y="316"/>
                      <a:pt x="487" y="316"/>
                      <a:pt x="493" y="314"/>
                    </a:cubicBezTo>
                    <a:cubicBezTo>
                      <a:pt x="494" y="314"/>
                      <a:pt x="495" y="314"/>
                      <a:pt x="497" y="314"/>
                    </a:cubicBezTo>
                    <a:cubicBezTo>
                      <a:pt x="501" y="314"/>
                      <a:pt x="505" y="315"/>
                      <a:pt x="509" y="315"/>
                    </a:cubicBezTo>
                    <a:cubicBezTo>
                      <a:pt x="512" y="315"/>
                      <a:pt x="514" y="314"/>
                      <a:pt x="517" y="313"/>
                    </a:cubicBezTo>
                    <a:cubicBezTo>
                      <a:pt x="528" y="311"/>
                      <a:pt x="533" y="302"/>
                      <a:pt x="546" y="302"/>
                    </a:cubicBezTo>
                    <a:cubicBezTo>
                      <a:pt x="547" y="302"/>
                      <a:pt x="548" y="302"/>
                      <a:pt x="548" y="302"/>
                    </a:cubicBezTo>
                    <a:cubicBezTo>
                      <a:pt x="552" y="302"/>
                      <a:pt x="556" y="302"/>
                      <a:pt x="560" y="302"/>
                    </a:cubicBezTo>
                    <a:cubicBezTo>
                      <a:pt x="568" y="302"/>
                      <a:pt x="576" y="301"/>
                      <a:pt x="580" y="293"/>
                    </a:cubicBezTo>
                    <a:cubicBezTo>
                      <a:pt x="582" y="290"/>
                      <a:pt x="581" y="280"/>
                      <a:pt x="585" y="276"/>
                    </a:cubicBezTo>
                    <a:cubicBezTo>
                      <a:pt x="592" y="271"/>
                      <a:pt x="603" y="271"/>
                      <a:pt x="611" y="267"/>
                    </a:cubicBezTo>
                    <a:cubicBezTo>
                      <a:pt x="614" y="266"/>
                      <a:pt x="618" y="264"/>
                      <a:pt x="620" y="261"/>
                    </a:cubicBezTo>
                    <a:cubicBezTo>
                      <a:pt x="627" y="256"/>
                      <a:pt x="632" y="250"/>
                      <a:pt x="638" y="245"/>
                    </a:cubicBezTo>
                    <a:cubicBezTo>
                      <a:pt x="638" y="245"/>
                      <a:pt x="638" y="245"/>
                      <a:pt x="638" y="245"/>
                    </a:cubicBezTo>
                    <a:cubicBezTo>
                      <a:pt x="639" y="245"/>
                      <a:pt x="642" y="248"/>
                      <a:pt x="653" y="262"/>
                    </a:cubicBezTo>
                    <a:lnTo>
                      <a:pt x="653" y="257"/>
                    </a:lnTo>
                    <a:cubicBezTo>
                      <a:pt x="653" y="253"/>
                      <a:pt x="653" y="246"/>
                      <a:pt x="655" y="245"/>
                    </a:cubicBezTo>
                    <a:cubicBezTo>
                      <a:pt x="661" y="241"/>
                      <a:pt x="670" y="241"/>
                      <a:pt x="675" y="236"/>
                    </a:cubicBezTo>
                    <a:cubicBezTo>
                      <a:pt x="680" y="232"/>
                      <a:pt x="682" y="224"/>
                      <a:pt x="685" y="218"/>
                    </a:cubicBezTo>
                    <a:cubicBezTo>
                      <a:pt x="686" y="215"/>
                      <a:pt x="687" y="214"/>
                      <a:pt x="688" y="212"/>
                    </a:cubicBezTo>
                    <a:cubicBezTo>
                      <a:pt x="692" y="207"/>
                      <a:pt x="693" y="201"/>
                      <a:pt x="698" y="199"/>
                    </a:cubicBezTo>
                    <a:cubicBezTo>
                      <a:pt x="699" y="199"/>
                      <a:pt x="700" y="199"/>
                      <a:pt x="702" y="199"/>
                    </a:cubicBezTo>
                    <a:cubicBezTo>
                      <a:pt x="706" y="199"/>
                      <a:pt x="711" y="200"/>
                      <a:pt x="716" y="203"/>
                    </a:cubicBezTo>
                    <a:cubicBezTo>
                      <a:pt x="717" y="204"/>
                      <a:pt x="718" y="204"/>
                      <a:pt x="718" y="204"/>
                    </a:cubicBezTo>
                    <a:cubicBezTo>
                      <a:pt x="721" y="204"/>
                      <a:pt x="719" y="197"/>
                      <a:pt x="722" y="197"/>
                    </a:cubicBezTo>
                    <a:cubicBezTo>
                      <a:pt x="723" y="197"/>
                      <a:pt x="723" y="197"/>
                      <a:pt x="723" y="197"/>
                    </a:cubicBezTo>
                    <a:cubicBezTo>
                      <a:pt x="725" y="197"/>
                      <a:pt x="727" y="197"/>
                      <a:pt x="728" y="197"/>
                    </a:cubicBezTo>
                    <a:cubicBezTo>
                      <a:pt x="736" y="197"/>
                      <a:pt x="740" y="192"/>
                      <a:pt x="745" y="191"/>
                    </a:cubicBezTo>
                    <a:cubicBezTo>
                      <a:pt x="749" y="191"/>
                      <a:pt x="751" y="188"/>
                      <a:pt x="751" y="185"/>
                    </a:cubicBezTo>
                    <a:cubicBezTo>
                      <a:pt x="751" y="178"/>
                      <a:pt x="748" y="166"/>
                      <a:pt x="749" y="161"/>
                    </a:cubicBezTo>
                    <a:cubicBezTo>
                      <a:pt x="749" y="156"/>
                      <a:pt x="754" y="156"/>
                      <a:pt x="758" y="154"/>
                    </a:cubicBezTo>
                    <a:lnTo>
                      <a:pt x="743" y="139"/>
                    </a:lnTo>
                    <a:cubicBezTo>
                      <a:pt x="739" y="130"/>
                      <a:pt x="735" y="122"/>
                      <a:pt x="733" y="109"/>
                    </a:cubicBezTo>
                    <a:cubicBezTo>
                      <a:pt x="719" y="95"/>
                      <a:pt x="709" y="84"/>
                      <a:pt x="697" y="71"/>
                    </a:cubicBezTo>
                    <a:cubicBezTo>
                      <a:pt x="696" y="68"/>
                      <a:pt x="696" y="66"/>
                      <a:pt x="696" y="63"/>
                    </a:cubicBezTo>
                    <a:cubicBezTo>
                      <a:pt x="690" y="57"/>
                      <a:pt x="685" y="56"/>
                      <a:pt x="676" y="48"/>
                    </a:cubicBezTo>
                    <a:cubicBezTo>
                      <a:pt x="665" y="36"/>
                      <a:pt x="656" y="31"/>
                      <a:pt x="651" y="30"/>
                    </a:cubicBezTo>
                    <a:cubicBezTo>
                      <a:pt x="638" y="26"/>
                      <a:pt x="624" y="22"/>
                      <a:pt x="609" y="19"/>
                    </a:cubicBezTo>
                    <a:cubicBezTo>
                      <a:pt x="607" y="17"/>
                      <a:pt x="602" y="13"/>
                      <a:pt x="599" y="13"/>
                    </a:cubicBezTo>
                    <a:cubicBezTo>
                      <a:pt x="598" y="13"/>
                      <a:pt x="598" y="14"/>
                      <a:pt x="598" y="14"/>
                    </a:cubicBezTo>
                    <a:cubicBezTo>
                      <a:pt x="597" y="16"/>
                      <a:pt x="596" y="17"/>
                      <a:pt x="595" y="17"/>
                    </a:cubicBezTo>
                    <a:cubicBezTo>
                      <a:pt x="590" y="17"/>
                      <a:pt x="583" y="13"/>
                      <a:pt x="578" y="11"/>
                    </a:cubicBezTo>
                    <a:cubicBezTo>
                      <a:pt x="570" y="10"/>
                      <a:pt x="559" y="4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44"/>
              <p:cNvSpPr/>
              <p:nvPr/>
            </p:nvSpPr>
            <p:spPr>
              <a:xfrm>
                <a:off x="7365712" y="3927291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44"/>
              <p:cNvSpPr/>
              <p:nvPr/>
            </p:nvSpPr>
            <p:spPr>
              <a:xfrm>
                <a:off x="7352640" y="3924202"/>
                <a:ext cx="13071" cy="356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0" extrusionOk="0">
                    <a:moveTo>
                      <a:pt x="74" y="0"/>
                    </a:moveTo>
                    <a:cubicBezTo>
                      <a:pt x="73" y="3"/>
                      <a:pt x="74" y="7"/>
                      <a:pt x="72" y="9"/>
                    </a:cubicBezTo>
                    <a:cubicBezTo>
                      <a:pt x="70" y="9"/>
                      <a:pt x="69" y="9"/>
                      <a:pt x="67" y="9"/>
                    </a:cubicBezTo>
                    <a:cubicBezTo>
                      <a:pt x="63" y="9"/>
                      <a:pt x="59" y="9"/>
                      <a:pt x="55" y="9"/>
                    </a:cubicBezTo>
                    <a:cubicBezTo>
                      <a:pt x="42" y="10"/>
                      <a:pt x="28" y="9"/>
                      <a:pt x="17" y="12"/>
                    </a:cubicBezTo>
                    <a:cubicBezTo>
                      <a:pt x="13" y="13"/>
                      <a:pt x="12" y="19"/>
                      <a:pt x="7" y="19"/>
                    </a:cubicBezTo>
                    <a:cubicBezTo>
                      <a:pt x="5" y="19"/>
                      <a:pt x="4" y="18"/>
                      <a:pt x="2" y="17"/>
                    </a:cubicBezTo>
                    <a:lnTo>
                      <a:pt x="2" y="17"/>
                    </a:lnTo>
                    <a:cubicBezTo>
                      <a:pt x="0" y="17"/>
                      <a:pt x="5" y="23"/>
                      <a:pt x="7" y="26"/>
                    </a:cubicBezTo>
                    <a:cubicBezTo>
                      <a:pt x="9" y="28"/>
                      <a:pt x="11" y="29"/>
                      <a:pt x="13" y="29"/>
                    </a:cubicBezTo>
                    <a:cubicBezTo>
                      <a:pt x="15" y="29"/>
                      <a:pt x="16" y="28"/>
                      <a:pt x="17" y="28"/>
                    </a:cubicBezTo>
                    <a:cubicBezTo>
                      <a:pt x="27" y="25"/>
                      <a:pt x="36" y="22"/>
                      <a:pt x="48" y="22"/>
                    </a:cubicBezTo>
                    <a:cubicBezTo>
                      <a:pt x="60" y="22"/>
                      <a:pt x="76" y="25"/>
                      <a:pt x="91" y="26"/>
                    </a:cubicBezTo>
                    <a:cubicBezTo>
                      <a:pt x="94" y="26"/>
                      <a:pt x="97" y="30"/>
                      <a:pt x="100" y="30"/>
                    </a:cubicBezTo>
                    <a:cubicBezTo>
                      <a:pt x="104" y="30"/>
                      <a:pt x="106" y="28"/>
                      <a:pt x="109" y="26"/>
                    </a:cubicBezTo>
                    <a:cubicBezTo>
                      <a:pt x="103" y="22"/>
                      <a:pt x="99" y="20"/>
                      <a:pt x="97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5" y="21"/>
                      <a:pt x="95" y="21"/>
                    </a:cubicBezTo>
                    <a:cubicBezTo>
                      <a:pt x="93" y="21"/>
                      <a:pt x="89" y="18"/>
                      <a:pt x="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44"/>
              <p:cNvSpPr/>
              <p:nvPr/>
            </p:nvSpPr>
            <p:spPr>
              <a:xfrm>
                <a:off x="7365712" y="3927291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4"/>
              <p:cNvSpPr/>
              <p:nvPr/>
            </p:nvSpPr>
            <p:spPr>
              <a:xfrm>
                <a:off x="7300355" y="3963653"/>
                <a:ext cx="2139" cy="3565"/>
              </a:xfrm>
              <a:custGeom>
                <a:avLst/>
                <a:gdLst/>
                <a:ahLst/>
                <a:cxnLst/>
                <a:rect l="l" t="t" r="r" b="b"/>
                <a:pathLst>
                  <a:path w="18" h="30" extrusionOk="0">
                    <a:moveTo>
                      <a:pt x="5" y="1"/>
                    </a:moveTo>
                    <a:cubicBezTo>
                      <a:pt x="1" y="1"/>
                      <a:pt x="5" y="9"/>
                      <a:pt x="17" y="30"/>
                    </a:cubicBezTo>
                    <a:cubicBezTo>
                      <a:pt x="16" y="20"/>
                      <a:pt x="14" y="12"/>
                      <a:pt x="12" y="4"/>
                    </a:cubicBezTo>
                    <a:cubicBezTo>
                      <a:pt x="8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4"/>
              <p:cNvSpPr/>
              <p:nvPr/>
            </p:nvSpPr>
            <p:spPr>
              <a:xfrm>
                <a:off x="7305108" y="3953909"/>
                <a:ext cx="1069" cy="951"/>
              </a:xfrm>
              <a:custGeom>
                <a:avLst/>
                <a:gdLst/>
                <a:ahLst/>
                <a:cxnLst/>
                <a:rect l="l" t="t" r="r" b="b"/>
                <a:pathLst>
                  <a:path w="9" h="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3"/>
                      <a:pt x="3" y="6"/>
                      <a:pt x="5" y="7"/>
                    </a:cubicBezTo>
                    <a:lnTo>
                      <a:pt x="8" y="7"/>
                    </a:lnTo>
                    <a:cubicBezTo>
                      <a:pt x="7" y="7"/>
                      <a:pt x="6" y="5"/>
                      <a:pt x="5" y="2"/>
                    </a:cubicBezTo>
                    <a:cubicBezTo>
                      <a:pt x="3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4"/>
              <p:cNvSpPr/>
              <p:nvPr/>
            </p:nvSpPr>
            <p:spPr>
              <a:xfrm>
                <a:off x="7809898" y="3443178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4"/>
              <p:cNvSpPr/>
              <p:nvPr/>
            </p:nvSpPr>
            <p:spPr>
              <a:xfrm>
                <a:off x="7783399" y="3440683"/>
                <a:ext cx="57276" cy="53117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47" extrusionOk="0">
                    <a:moveTo>
                      <a:pt x="206" y="90"/>
                    </a:moveTo>
                    <a:cubicBezTo>
                      <a:pt x="206" y="90"/>
                      <a:pt x="209" y="91"/>
                      <a:pt x="210" y="91"/>
                    </a:cubicBezTo>
                    <a:cubicBezTo>
                      <a:pt x="210" y="91"/>
                      <a:pt x="211" y="91"/>
                      <a:pt x="210" y="91"/>
                    </a:cubicBezTo>
                    <a:lnTo>
                      <a:pt x="210" y="91"/>
                    </a:lnTo>
                    <a:cubicBezTo>
                      <a:pt x="213" y="92"/>
                      <a:pt x="215" y="93"/>
                      <a:pt x="217" y="94"/>
                    </a:cubicBezTo>
                    <a:cubicBezTo>
                      <a:pt x="207" y="91"/>
                      <a:pt x="205" y="90"/>
                      <a:pt x="206" y="90"/>
                    </a:cubicBezTo>
                    <a:close/>
                    <a:moveTo>
                      <a:pt x="211" y="95"/>
                    </a:moveTo>
                    <a:cubicBezTo>
                      <a:pt x="216" y="96"/>
                      <a:pt x="218" y="97"/>
                      <a:pt x="222" y="98"/>
                    </a:cubicBezTo>
                    <a:cubicBezTo>
                      <a:pt x="213" y="103"/>
                      <a:pt x="203" y="109"/>
                      <a:pt x="195" y="113"/>
                    </a:cubicBezTo>
                    <a:cubicBezTo>
                      <a:pt x="194" y="105"/>
                      <a:pt x="199" y="98"/>
                      <a:pt x="211" y="95"/>
                    </a:cubicBezTo>
                    <a:close/>
                    <a:moveTo>
                      <a:pt x="138" y="105"/>
                    </a:moveTo>
                    <a:cubicBezTo>
                      <a:pt x="141" y="105"/>
                      <a:pt x="146" y="106"/>
                      <a:pt x="156" y="109"/>
                    </a:cubicBezTo>
                    <a:cubicBezTo>
                      <a:pt x="173" y="113"/>
                      <a:pt x="175" y="112"/>
                      <a:pt x="185" y="113"/>
                    </a:cubicBezTo>
                    <a:cubicBezTo>
                      <a:pt x="191" y="119"/>
                      <a:pt x="188" y="121"/>
                      <a:pt x="179" y="121"/>
                    </a:cubicBezTo>
                    <a:cubicBezTo>
                      <a:pt x="175" y="121"/>
                      <a:pt x="155" y="116"/>
                      <a:pt x="133" y="109"/>
                    </a:cubicBezTo>
                    <a:cubicBezTo>
                      <a:pt x="134" y="107"/>
                      <a:pt x="133" y="105"/>
                      <a:pt x="138" y="105"/>
                    </a:cubicBezTo>
                    <a:close/>
                    <a:moveTo>
                      <a:pt x="205" y="124"/>
                    </a:moveTo>
                    <a:cubicBezTo>
                      <a:pt x="207" y="124"/>
                      <a:pt x="208" y="126"/>
                      <a:pt x="210" y="126"/>
                    </a:cubicBezTo>
                    <a:cubicBezTo>
                      <a:pt x="210" y="127"/>
                      <a:pt x="209" y="129"/>
                      <a:pt x="207" y="133"/>
                    </a:cubicBezTo>
                    <a:cubicBezTo>
                      <a:pt x="203" y="132"/>
                      <a:pt x="201" y="129"/>
                      <a:pt x="197" y="128"/>
                    </a:cubicBezTo>
                    <a:lnTo>
                      <a:pt x="205" y="124"/>
                    </a:lnTo>
                    <a:close/>
                    <a:moveTo>
                      <a:pt x="187" y="129"/>
                    </a:moveTo>
                    <a:cubicBezTo>
                      <a:pt x="187" y="129"/>
                      <a:pt x="192" y="130"/>
                      <a:pt x="197" y="132"/>
                    </a:cubicBezTo>
                    <a:cubicBezTo>
                      <a:pt x="201" y="133"/>
                      <a:pt x="202" y="135"/>
                      <a:pt x="205" y="136"/>
                    </a:cubicBezTo>
                    <a:cubicBezTo>
                      <a:pt x="190" y="131"/>
                      <a:pt x="186" y="129"/>
                      <a:pt x="187" y="129"/>
                    </a:cubicBezTo>
                    <a:close/>
                    <a:moveTo>
                      <a:pt x="127" y="115"/>
                    </a:moveTo>
                    <a:cubicBezTo>
                      <a:pt x="128" y="115"/>
                      <a:pt x="132" y="117"/>
                      <a:pt x="137" y="118"/>
                    </a:cubicBezTo>
                    <a:cubicBezTo>
                      <a:pt x="147" y="121"/>
                      <a:pt x="155" y="123"/>
                      <a:pt x="165" y="126"/>
                    </a:cubicBezTo>
                    <a:cubicBezTo>
                      <a:pt x="167" y="126"/>
                      <a:pt x="171" y="127"/>
                      <a:pt x="170" y="128"/>
                    </a:cubicBezTo>
                    <a:cubicBezTo>
                      <a:pt x="167" y="131"/>
                      <a:pt x="165" y="134"/>
                      <a:pt x="163" y="136"/>
                    </a:cubicBezTo>
                    <a:cubicBezTo>
                      <a:pt x="163" y="136"/>
                      <a:pt x="163" y="137"/>
                      <a:pt x="162" y="137"/>
                    </a:cubicBezTo>
                    <a:cubicBezTo>
                      <a:pt x="159" y="137"/>
                      <a:pt x="153" y="134"/>
                      <a:pt x="137" y="131"/>
                    </a:cubicBezTo>
                    <a:cubicBezTo>
                      <a:pt x="139" y="129"/>
                      <a:pt x="143" y="129"/>
                      <a:pt x="148" y="129"/>
                    </a:cubicBezTo>
                    <a:cubicBezTo>
                      <a:pt x="129" y="123"/>
                      <a:pt x="121" y="120"/>
                      <a:pt x="122" y="119"/>
                    </a:cubicBezTo>
                    <a:cubicBezTo>
                      <a:pt x="124" y="118"/>
                      <a:pt x="123" y="117"/>
                      <a:pt x="127" y="115"/>
                    </a:cubicBezTo>
                    <a:close/>
                    <a:moveTo>
                      <a:pt x="152" y="139"/>
                    </a:moveTo>
                    <a:cubicBezTo>
                      <a:pt x="153" y="139"/>
                      <a:pt x="162" y="141"/>
                      <a:pt x="170" y="144"/>
                    </a:cubicBezTo>
                    <a:cubicBezTo>
                      <a:pt x="165" y="143"/>
                      <a:pt x="162" y="142"/>
                      <a:pt x="160" y="142"/>
                    </a:cubicBezTo>
                    <a:cubicBezTo>
                      <a:pt x="157" y="142"/>
                      <a:pt x="161" y="146"/>
                      <a:pt x="156" y="146"/>
                    </a:cubicBezTo>
                    <a:cubicBezTo>
                      <a:pt x="155" y="146"/>
                      <a:pt x="152" y="145"/>
                      <a:pt x="148" y="144"/>
                    </a:cubicBezTo>
                    <a:cubicBezTo>
                      <a:pt x="142" y="142"/>
                      <a:pt x="134" y="139"/>
                      <a:pt x="136" y="139"/>
                    </a:cubicBezTo>
                    <a:close/>
                    <a:moveTo>
                      <a:pt x="148" y="147"/>
                    </a:moveTo>
                    <a:cubicBezTo>
                      <a:pt x="150" y="148"/>
                      <a:pt x="153" y="148"/>
                      <a:pt x="155" y="149"/>
                    </a:cubicBezTo>
                    <a:cubicBezTo>
                      <a:pt x="155" y="150"/>
                      <a:pt x="155" y="153"/>
                      <a:pt x="156" y="155"/>
                    </a:cubicBezTo>
                    <a:cubicBezTo>
                      <a:pt x="157" y="156"/>
                      <a:pt x="156" y="156"/>
                      <a:pt x="155" y="156"/>
                    </a:cubicBezTo>
                    <a:cubicBezTo>
                      <a:pt x="152" y="156"/>
                      <a:pt x="143" y="153"/>
                      <a:pt x="124" y="148"/>
                    </a:cubicBezTo>
                    <a:cubicBezTo>
                      <a:pt x="133" y="147"/>
                      <a:pt x="139" y="147"/>
                      <a:pt x="148" y="147"/>
                    </a:cubicBezTo>
                    <a:close/>
                    <a:moveTo>
                      <a:pt x="186" y="154"/>
                    </a:moveTo>
                    <a:cubicBezTo>
                      <a:pt x="194" y="158"/>
                      <a:pt x="197" y="159"/>
                      <a:pt x="195" y="159"/>
                    </a:cubicBezTo>
                    <a:cubicBezTo>
                      <a:pt x="193" y="159"/>
                      <a:pt x="190" y="159"/>
                      <a:pt x="185" y="158"/>
                    </a:cubicBezTo>
                    <a:cubicBezTo>
                      <a:pt x="185" y="156"/>
                      <a:pt x="186" y="155"/>
                      <a:pt x="186" y="154"/>
                    </a:cubicBezTo>
                    <a:close/>
                    <a:moveTo>
                      <a:pt x="107" y="153"/>
                    </a:moveTo>
                    <a:cubicBezTo>
                      <a:pt x="121" y="156"/>
                      <a:pt x="129" y="159"/>
                      <a:pt x="137" y="161"/>
                    </a:cubicBezTo>
                    <a:cubicBezTo>
                      <a:pt x="141" y="161"/>
                      <a:pt x="144" y="160"/>
                      <a:pt x="149" y="160"/>
                    </a:cubicBezTo>
                    <a:cubicBezTo>
                      <a:pt x="153" y="161"/>
                      <a:pt x="157" y="162"/>
                      <a:pt x="158" y="162"/>
                    </a:cubicBezTo>
                    <a:cubicBezTo>
                      <a:pt x="157" y="166"/>
                      <a:pt x="155" y="169"/>
                      <a:pt x="153" y="171"/>
                    </a:cubicBezTo>
                    <a:cubicBezTo>
                      <a:pt x="153" y="171"/>
                      <a:pt x="153" y="172"/>
                      <a:pt x="152" y="172"/>
                    </a:cubicBezTo>
                    <a:cubicBezTo>
                      <a:pt x="150" y="172"/>
                      <a:pt x="145" y="171"/>
                      <a:pt x="129" y="165"/>
                    </a:cubicBezTo>
                    <a:cubicBezTo>
                      <a:pt x="129" y="165"/>
                      <a:pt x="129" y="165"/>
                      <a:pt x="130" y="165"/>
                    </a:cubicBezTo>
                    <a:cubicBezTo>
                      <a:pt x="131" y="165"/>
                      <a:pt x="132" y="165"/>
                      <a:pt x="133" y="165"/>
                    </a:cubicBezTo>
                    <a:cubicBezTo>
                      <a:pt x="136" y="165"/>
                      <a:pt x="135" y="164"/>
                      <a:pt x="107" y="153"/>
                    </a:cubicBezTo>
                    <a:close/>
                    <a:moveTo>
                      <a:pt x="115" y="162"/>
                    </a:moveTo>
                    <a:cubicBezTo>
                      <a:pt x="124" y="166"/>
                      <a:pt x="134" y="169"/>
                      <a:pt x="141" y="171"/>
                    </a:cubicBezTo>
                    <a:cubicBezTo>
                      <a:pt x="143" y="173"/>
                      <a:pt x="144" y="176"/>
                      <a:pt x="147" y="177"/>
                    </a:cubicBezTo>
                    <a:cubicBezTo>
                      <a:pt x="147" y="177"/>
                      <a:pt x="147" y="177"/>
                      <a:pt x="146" y="177"/>
                    </a:cubicBezTo>
                    <a:cubicBezTo>
                      <a:pt x="143" y="177"/>
                      <a:pt x="132" y="174"/>
                      <a:pt x="107" y="165"/>
                    </a:cubicBezTo>
                    <a:cubicBezTo>
                      <a:pt x="110" y="165"/>
                      <a:pt x="112" y="164"/>
                      <a:pt x="115" y="162"/>
                    </a:cubicBezTo>
                    <a:close/>
                    <a:moveTo>
                      <a:pt x="175" y="177"/>
                    </a:moveTo>
                    <a:lnTo>
                      <a:pt x="175" y="177"/>
                    </a:lnTo>
                    <a:cubicBezTo>
                      <a:pt x="176" y="177"/>
                      <a:pt x="176" y="178"/>
                      <a:pt x="177" y="179"/>
                    </a:cubicBezTo>
                    <a:lnTo>
                      <a:pt x="177" y="179"/>
                    </a:lnTo>
                    <a:cubicBezTo>
                      <a:pt x="176" y="178"/>
                      <a:pt x="175" y="178"/>
                      <a:pt x="175" y="177"/>
                    </a:cubicBezTo>
                    <a:close/>
                    <a:moveTo>
                      <a:pt x="178" y="180"/>
                    </a:moveTo>
                    <a:cubicBezTo>
                      <a:pt x="186" y="185"/>
                      <a:pt x="187" y="188"/>
                      <a:pt x="182" y="188"/>
                    </a:cubicBezTo>
                    <a:cubicBezTo>
                      <a:pt x="181" y="188"/>
                      <a:pt x="180" y="188"/>
                      <a:pt x="178" y="187"/>
                    </a:cubicBezTo>
                    <a:cubicBezTo>
                      <a:pt x="160" y="179"/>
                      <a:pt x="181" y="184"/>
                      <a:pt x="178" y="180"/>
                    </a:cubicBezTo>
                    <a:close/>
                    <a:moveTo>
                      <a:pt x="21" y="221"/>
                    </a:moveTo>
                    <a:lnTo>
                      <a:pt x="21" y="221"/>
                    </a:lnTo>
                    <a:cubicBezTo>
                      <a:pt x="21" y="221"/>
                      <a:pt x="21" y="221"/>
                      <a:pt x="21" y="221"/>
                    </a:cubicBezTo>
                    <a:lnTo>
                      <a:pt x="21" y="221"/>
                    </a:lnTo>
                    <a:cubicBezTo>
                      <a:pt x="21" y="221"/>
                      <a:pt x="21" y="221"/>
                      <a:pt x="21" y="221"/>
                    </a:cubicBezTo>
                    <a:close/>
                    <a:moveTo>
                      <a:pt x="116" y="227"/>
                    </a:moveTo>
                    <a:cubicBezTo>
                      <a:pt x="116" y="227"/>
                      <a:pt x="117" y="228"/>
                      <a:pt x="118" y="228"/>
                    </a:cubicBezTo>
                    <a:cubicBezTo>
                      <a:pt x="120" y="229"/>
                      <a:pt x="121" y="232"/>
                      <a:pt x="123" y="234"/>
                    </a:cubicBezTo>
                    <a:cubicBezTo>
                      <a:pt x="121" y="233"/>
                      <a:pt x="117" y="232"/>
                      <a:pt x="114" y="230"/>
                    </a:cubicBezTo>
                    <a:cubicBezTo>
                      <a:pt x="114" y="229"/>
                      <a:pt x="116" y="228"/>
                      <a:pt x="116" y="227"/>
                    </a:cubicBezTo>
                    <a:close/>
                    <a:moveTo>
                      <a:pt x="102" y="233"/>
                    </a:moveTo>
                    <a:cubicBezTo>
                      <a:pt x="106" y="233"/>
                      <a:pt x="109" y="234"/>
                      <a:pt x="112" y="236"/>
                    </a:cubicBezTo>
                    <a:cubicBezTo>
                      <a:pt x="113" y="237"/>
                      <a:pt x="113" y="240"/>
                      <a:pt x="115" y="241"/>
                    </a:cubicBezTo>
                    <a:cubicBezTo>
                      <a:pt x="112" y="241"/>
                      <a:pt x="110" y="240"/>
                      <a:pt x="107" y="238"/>
                    </a:cubicBezTo>
                    <a:cubicBezTo>
                      <a:pt x="106" y="237"/>
                      <a:pt x="104" y="234"/>
                      <a:pt x="102" y="233"/>
                    </a:cubicBezTo>
                    <a:close/>
                    <a:moveTo>
                      <a:pt x="176" y="250"/>
                    </a:moveTo>
                    <a:cubicBezTo>
                      <a:pt x="188" y="255"/>
                      <a:pt x="183" y="254"/>
                      <a:pt x="180" y="255"/>
                    </a:cubicBezTo>
                    <a:cubicBezTo>
                      <a:pt x="179" y="253"/>
                      <a:pt x="178" y="252"/>
                      <a:pt x="176" y="250"/>
                    </a:cubicBezTo>
                    <a:close/>
                    <a:moveTo>
                      <a:pt x="176" y="258"/>
                    </a:moveTo>
                    <a:cubicBezTo>
                      <a:pt x="177" y="258"/>
                      <a:pt x="178" y="258"/>
                      <a:pt x="180" y="258"/>
                    </a:cubicBezTo>
                    <a:cubicBezTo>
                      <a:pt x="180" y="258"/>
                      <a:pt x="180" y="259"/>
                      <a:pt x="179" y="260"/>
                    </a:cubicBezTo>
                    <a:cubicBezTo>
                      <a:pt x="178" y="259"/>
                      <a:pt x="175" y="258"/>
                      <a:pt x="175" y="258"/>
                    </a:cubicBezTo>
                    <a:cubicBezTo>
                      <a:pt x="174" y="258"/>
                      <a:pt x="174" y="258"/>
                      <a:pt x="176" y="258"/>
                    </a:cubicBezTo>
                    <a:close/>
                    <a:moveTo>
                      <a:pt x="93" y="265"/>
                    </a:moveTo>
                    <a:cubicBezTo>
                      <a:pt x="95" y="265"/>
                      <a:pt x="101" y="266"/>
                      <a:pt x="106" y="267"/>
                    </a:cubicBezTo>
                    <a:cubicBezTo>
                      <a:pt x="106" y="269"/>
                      <a:pt x="106" y="270"/>
                      <a:pt x="104" y="271"/>
                    </a:cubicBezTo>
                    <a:cubicBezTo>
                      <a:pt x="91" y="267"/>
                      <a:pt x="90" y="265"/>
                      <a:pt x="93" y="265"/>
                    </a:cubicBezTo>
                    <a:close/>
                    <a:moveTo>
                      <a:pt x="165" y="270"/>
                    </a:moveTo>
                    <a:cubicBezTo>
                      <a:pt x="167" y="270"/>
                      <a:pt x="170" y="271"/>
                      <a:pt x="171" y="271"/>
                    </a:cubicBezTo>
                    <a:cubicBezTo>
                      <a:pt x="171" y="273"/>
                      <a:pt x="170" y="273"/>
                      <a:pt x="170" y="273"/>
                    </a:cubicBezTo>
                    <a:cubicBezTo>
                      <a:pt x="171" y="273"/>
                      <a:pt x="173" y="274"/>
                      <a:pt x="174" y="275"/>
                    </a:cubicBezTo>
                    <a:cubicBezTo>
                      <a:pt x="171" y="275"/>
                      <a:pt x="167" y="274"/>
                      <a:pt x="164" y="273"/>
                    </a:cubicBezTo>
                    <a:cubicBezTo>
                      <a:pt x="164" y="273"/>
                      <a:pt x="165" y="271"/>
                      <a:pt x="165" y="270"/>
                    </a:cubicBezTo>
                    <a:close/>
                    <a:moveTo>
                      <a:pt x="106" y="274"/>
                    </a:moveTo>
                    <a:cubicBezTo>
                      <a:pt x="107" y="275"/>
                      <a:pt x="108" y="275"/>
                      <a:pt x="111" y="275"/>
                    </a:cubicBezTo>
                    <a:cubicBezTo>
                      <a:pt x="110" y="276"/>
                      <a:pt x="110" y="276"/>
                      <a:pt x="110" y="277"/>
                    </a:cubicBezTo>
                    <a:cubicBezTo>
                      <a:pt x="104" y="275"/>
                      <a:pt x="100" y="274"/>
                      <a:pt x="100" y="274"/>
                    </a:cubicBezTo>
                    <a:close/>
                    <a:moveTo>
                      <a:pt x="102" y="281"/>
                    </a:moveTo>
                    <a:cubicBezTo>
                      <a:pt x="116" y="288"/>
                      <a:pt x="119" y="291"/>
                      <a:pt x="112" y="291"/>
                    </a:cubicBezTo>
                    <a:cubicBezTo>
                      <a:pt x="109" y="291"/>
                      <a:pt x="106" y="290"/>
                      <a:pt x="101" y="290"/>
                    </a:cubicBezTo>
                    <a:cubicBezTo>
                      <a:pt x="94" y="285"/>
                      <a:pt x="99" y="284"/>
                      <a:pt x="102" y="281"/>
                    </a:cubicBezTo>
                    <a:close/>
                    <a:moveTo>
                      <a:pt x="97" y="292"/>
                    </a:moveTo>
                    <a:cubicBezTo>
                      <a:pt x="100" y="292"/>
                      <a:pt x="104" y="292"/>
                      <a:pt x="110" y="293"/>
                    </a:cubicBezTo>
                    <a:cubicBezTo>
                      <a:pt x="113" y="301"/>
                      <a:pt x="116" y="308"/>
                      <a:pt x="105" y="308"/>
                    </a:cubicBezTo>
                    <a:cubicBezTo>
                      <a:pt x="101" y="307"/>
                      <a:pt x="99" y="307"/>
                      <a:pt x="96" y="306"/>
                    </a:cubicBezTo>
                    <a:cubicBezTo>
                      <a:pt x="95" y="302"/>
                      <a:pt x="90" y="297"/>
                      <a:pt x="94" y="296"/>
                    </a:cubicBezTo>
                    <a:cubicBezTo>
                      <a:pt x="96" y="295"/>
                      <a:pt x="90" y="292"/>
                      <a:pt x="97" y="292"/>
                    </a:cubicBezTo>
                    <a:close/>
                    <a:moveTo>
                      <a:pt x="92" y="308"/>
                    </a:moveTo>
                    <a:cubicBezTo>
                      <a:pt x="96" y="310"/>
                      <a:pt x="101" y="311"/>
                      <a:pt x="107" y="312"/>
                    </a:cubicBezTo>
                    <a:lnTo>
                      <a:pt x="98" y="312"/>
                    </a:lnTo>
                    <a:lnTo>
                      <a:pt x="87" y="308"/>
                    </a:lnTo>
                    <a:close/>
                    <a:moveTo>
                      <a:pt x="60" y="295"/>
                    </a:moveTo>
                    <a:cubicBezTo>
                      <a:pt x="68" y="297"/>
                      <a:pt x="71" y="302"/>
                      <a:pt x="66" y="306"/>
                    </a:cubicBezTo>
                    <a:cubicBezTo>
                      <a:pt x="64" y="307"/>
                      <a:pt x="60" y="310"/>
                      <a:pt x="57" y="311"/>
                    </a:cubicBezTo>
                    <a:cubicBezTo>
                      <a:pt x="54" y="312"/>
                      <a:pt x="50" y="315"/>
                      <a:pt x="48" y="316"/>
                    </a:cubicBezTo>
                    <a:cubicBezTo>
                      <a:pt x="39" y="305"/>
                      <a:pt x="51" y="300"/>
                      <a:pt x="60" y="295"/>
                    </a:cubicBezTo>
                    <a:close/>
                    <a:moveTo>
                      <a:pt x="49" y="321"/>
                    </a:moveTo>
                    <a:cubicBezTo>
                      <a:pt x="52" y="322"/>
                      <a:pt x="53" y="322"/>
                      <a:pt x="55" y="323"/>
                    </a:cubicBezTo>
                    <a:cubicBezTo>
                      <a:pt x="57" y="323"/>
                      <a:pt x="58" y="325"/>
                      <a:pt x="58" y="327"/>
                    </a:cubicBezTo>
                    <a:cubicBezTo>
                      <a:pt x="57" y="325"/>
                      <a:pt x="54" y="325"/>
                      <a:pt x="52" y="323"/>
                    </a:cubicBezTo>
                    <a:cubicBezTo>
                      <a:pt x="50" y="323"/>
                      <a:pt x="50" y="322"/>
                      <a:pt x="49" y="321"/>
                    </a:cubicBezTo>
                    <a:close/>
                    <a:moveTo>
                      <a:pt x="89" y="327"/>
                    </a:moveTo>
                    <a:cubicBezTo>
                      <a:pt x="90" y="327"/>
                      <a:pt x="90" y="328"/>
                      <a:pt x="91" y="328"/>
                    </a:cubicBezTo>
                    <a:cubicBezTo>
                      <a:pt x="90" y="329"/>
                      <a:pt x="90" y="329"/>
                      <a:pt x="90" y="331"/>
                    </a:cubicBezTo>
                    <a:cubicBezTo>
                      <a:pt x="87" y="329"/>
                      <a:pt x="86" y="329"/>
                      <a:pt x="84" y="328"/>
                    </a:cubicBezTo>
                    <a:cubicBezTo>
                      <a:pt x="85" y="327"/>
                      <a:pt x="87" y="327"/>
                      <a:pt x="89" y="327"/>
                    </a:cubicBezTo>
                    <a:close/>
                    <a:moveTo>
                      <a:pt x="306" y="1"/>
                    </a:moveTo>
                    <a:cubicBezTo>
                      <a:pt x="293" y="2"/>
                      <a:pt x="281" y="3"/>
                      <a:pt x="268" y="4"/>
                    </a:cubicBezTo>
                    <a:cubicBezTo>
                      <a:pt x="266" y="4"/>
                      <a:pt x="262" y="3"/>
                      <a:pt x="259" y="3"/>
                    </a:cubicBezTo>
                    <a:cubicBezTo>
                      <a:pt x="258" y="3"/>
                      <a:pt x="257" y="3"/>
                      <a:pt x="258" y="4"/>
                    </a:cubicBezTo>
                    <a:cubicBezTo>
                      <a:pt x="260" y="8"/>
                      <a:pt x="248" y="7"/>
                      <a:pt x="242" y="8"/>
                    </a:cubicBezTo>
                    <a:cubicBezTo>
                      <a:pt x="236" y="9"/>
                      <a:pt x="222" y="9"/>
                      <a:pt x="213" y="9"/>
                    </a:cubicBezTo>
                    <a:cubicBezTo>
                      <a:pt x="213" y="9"/>
                      <a:pt x="220" y="13"/>
                      <a:pt x="223" y="14"/>
                    </a:cubicBezTo>
                    <a:lnTo>
                      <a:pt x="254" y="18"/>
                    </a:lnTo>
                    <a:cubicBezTo>
                      <a:pt x="254" y="19"/>
                      <a:pt x="254" y="22"/>
                      <a:pt x="253" y="22"/>
                    </a:cubicBezTo>
                    <a:cubicBezTo>
                      <a:pt x="245" y="22"/>
                      <a:pt x="237" y="23"/>
                      <a:pt x="228" y="24"/>
                    </a:cubicBezTo>
                    <a:cubicBezTo>
                      <a:pt x="224" y="24"/>
                      <a:pt x="222" y="27"/>
                      <a:pt x="221" y="28"/>
                    </a:cubicBezTo>
                    <a:cubicBezTo>
                      <a:pt x="219" y="29"/>
                      <a:pt x="223" y="32"/>
                      <a:pt x="221" y="32"/>
                    </a:cubicBezTo>
                    <a:cubicBezTo>
                      <a:pt x="218" y="33"/>
                      <a:pt x="214" y="33"/>
                      <a:pt x="210" y="33"/>
                    </a:cubicBezTo>
                    <a:cubicBezTo>
                      <a:pt x="207" y="33"/>
                      <a:pt x="203" y="33"/>
                      <a:pt x="200" y="33"/>
                    </a:cubicBezTo>
                    <a:cubicBezTo>
                      <a:pt x="193" y="34"/>
                      <a:pt x="197" y="39"/>
                      <a:pt x="201" y="44"/>
                    </a:cubicBezTo>
                    <a:cubicBezTo>
                      <a:pt x="205" y="46"/>
                      <a:pt x="201" y="48"/>
                      <a:pt x="200" y="50"/>
                    </a:cubicBezTo>
                    <a:cubicBezTo>
                      <a:pt x="199" y="53"/>
                      <a:pt x="197" y="56"/>
                      <a:pt x="196" y="60"/>
                    </a:cubicBezTo>
                    <a:cubicBezTo>
                      <a:pt x="205" y="62"/>
                      <a:pt x="211" y="64"/>
                      <a:pt x="217" y="66"/>
                    </a:cubicBezTo>
                    <a:cubicBezTo>
                      <a:pt x="216" y="66"/>
                      <a:pt x="216" y="66"/>
                      <a:pt x="215" y="66"/>
                    </a:cubicBezTo>
                    <a:cubicBezTo>
                      <a:pt x="211" y="66"/>
                      <a:pt x="201" y="62"/>
                      <a:pt x="197" y="62"/>
                    </a:cubicBezTo>
                    <a:cubicBezTo>
                      <a:pt x="187" y="62"/>
                      <a:pt x="181" y="62"/>
                      <a:pt x="177" y="64"/>
                    </a:cubicBezTo>
                    <a:cubicBezTo>
                      <a:pt x="165" y="68"/>
                      <a:pt x="156" y="74"/>
                      <a:pt x="144" y="77"/>
                    </a:cubicBezTo>
                    <a:cubicBezTo>
                      <a:pt x="142" y="77"/>
                      <a:pt x="137" y="79"/>
                      <a:pt x="133" y="79"/>
                    </a:cubicBezTo>
                    <a:cubicBezTo>
                      <a:pt x="124" y="75"/>
                      <a:pt x="121" y="74"/>
                      <a:pt x="124" y="74"/>
                    </a:cubicBezTo>
                    <a:cubicBezTo>
                      <a:pt x="126" y="74"/>
                      <a:pt x="127" y="74"/>
                      <a:pt x="128" y="74"/>
                    </a:cubicBezTo>
                    <a:cubicBezTo>
                      <a:pt x="137" y="74"/>
                      <a:pt x="125" y="67"/>
                      <a:pt x="133" y="67"/>
                    </a:cubicBezTo>
                    <a:cubicBezTo>
                      <a:pt x="134" y="67"/>
                      <a:pt x="137" y="68"/>
                      <a:pt x="141" y="69"/>
                    </a:cubicBezTo>
                    <a:cubicBezTo>
                      <a:pt x="144" y="66"/>
                      <a:pt x="148" y="64"/>
                      <a:pt x="150" y="61"/>
                    </a:cubicBezTo>
                    <a:cubicBezTo>
                      <a:pt x="154" y="60"/>
                      <a:pt x="160" y="59"/>
                      <a:pt x="158" y="55"/>
                    </a:cubicBezTo>
                    <a:cubicBezTo>
                      <a:pt x="157" y="51"/>
                      <a:pt x="159" y="50"/>
                      <a:pt x="162" y="49"/>
                    </a:cubicBezTo>
                    <a:cubicBezTo>
                      <a:pt x="163" y="48"/>
                      <a:pt x="160" y="46"/>
                      <a:pt x="160" y="45"/>
                    </a:cubicBezTo>
                    <a:cubicBezTo>
                      <a:pt x="150" y="40"/>
                      <a:pt x="142" y="39"/>
                      <a:pt x="142" y="39"/>
                    </a:cubicBezTo>
                    <a:cubicBezTo>
                      <a:pt x="139" y="40"/>
                      <a:pt x="138" y="44"/>
                      <a:pt x="137" y="45"/>
                    </a:cubicBezTo>
                    <a:cubicBezTo>
                      <a:pt x="133" y="49"/>
                      <a:pt x="131" y="54"/>
                      <a:pt x="127" y="58"/>
                    </a:cubicBezTo>
                    <a:cubicBezTo>
                      <a:pt x="126" y="58"/>
                      <a:pt x="121" y="57"/>
                      <a:pt x="119" y="57"/>
                    </a:cubicBezTo>
                    <a:cubicBezTo>
                      <a:pt x="117" y="57"/>
                      <a:pt x="116" y="58"/>
                      <a:pt x="116" y="58"/>
                    </a:cubicBezTo>
                    <a:cubicBezTo>
                      <a:pt x="118" y="64"/>
                      <a:pt x="112" y="67"/>
                      <a:pt x="101" y="69"/>
                    </a:cubicBezTo>
                    <a:cubicBezTo>
                      <a:pt x="97" y="70"/>
                      <a:pt x="97" y="71"/>
                      <a:pt x="111" y="77"/>
                    </a:cubicBezTo>
                    <a:lnTo>
                      <a:pt x="126" y="77"/>
                    </a:lnTo>
                    <a:cubicBezTo>
                      <a:pt x="128" y="79"/>
                      <a:pt x="131" y="79"/>
                      <a:pt x="133" y="80"/>
                    </a:cubicBezTo>
                    <a:cubicBezTo>
                      <a:pt x="128" y="81"/>
                      <a:pt x="123" y="82"/>
                      <a:pt x="120" y="84"/>
                    </a:cubicBezTo>
                    <a:cubicBezTo>
                      <a:pt x="115" y="82"/>
                      <a:pt x="112" y="81"/>
                      <a:pt x="112" y="81"/>
                    </a:cubicBezTo>
                    <a:cubicBezTo>
                      <a:pt x="108" y="80"/>
                      <a:pt x="106" y="79"/>
                      <a:pt x="97" y="75"/>
                    </a:cubicBezTo>
                    <a:cubicBezTo>
                      <a:pt x="97" y="76"/>
                      <a:pt x="96" y="79"/>
                      <a:pt x="96" y="80"/>
                    </a:cubicBezTo>
                    <a:cubicBezTo>
                      <a:pt x="99" y="81"/>
                      <a:pt x="102" y="82"/>
                      <a:pt x="106" y="83"/>
                    </a:cubicBezTo>
                    <a:cubicBezTo>
                      <a:pt x="111" y="83"/>
                      <a:pt x="117" y="85"/>
                      <a:pt x="126" y="87"/>
                    </a:cubicBezTo>
                    <a:cubicBezTo>
                      <a:pt x="122" y="90"/>
                      <a:pt x="121" y="92"/>
                      <a:pt x="117" y="93"/>
                    </a:cubicBezTo>
                    <a:cubicBezTo>
                      <a:pt x="116" y="93"/>
                      <a:pt x="107" y="92"/>
                      <a:pt x="101" y="91"/>
                    </a:cubicBezTo>
                    <a:cubicBezTo>
                      <a:pt x="97" y="91"/>
                      <a:pt x="94" y="89"/>
                      <a:pt x="92" y="89"/>
                    </a:cubicBezTo>
                    <a:cubicBezTo>
                      <a:pt x="89" y="91"/>
                      <a:pt x="85" y="91"/>
                      <a:pt x="82" y="92"/>
                    </a:cubicBezTo>
                    <a:cubicBezTo>
                      <a:pt x="82" y="92"/>
                      <a:pt x="84" y="93"/>
                      <a:pt x="85" y="93"/>
                    </a:cubicBezTo>
                    <a:cubicBezTo>
                      <a:pt x="94" y="96"/>
                      <a:pt x="100" y="98"/>
                      <a:pt x="113" y="103"/>
                    </a:cubicBezTo>
                    <a:cubicBezTo>
                      <a:pt x="111" y="103"/>
                      <a:pt x="109" y="103"/>
                      <a:pt x="106" y="102"/>
                    </a:cubicBezTo>
                    <a:lnTo>
                      <a:pt x="106" y="102"/>
                    </a:lnTo>
                    <a:cubicBezTo>
                      <a:pt x="109" y="103"/>
                      <a:pt x="111" y="104"/>
                      <a:pt x="112" y="105"/>
                    </a:cubicBezTo>
                    <a:cubicBezTo>
                      <a:pt x="112" y="105"/>
                      <a:pt x="111" y="106"/>
                      <a:pt x="111" y="107"/>
                    </a:cubicBezTo>
                    <a:cubicBezTo>
                      <a:pt x="104" y="104"/>
                      <a:pt x="100" y="103"/>
                      <a:pt x="98" y="102"/>
                    </a:cubicBezTo>
                    <a:lnTo>
                      <a:pt x="98" y="102"/>
                    </a:lnTo>
                    <a:cubicBezTo>
                      <a:pt x="101" y="102"/>
                      <a:pt x="104" y="102"/>
                      <a:pt x="106" y="102"/>
                    </a:cubicBezTo>
                    <a:lnTo>
                      <a:pt x="106" y="102"/>
                    </a:lnTo>
                    <a:cubicBezTo>
                      <a:pt x="105" y="102"/>
                      <a:pt x="104" y="102"/>
                      <a:pt x="102" y="101"/>
                    </a:cubicBezTo>
                    <a:cubicBezTo>
                      <a:pt x="101" y="101"/>
                      <a:pt x="99" y="101"/>
                      <a:pt x="98" y="101"/>
                    </a:cubicBezTo>
                    <a:cubicBezTo>
                      <a:pt x="97" y="101"/>
                      <a:pt x="97" y="101"/>
                      <a:pt x="98" y="102"/>
                    </a:cubicBezTo>
                    <a:lnTo>
                      <a:pt x="98" y="102"/>
                    </a:lnTo>
                    <a:cubicBezTo>
                      <a:pt x="97" y="102"/>
                      <a:pt x="96" y="101"/>
                      <a:pt x="94" y="101"/>
                    </a:cubicBezTo>
                    <a:cubicBezTo>
                      <a:pt x="88" y="100"/>
                      <a:pt x="83" y="99"/>
                      <a:pt x="81" y="99"/>
                    </a:cubicBezTo>
                    <a:cubicBezTo>
                      <a:pt x="78" y="99"/>
                      <a:pt x="80" y="100"/>
                      <a:pt x="90" y="104"/>
                    </a:cubicBezTo>
                    <a:lnTo>
                      <a:pt x="96" y="104"/>
                    </a:lnTo>
                    <a:cubicBezTo>
                      <a:pt x="100" y="104"/>
                      <a:pt x="102" y="106"/>
                      <a:pt x="106" y="107"/>
                    </a:cubicBezTo>
                    <a:cubicBezTo>
                      <a:pt x="101" y="106"/>
                      <a:pt x="96" y="106"/>
                      <a:pt x="91" y="104"/>
                    </a:cubicBezTo>
                    <a:lnTo>
                      <a:pt x="91" y="104"/>
                    </a:lnTo>
                    <a:cubicBezTo>
                      <a:pt x="96" y="107"/>
                      <a:pt x="105" y="110"/>
                      <a:pt x="106" y="112"/>
                    </a:cubicBezTo>
                    <a:cubicBezTo>
                      <a:pt x="108" y="113"/>
                      <a:pt x="107" y="114"/>
                      <a:pt x="106" y="114"/>
                    </a:cubicBezTo>
                    <a:cubicBezTo>
                      <a:pt x="105" y="116"/>
                      <a:pt x="105" y="118"/>
                      <a:pt x="99" y="118"/>
                    </a:cubicBezTo>
                    <a:cubicBezTo>
                      <a:pt x="97" y="118"/>
                      <a:pt x="94" y="117"/>
                      <a:pt x="89" y="117"/>
                    </a:cubicBezTo>
                    <a:cubicBezTo>
                      <a:pt x="86" y="116"/>
                      <a:pt x="85" y="116"/>
                      <a:pt x="83" y="116"/>
                    </a:cubicBezTo>
                    <a:cubicBezTo>
                      <a:pt x="78" y="116"/>
                      <a:pt x="81" y="119"/>
                      <a:pt x="79" y="120"/>
                    </a:cubicBezTo>
                    <a:lnTo>
                      <a:pt x="80" y="122"/>
                    </a:lnTo>
                    <a:cubicBezTo>
                      <a:pt x="80" y="124"/>
                      <a:pt x="85" y="128"/>
                      <a:pt x="78" y="128"/>
                    </a:cubicBezTo>
                    <a:cubicBezTo>
                      <a:pt x="75" y="128"/>
                      <a:pt x="76" y="131"/>
                      <a:pt x="76" y="133"/>
                    </a:cubicBezTo>
                    <a:cubicBezTo>
                      <a:pt x="75" y="133"/>
                      <a:pt x="79" y="134"/>
                      <a:pt x="85" y="136"/>
                    </a:cubicBezTo>
                    <a:cubicBezTo>
                      <a:pt x="98" y="142"/>
                      <a:pt x="104" y="144"/>
                      <a:pt x="102" y="144"/>
                    </a:cubicBezTo>
                    <a:cubicBezTo>
                      <a:pt x="101" y="144"/>
                      <a:pt x="97" y="143"/>
                      <a:pt x="89" y="141"/>
                    </a:cubicBezTo>
                    <a:cubicBezTo>
                      <a:pt x="86" y="140"/>
                      <a:pt x="82" y="140"/>
                      <a:pt x="81" y="140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85" y="143"/>
                      <a:pt x="85" y="144"/>
                      <a:pt x="82" y="144"/>
                    </a:cubicBezTo>
                    <a:cubicBezTo>
                      <a:pt x="78" y="144"/>
                      <a:pt x="68" y="141"/>
                      <a:pt x="58" y="139"/>
                    </a:cubicBezTo>
                    <a:lnTo>
                      <a:pt x="58" y="139"/>
                    </a:lnTo>
                    <a:cubicBezTo>
                      <a:pt x="92" y="151"/>
                      <a:pt x="106" y="159"/>
                      <a:pt x="97" y="159"/>
                    </a:cubicBezTo>
                    <a:cubicBezTo>
                      <a:pt x="96" y="159"/>
                      <a:pt x="100" y="161"/>
                      <a:pt x="99" y="161"/>
                    </a:cubicBezTo>
                    <a:cubicBezTo>
                      <a:pt x="96" y="162"/>
                      <a:pt x="94" y="162"/>
                      <a:pt x="91" y="164"/>
                    </a:cubicBezTo>
                    <a:cubicBezTo>
                      <a:pt x="89" y="162"/>
                      <a:pt x="86" y="162"/>
                      <a:pt x="84" y="161"/>
                    </a:cubicBezTo>
                    <a:cubicBezTo>
                      <a:pt x="80" y="159"/>
                      <a:pt x="78" y="157"/>
                      <a:pt x="75" y="156"/>
                    </a:cubicBezTo>
                    <a:cubicBezTo>
                      <a:pt x="72" y="155"/>
                      <a:pt x="70" y="155"/>
                      <a:pt x="68" y="155"/>
                    </a:cubicBezTo>
                    <a:cubicBezTo>
                      <a:pt x="67" y="155"/>
                      <a:pt x="66" y="155"/>
                      <a:pt x="65" y="155"/>
                    </a:cubicBezTo>
                    <a:cubicBezTo>
                      <a:pt x="63" y="155"/>
                      <a:pt x="55" y="151"/>
                      <a:pt x="50" y="150"/>
                    </a:cubicBezTo>
                    <a:lnTo>
                      <a:pt x="50" y="150"/>
                    </a:lnTo>
                    <a:cubicBezTo>
                      <a:pt x="57" y="154"/>
                      <a:pt x="65" y="157"/>
                      <a:pt x="73" y="160"/>
                    </a:cubicBezTo>
                    <a:cubicBezTo>
                      <a:pt x="76" y="161"/>
                      <a:pt x="82" y="162"/>
                      <a:pt x="91" y="166"/>
                    </a:cubicBezTo>
                    <a:cubicBezTo>
                      <a:pt x="87" y="166"/>
                      <a:pt x="87" y="168"/>
                      <a:pt x="82" y="168"/>
                    </a:cubicBezTo>
                    <a:cubicBezTo>
                      <a:pt x="81" y="168"/>
                      <a:pt x="79" y="168"/>
                      <a:pt x="76" y="167"/>
                    </a:cubicBezTo>
                    <a:cubicBezTo>
                      <a:pt x="73" y="167"/>
                      <a:pt x="71" y="167"/>
                      <a:pt x="69" y="167"/>
                    </a:cubicBezTo>
                    <a:cubicBezTo>
                      <a:pt x="63" y="167"/>
                      <a:pt x="61" y="168"/>
                      <a:pt x="61" y="170"/>
                    </a:cubicBezTo>
                    <a:cubicBezTo>
                      <a:pt x="61" y="171"/>
                      <a:pt x="61" y="173"/>
                      <a:pt x="60" y="173"/>
                    </a:cubicBezTo>
                    <a:cubicBezTo>
                      <a:pt x="57" y="173"/>
                      <a:pt x="50" y="173"/>
                      <a:pt x="66" y="180"/>
                    </a:cubicBezTo>
                    <a:cubicBezTo>
                      <a:pt x="73" y="183"/>
                      <a:pt x="75" y="184"/>
                      <a:pt x="73" y="184"/>
                    </a:cubicBezTo>
                    <a:cubicBezTo>
                      <a:pt x="70" y="184"/>
                      <a:pt x="58" y="181"/>
                      <a:pt x="39" y="175"/>
                    </a:cubicBezTo>
                    <a:lnTo>
                      <a:pt x="39" y="175"/>
                    </a:lnTo>
                    <a:cubicBezTo>
                      <a:pt x="58" y="181"/>
                      <a:pt x="59" y="182"/>
                      <a:pt x="58" y="182"/>
                    </a:cubicBezTo>
                    <a:cubicBezTo>
                      <a:pt x="57" y="182"/>
                      <a:pt x="56" y="182"/>
                      <a:pt x="56" y="182"/>
                    </a:cubicBezTo>
                    <a:cubicBezTo>
                      <a:pt x="54" y="182"/>
                      <a:pt x="54" y="183"/>
                      <a:pt x="66" y="187"/>
                    </a:cubicBezTo>
                    <a:cubicBezTo>
                      <a:pt x="49" y="183"/>
                      <a:pt x="41" y="181"/>
                      <a:pt x="38" y="181"/>
                    </a:cubicBezTo>
                    <a:cubicBezTo>
                      <a:pt x="36" y="181"/>
                      <a:pt x="38" y="182"/>
                      <a:pt x="42" y="184"/>
                    </a:cubicBezTo>
                    <a:cubicBezTo>
                      <a:pt x="53" y="190"/>
                      <a:pt x="39" y="187"/>
                      <a:pt x="43" y="191"/>
                    </a:cubicBezTo>
                    <a:cubicBezTo>
                      <a:pt x="45" y="192"/>
                      <a:pt x="39" y="192"/>
                      <a:pt x="53" y="200"/>
                    </a:cubicBezTo>
                    <a:cubicBezTo>
                      <a:pt x="55" y="201"/>
                      <a:pt x="55" y="201"/>
                      <a:pt x="53" y="201"/>
                    </a:cubicBezTo>
                    <a:cubicBezTo>
                      <a:pt x="52" y="201"/>
                      <a:pt x="50" y="201"/>
                      <a:pt x="50" y="201"/>
                    </a:cubicBezTo>
                    <a:lnTo>
                      <a:pt x="47" y="205"/>
                    </a:lnTo>
                    <a:lnTo>
                      <a:pt x="48" y="206"/>
                    </a:lnTo>
                    <a:cubicBezTo>
                      <a:pt x="47" y="210"/>
                      <a:pt x="28" y="206"/>
                      <a:pt x="40" y="212"/>
                    </a:cubicBezTo>
                    <a:cubicBezTo>
                      <a:pt x="46" y="216"/>
                      <a:pt x="48" y="218"/>
                      <a:pt x="42" y="218"/>
                    </a:cubicBezTo>
                    <a:cubicBezTo>
                      <a:pt x="39" y="218"/>
                      <a:pt x="33" y="217"/>
                      <a:pt x="24" y="215"/>
                    </a:cubicBezTo>
                    <a:cubicBezTo>
                      <a:pt x="22" y="215"/>
                      <a:pt x="21" y="214"/>
                      <a:pt x="20" y="214"/>
                    </a:cubicBezTo>
                    <a:lnTo>
                      <a:pt x="20" y="214"/>
                    </a:lnTo>
                    <a:cubicBezTo>
                      <a:pt x="20" y="214"/>
                      <a:pt x="20" y="215"/>
                      <a:pt x="21" y="215"/>
                    </a:cubicBezTo>
                    <a:cubicBezTo>
                      <a:pt x="23" y="218"/>
                      <a:pt x="31" y="222"/>
                      <a:pt x="27" y="222"/>
                    </a:cubicBezTo>
                    <a:cubicBezTo>
                      <a:pt x="26" y="222"/>
                      <a:pt x="24" y="221"/>
                      <a:pt x="21" y="221"/>
                    </a:cubicBezTo>
                    <a:lnTo>
                      <a:pt x="21" y="221"/>
                    </a:lnTo>
                    <a:cubicBezTo>
                      <a:pt x="22" y="221"/>
                      <a:pt x="22" y="221"/>
                      <a:pt x="23" y="222"/>
                    </a:cubicBezTo>
                    <a:cubicBezTo>
                      <a:pt x="42" y="229"/>
                      <a:pt x="29" y="227"/>
                      <a:pt x="33" y="229"/>
                    </a:cubicBezTo>
                    <a:cubicBezTo>
                      <a:pt x="34" y="231"/>
                      <a:pt x="33" y="231"/>
                      <a:pt x="39" y="233"/>
                    </a:cubicBezTo>
                    <a:cubicBezTo>
                      <a:pt x="47" y="237"/>
                      <a:pt x="50" y="238"/>
                      <a:pt x="48" y="238"/>
                    </a:cubicBezTo>
                    <a:cubicBezTo>
                      <a:pt x="47" y="238"/>
                      <a:pt x="44" y="237"/>
                      <a:pt x="39" y="236"/>
                    </a:cubicBezTo>
                    <a:cubicBezTo>
                      <a:pt x="34" y="235"/>
                      <a:pt x="30" y="234"/>
                      <a:pt x="28" y="234"/>
                    </a:cubicBezTo>
                    <a:cubicBezTo>
                      <a:pt x="26" y="234"/>
                      <a:pt x="28" y="236"/>
                      <a:pt x="44" y="242"/>
                    </a:cubicBezTo>
                    <a:cubicBezTo>
                      <a:pt x="48" y="243"/>
                      <a:pt x="50" y="245"/>
                      <a:pt x="50" y="245"/>
                    </a:cubicBezTo>
                    <a:cubicBezTo>
                      <a:pt x="49" y="246"/>
                      <a:pt x="48" y="246"/>
                      <a:pt x="47" y="246"/>
                    </a:cubicBezTo>
                    <a:cubicBezTo>
                      <a:pt x="45" y="246"/>
                      <a:pt x="43" y="246"/>
                      <a:pt x="40" y="245"/>
                    </a:cubicBezTo>
                    <a:cubicBezTo>
                      <a:pt x="36" y="244"/>
                      <a:pt x="34" y="244"/>
                      <a:pt x="32" y="244"/>
                    </a:cubicBezTo>
                    <a:cubicBezTo>
                      <a:pt x="24" y="244"/>
                      <a:pt x="31" y="249"/>
                      <a:pt x="25" y="249"/>
                    </a:cubicBezTo>
                    <a:cubicBezTo>
                      <a:pt x="25" y="249"/>
                      <a:pt x="25" y="249"/>
                      <a:pt x="24" y="249"/>
                    </a:cubicBezTo>
                    <a:lnTo>
                      <a:pt x="24" y="249"/>
                    </a:lnTo>
                    <a:cubicBezTo>
                      <a:pt x="24" y="249"/>
                      <a:pt x="24" y="250"/>
                      <a:pt x="26" y="250"/>
                    </a:cubicBezTo>
                    <a:cubicBezTo>
                      <a:pt x="34" y="254"/>
                      <a:pt x="43" y="259"/>
                      <a:pt x="39" y="259"/>
                    </a:cubicBezTo>
                    <a:cubicBezTo>
                      <a:pt x="39" y="259"/>
                      <a:pt x="38" y="258"/>
                      <a:pt x="38" y="258"/>
                    </a:cubicBezTo>
                    <a:cubicBezTo>
                      <a:pt x="32" y="258"/>
                      <a:pt x="34" y="260"/>
                      <a:pt x="36" y="263"/>
                    </a:cubicBezTo>
                    <a:cubicBezTo>
                      <a:pt x="38" y="264"/>
                      <a:pt x="39" y="264"/>
                      <a:pt x="43" y="266"/>
                    </a:cubicBezTo>
                    <a:cubicBezTo>
                      <a:pt x="51" y="270"/>
                      <a:pt x="56" y="273"/>
                      <a:pt x="53" y="273"/>
                    </a:cubicBezTo>
                    <a:cubicBezTo>
                      <a:pt x="52" y="273"/>
                      <a:pt x="48" y="272"/>
                      <a:pt x="40" y="270"/>
                    </a:cubicBezTo>
                    <a:cubicBezTo>
                      <a:pt x="34" y="268"/>
                      <a:pt x="29" y="268"/>
                      <a:pt x="27" y="268"/>
                    </a:cubicBezTo>
                    <a:cubicBezTo>
                      <a:pt x="24" y="268"/>
                      <a:pt x="24" y="268"/>
                      <a:pt x="28" y="270"/>
                    </a:cubicBezTo>
                    <a:cubicBezTo>
                      <a:pt x="39" y="275"/>
                      <a:pt x="40" y="277"/>
                      <a:pt x="37" y="277"/>
                    </a:cubicBezTo>
                    <a:cubicBezTo>
                      <a:pt x="35" y="277"/>
                      <a:pt x="30" y="276"/>
                      <a:pt x="27" y="275"/>
                    </a:cubicBezTo>
                    <a:cubicBezTo>
                      <a:pt x="21" y="275"/>
                      <a:pt x="15" y="274"/>
                      <a:pt x="12" y="274"/>
                    </a:cubicBezTo>
                    <a:cubicBezTo>
                      <a:pt x="7" y="274"/>
                      <a:pt x="8" y="276"/>
                      <a:pt x="27" y="285"/>
                    </a:cubicBezTo>
                    <a:lnTo>
                      <a:pt x="25" y="285"/>
                    </a:lnTo>
                    <a:cubicBezTo>
                      <a:pt x="22" y="285"/>
                      <a:pt x="20" y="286"/>
                      <a:pt x="12" y="286"/>
                    </a:cubicBezTo>
                    <a:cubicBezTo>
                      <a:pt x="8" y="286"/>
                      <a:pt x="4" y="286"/>
                      <a:pt x="18" y="291"/>
                    </a:cubicBezTo>
                    <a:cubicBezTo>
                      <a:pt x="33" y="298"/>
                      <a:pt x="37" y="301"/>
                      <a:pt x="33" y="301"/>
                    </a:cubicBezTo>
                    <a:cubicBezTo>
                      <a:pt x="32" y="301"/>
                      <a:pt x="31" y="300"/>
                      <a:pt x="30" y="300"/>
                    </a:cubicBezTo>
                    <a:cubicBezTo>
                      <a:pt x="29" y="300"/>
                      <a:pt x="28" y="300"/>
                      <a:pt x="28" y="300"/>
                    </a:cubicBezTo>
                    <a:cubicBezTo>
                      <a:pt x="19" y="300"/>
                      <a:pt x="32" y="307"/>
                      <a:pt x="25" y="307"/>
                    </a:cubicBezTo>
                    <a:cubicBezTo>
                      <a:pt x="19" y="307"/>
                      <a:pt x="25" y="311"/>
                      <a:pt x="24" y="313"/>
                    </a:cubicBezTo>
                    <a:cubicBezTo>
                      <a:pt x="23" y="316"/>
                      <a:pt x="19" y="318"/>
                      <a:pt x="18" y="321"/>
                    </a:cubicBezTo>
                    <a:cubicBezTo>
                      <a:pt x="17" y="321"/>
                      <a:pt x="20" y="322"/>
                      <a:pt x="22" y="323"/>
                    </a:cubicBezTo>
                    <a:cubicBezTo>
                      <a:pt x="30" y="328"/>
                      <a:pt x="39" y="329"/>
                      <a:pt x="48" y="333"/>
                    </a:cubicBezTo>
                    <a:cubicBezTo>
                      <a:pt x="34" y="332"/>
                      <a:pt x="13" y="327"/>
                      <a:pt x="6" y="327"/>
                    </a:cubicBezTo>
                    <a:cubicBezTo>
                      <a:pt x="1" y="327"/>
                      <a:pt x="3" y="330"/>
                      <a:pt x="20" y="338"/>
                    </a:cubicBezTo>
                    <a:cubicBezTo>
                      <a:pt x="23" y="338"/>
                      <a:pt x="19" y="336"/>
                      <a:pt x="18" y="334"/>
                    </a:cubicBezTo>
                    <a:cubicBezTo>
                      <a:pt x="17" y="334"/>
                      <a:pt x="17" y="333"/>
                      <a:pt x="18" y="333"/>
                    </a:cubicBezTo>
                    <a:cubicBezTo>
                      <a:pt x="19" y="333"/>
                      <a:pt x="24" y="335"/>
                      <a:pt x="40" y="339"/>
                    </a:cubicBezTo>
                    <a:lnTo>
                      <a:pt x="29" y="339"/>
                    </a:lnTo>
                    <a:cubicBezTo>
                      <a:pt x="40" y="343"/>
                      <a:pt x="50" y="347"/>
                      <a:pt x="62" y="353"/>
                    </a:cubicBezTo>
                    <a:cubicBezTo>
                      <a:pt x="62" y="354"/>
                      <a:pt x="54" y="354"/>
                      <a:pt x="62" y="357"/>
                    </a:cubicBezTo>
                    <a:cubicBezTo>
                      <a:pt x="86" y="365"/>
                      <a:pt x="77" y="365"/>
                      <a:pt x="87" y="369"/>
                    </a:cubicBezTo>
                    <a:cubicBezTo>
                      <a:pt x="96" y="375"/>
                      <a:pt x="97" y="377"/>
                      <a:pt x="93" y="377"/>
                    </a:cubicBezTo>
                    <a:cubicBezTo>
                      <a:pt x="91" y="377"/>
                      <a:pt x="87" y="376"/>
                      <a:pt x="82" y="375"/>
                    </a:cubicBezTo>
                    <a:cubicBezTo>
                      <a:pt x="77" y="374"/>
                      <a:pt x="75" y="374"/>
                      <a:pt x="72" y="374"/>
                    </a:cubicBezTo>
                    <a:cubicBezTo>
                      <a:pt x="83" y="376"/>
                      <a:pt x="100" y="381"/>
                      <a:pt x="118" y="388"/>
                    </a:cubicBezTo>
                    <a:cubicBezTo>
                      <a:pt x="125" y="392"/>
                      <a:pt x="130" y="395"/>
                      <a:pt x="126" y="395"/>
                    </a:cubicBezTo>
                    <a:cubicBezTo>
                      <a:pt x="124" y="395"/>
                      <a:pt x="119" y="394"/>
                      <a:pt x="109" y="391"/>
                    </a:cubicBezTo>
                    <a:lnTo>
                      <a:pt x="109" y="391"/>
                    </a:lnTo>
                    <a:cubicBezTo>
                      <a:pt x="128" y="399"/>
                      <a:pt x="140" y="404"/>
                      <a:pt x="154" y="407"/>
                    </a:cubicBezTo>
                    <a:cubicBezTo>
                      <a:pt x="175" y="415"/>
                      <a:pt x="200" y="423"/>
                      <a:pt x="214" y="427"/>
                    </a:cubicBezTo>
                    <a:cubicBezTo>
                      <a:pt x="261" y="441"/>
                      <a:pt x="288" y="446"/>
                      <a:pt x="299" y="446"/>
                    </a:cubicBezTo>
                    <a:cubicBezTo>
                      <a:pt x="300" y="446"/>
                      <a:pt x="301" y="446"/>
                      <a:pt x="302" y="446"/>
                    </a:cubicBezTo>
                    <a:cubicBezTo>
                      <a:pt x="315" y="443"/>
                      <a:pt x="320" y="439"/>
                      <a:pt x="324" y="433"/>
                    </a:cubicBezTo>
                    <a:cubicBezTo>
                      <a:pt x="332" y="423"/>
                      <a:pt x="336" y="410"/>
                      <a:pt x="341" y="399"/>
                    </a:cubicBezTo>
                    <a:cubicBezTo>
                      <a:pt x="345" y="390"/>
                      <a:pt x="348" y="383"/>
                      <a:pt x="349" y="374"/>
                    </a:cubicBezTo>
                    <a:cubicBezTo>
                      <a:pt x="350" y="365"/>
                      <a:pt x="350" y="355"/>
                      <a:pt x="350" y="346"/>
                    </a:cubicBezTo>
                    <a:cubicBezTo>
                      <a:pt x="352" y="338"/>
                      <a:pt x="353" y="332"/>
                      <a:pt x="353" y="325"/>
                    </a:cubicBezTo>
                    <a:cubicBezTo>
                      <a:pt x="353" y="322"/>
                      <a:pt x="349" y="318"/>
                      <a:pt x="350" y="316"/>
                    </a:cubicBezTo>
                    <a:cubicBezTo>
                      <a:pt x="353" y="312"/>
                      <a:pt x="360" y="311"/>
                      <a:pt x="360" y="307"/>
                    </a:cubicBezTo>
                    <a:cubicBezTo>
                      <a:pt x="360" y="298"/>
                      <a:pt x="353" y="288"/>
                      <a:pt x="362" y="285"/>
                    </a:cubicBezTo>
                    <a:cubicBezTo>
                      <a:pt x="366" y="282"/>
                      <a:pt x="366" y="279"/>
                      <a:pt x="366" y="276"/>
                    </a:cubicBezTo>
                    <a:cubicBezTo>
                      <a:pt x="366" y="272"/>
                      <a:pt x="365" y="270"/>
                      <a:pt x="365" y="266"/>
                    </a:cubicBezTo>
                    <a:cubicBezTo>
                      <a:pt x="363" y="263"/>
                      <a:pt x="363" y="259"/>
                      <a:pt x="363" y="255"/>
                    </a:cubicBezTo>
                    <a:cubicBezTo>
                      <a:pt x="363" y="252"/>
                      <a:pt x="362" y="248"/>
                      <a:pt x="363" y="245"/>
                    </a:cubicBezTo>
                    <a:cubicBezTo>
                      <a:pt x="363" y="244"/>
                      <a:pt x="369" y="244"/>
                      <a:pt x="369" y="242"/>
                    </a:cubicBezTo>
                    <a:cubicBezTo>
                      <a:pt x="368" y="236"/>
                      <a:pt x="363" y="231"/>
                      <a:pt x="365" y="226"/>
                    </a:cubicBezTo>
                    <a:cubicBezTo>
                      <a:pt x="366" y="222"/>
                      <a:pt x="371" y="221"/>
                      <a:pt x="375" y="218"/>
                    </a:cubicBezTo>
                    <a:cubicBezTo>
                      <a:pt x="379" y="214"/>
                      <a:pt x="387" y="213"/>
                      <a:pt x="391" y="211"/>
                    </a:cubicBezTo>
                    <a:cubicBezTo>
                      <a:pt x="396" y="206"/>
                      <a:pt x="395" y="198"/>
                      <a:pt x="405" y="196"/>
                    </a:cubicBezTo>
                    <a:cubicBezTo>
                      <a:pt x="415" y="192"/>
                      <a:pt x="425" y="190"/>
                      <a:pt x="422" y="182"/>
                    </a:cubicBezTo>
                    <a:cubicBezTo>
                      <a:pt x="422" y="179"/>
                      <a:pt x="415" y="173"/>
                      <a:pt x="416" y="170"/>
                    </a:cubicBezTo>
                    <a:cubicBezTo>
                      <a:pt x="418" y="166"/>
                      <a:pt x="425" y="162"/>
                      <a:pt x="428" y="159"/>
                    </a:cubicBezTo>
                    <a:cubicBezTo>
                      <a:pt x="431" y="158"/>
                      <a:pt x="432" y="155"/>
                      <a:pt x="432" y="153"/>
                    </a:cubicBezTo>
                    <a:cubicBezTo>
                      <a:pt x="433" y="148"/>
                      <a:pt x="433" y="144"/>
                      <a:pt x="434" y="139"/>
                    </a:cubicBezTo>
                    <a:cubicBezTo>
                      <a:pt x="434" y="139"/>
                      <a:pt x="434" y="139"/>
                      <a:pt x="434" y="139"/>
                    </a:cubicBezTo>
                    <a:cubicBezTo>
                      <a:pt x="436" y="139"/>
                      <a:pt x="442" y="140"/>
                      <a:pt x="457" y="145"/>
                    </a:cubicBezTo>
                    <a:cubicBezTo>
                      <a:pt x="457" y="144"/>
                      <a:pt x="455" y="143"/>
                      <a:pt x="454" y="142"/>
                    </a:cubicBezTo>
                    <a:cubicBezTo>
                      <a:pt x="452" y="139"/>
                      <a:pt x="447" y="135"/>
                      <a:pt x="448" y="134"/>
                    </a:cubicBezTo>
                    <a:cubicBezTo>
                      <a:pt x="452" y="129"/>
                      <a:pt x="457" y="127"/>
                      <a:pt x="458" y="123"/>
                    </a:cubicBezTo>
                    <a:cubicBezTo>
                      <a:pt x="459" y="121"/>
                      <a:pt x="456" y="114"/>
                      <a:pt x="453" y="111"/>
                    </a:cubicBezTo>
                    <a:cubicBezTo>
                      <a:pt x="453" y="109"/>
                      <a:pt x="452" y="106"/>
                      <a:pt x="452" y="105"/>
                    </a:cubicBezTo>
                    <a:cubicBezTo>
                      <a:pt x="452" y="102"/>
                      <a:pt x="448" y="98"/>
                      <a:pt x="452" y="96"/>
                    </a:cubicBezTo>
                    <a:cubicBezTo>
                      <a:pt x="453" y="95"/>
                      <a:pt x="458" y="95"/>
                      <a:pt x="465" y="95"/>
                    </a:cubicBezTo>
                    <a:cubicBezTo>
                      <a:pt x="474" y="95"/>
                      <a:pt x="462" y="88"/>
                      <a:pt x="467" y="88"/>
                    </a:cubicBezTo>
                    <a:cubicBezTo>
                      <a:pt x="476" y="87"/>
                      <a:pt x="476" y="82"/>
                      <a:pt x="479" y="79"/>
                    </a:cubicBezTo>
                    <a:cubicBezTo>
                      <a:pt x="480" y="77"/>
                      <a:pt x="482" y="76"/>
                      <a:pt x="479" y="74"/>
                    </a:cubicBezTo>
                    <a:cubicBezTo>
                      <a:pt x="475" y="69"/>
                      <a:pt x="464" y="62"/>
                      <a:pt x="462" y="59"/>
                    </a:cubicBezTo>
                    <a:cubicBezTo>
                      <a:pt x="459" y="55"/>
                      <a:pt x="462" y="54"/>
                      <a:pt x="463" y="51"/>
                    </a:cubicBezTo>
                    <a:cubicBezTo>
                      <a:pt x="452" y="49"/>
                      <a:pt x="447" y="48"/>
                      <a:pt x="443" y="46"/>
                    </a:cubicBezTo>
                    <a:cubicBezTo>
                      <a:pt x="435" y="42"/>
                      <a:pt x="425" y="38"/>
                      <a:pt x="413" y="28"/>
                    </a:cubicBezTo>
                    <a:cubicBezTo>
                      <a:pt x="396" y="23"/>
                      <a:pt x="380" y="18"/>
                      <a:pt x="363" y="13"/>
                    </a:cubicBezTo>
                    <a:cubicBezTo>
                      <a:pt x="362" y="11"/>
                      <a:pt x="361" y="9"/>
                      <a:pt x="358" y="8"/>
                    </a:cubicBezTo>
                    <a:cubicBezTo>
                      <a:pt x="351" y="7"/>
                      <a:pt x="347" y="7"/>
                      <a:pt x="335" y="4"/>
                    </a:cubicBezTo>
                    <a:cubicBezTo>
                      <a:pt x="319" y="2"/>
                      <a:pt x="310" y="1"/>
                      <a:pt x="3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4"/>
              <p:cNvSpPr/>
              <p:nvPr/>
            </p:nvSpPr>
            <p:spPr>
              <a:xfrm>
                <a:off x="7809898" y="3443178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4"/>
              <p:cNvSpPr/>
              <p:nvPr/>
            </p:nvSpPr>
            <p:spPr>
              <a:xfrm>
                <a:off x="7799797" y="3442347"/>
                <a:ext cx="9982" cy="4040"/>
              </a:xfrm>
              <a:custGeom>
                <a:avLst/>
                <a:gdLst/>
                <a:ahLst/>
                <a:cxnLst/>
                <a:rect l="l" t="t" r="r" b="b"/>
                <a:pathLst>
                  <a:path w="84" h="34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43" y="2"/>
                      <a:pt x="46" y="4"/>
                      <a:pt x="45" y="5"/>
                    </a:cubicBezTo>
                    <a:cubicBezTo>
                      <a:pt x="42" y="8"/>
                      <a:pt x="37" y="9"/>
                      <a:pt x="35" y="10"/>
                    </a:cubicBezTo>
                    <a:cubicBezTo>
                      <a:pt x="25" y="14"/>
                      <a:pt x="15" y="17"/>
                      <a:pt x="10" y="21"/>
                    </a:cubicBezTo>
                    <a:cubicBezTo>
                      <a:pt x="6" y="24"/>
                      <a:pt x="11" y="30"/>
                      <a:pt x="1" y="30"/>
                    </a:cubicBezTo>
                    <a:cubicBezTo>
                      <a:pt x="0" y="30"/>
                      <a:pt x="9" y="32"/>
                      <a:pt x="11" y="33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7" y="33"/>
                      <a:pt x="17" y="31"/>
                      <a:pt x="19" y="31"/>
                    </a:cubicBezTo>
                    <a:cubicBezTo>
                      <a:pt x="24" y="26"/>
                      <a:pt x="29" y="22"/>
                      <a:pt x="37" y="19"/>
                    </a:cubicBezTo>
                    <a:cubicBezTo>
                      <a:pt x="46" y="15"/>
                      <a:pt x="59" y="12"/>
                      <a:pt x="71" y="10"/>
                    </a:cubicBezTo>
                    <a:cubicBezTo>
                      <a:pt x="73" y="10"/>
                      <a:pt x="78" y="10"/>
                      <a:pt x="79" y="9"/>
                    </a:cubicBezTo>
                    <a:cubicBezTo>
                      <a:pt x="82" y="6"/>
                      <a:pt x="83" y="5"/>
                      <a:pt x="84" y="4"/>
                    </a:cubicBezTo>
                    <a:cubicBezTo>
                      <a:pt x="78" y="4"/>
                      <a:pt x="74" y="3"/>
                      <a:pt x="72" y="3"/>
                    </a:cubicBezTo>
                    <a:cubicBezTo>
                      <a:pt x="70" y="3"/>
                      <a:pt x="69" y="3"/>
                      <a:pt x="69" y="4"/>
                    </a:cubicBezTo>
                    <a:cubicBezTo>
                      <a:pt x="70" y="6"/>
                      <a:pt x="70" y="7"/>
                      <a:pt x="68" y="7"/>
                    </a:cubicBezTo>
                    <a:cubicBezTo>
                      <a:pt x="64" y="7"/>
                      <a:pt x="57" y="5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4"/>
              <p:cNvSpPr/>
              <p:nvPr/>
            </p:nvSpPr>
            <p:spPr>
              <a:xfrm>
                <a:off x="7809898" y="3443178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4"/>
              <p:cNvSpPr/>
              <p:nvPr/>
            </p:nvSpPr>
            <p:spPr>
              <a:xfrm>
                <a:off x="7785181" y="3481561"/>
                <a:ext cx="4159" cy="1782"/>
              </a:xfrm>
              <a:custGeom>
                <a:avLst/>
                <a:gdLst/>
                <a:ahLst/>
                <a:cxnLst/>
                <a:rect l="l" t="t" r="r" b="b"/>
                <a:pathLst>
                  <a:path w="35" h="15" extrusionOk="0">
                    <a:moveTo>
                      <a:pt x="13" y="0"/>
                    </a:moveTo>
                    <a:cubicBezTo>
                      <a:pt x="0" y="0"/>
                      <a:pt x="4" y="3"/>
                      <a:pt x="34" y="15"/>
                    </a:cubicBezTo>
                    <a:cubicBezTo>
                      <a:pt x="27" y="10"/>
                      <a:pt x="19" y="5"/>
                      <a:pt x="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44"/>
              <p:cNvSpPr/>
              <p:nvPr/>
            </p:nvSpPr>
            <p:spPr>
              <a:xfrm>
                <a:off x="7782923" y="3474668"/>
                <a:ext cx="154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1" y="1"/>
                    </a:moveTo>
                    <a:cubicBezTo>
                      <a:pt x="4" y="3"/>
                      <a:pt x="6" y="3"/>
                      <a:pt x="9" y="4"/>
                    </a:cubicBezTo>
                    <a:cubicBezTo>
                      <a:pt x="10" y="4"/>
                      <a:pt x="11" y="4"/>
                      <a:pt x="12" y="3"/>
                    </a:cubicBezTo>
                    <a:cubicBezTo>
                      <a:pt x="9" y="3"/>
                      <a:pt x="6" y="3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44"/>
              <p:cNvSpPr/>
              <p:nvPr/>
            </p:nvSpPr>
            <p:spPr>
              <a:xfrm>
                <a:off x="7309505" y="4116825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4"/>
              <p:cNvSpPr/>
              <p:nvPr/>
            </p:nvSpPr>
            <p:spPr>
              <a:xfrm>
                <a:off x="7283006" y="4114686"/>
                <a:ext cx="57276" cy="5299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46" extrusionOk="0">
                    <a:moveTo>
                      <a:pt x="206" y="89"/>
                    </a:moveTo>
                    <a:cubicBezTo>
                      <a:pt x="207" y="89"/>
                      <a:pt x="210" y="89"/>
                      <a:pt x="210" y="89"/>
                    </a:cubicBezTo>
                    <a:cubicBezTo>
                      <a:pt x="210" y="89"/>
                      <a:pt x="210" y="89"/>
                      <a:pt x="210" y="89"/>
                    </a:cubicBezTo>
                    <a:lnTo>
                      <a:pt x="210" y="89"/>
                    </a:lnTo>
                    <a:cubicBezTo>
                      <a:pt x="212" y="90"/>
                      <a:pt x="214" y="91"/>
                      <a:pt x="218" y="93"/>
                    </a:cubicBezTo>
                    <a:cubicBezTo>
                      <a:pt x="207" y="89"/>
                      <a:pt x="205" y="89"/>
                      <a:pt x="206" y="89"/>
                    </a:cubicBezTo>
                    <a:close/>
                    <a:moveTo>
                      <a:pt x="100" y="99"/>
                    </a:moveTo>
                    <a:cubicBezTo>
                      <a:pt x="101" y="99"/>
                      <a:pt x="102" y="99"/>
                      <a:pt x="102" y="99"/>
                    </a:cubicBezTo>
                    <a:cubicBezTo>
                      <a:pt x="105" y="100"/>
                      <a:pt x="109" y="101"/>
                      <a:pt x="111" y="103"/>
                    </a:cubicBezTo>
                    <a:cubicBezTo>
                      <a:pt x="111" y="103"/>
                      <a:pt x="110" y="103"/>
                      <a:pt x="110" y="103"/>
                    </a:cubicBezTo>
                    <a:lnTo>
                      <a:pt x="110" y="103"/>
                    </a:lnTo>
                    <a:cubicBezTo>
                      <a:pt x="106" y="102"/>
                      <a:pt x="103" y="100"/>
                      <a:pt x="100" y="99"/>
                    </a:cubicBezTo>
                    <a:close/>
                    <a:moveTo>
                      <a:pt x="102" y="102"/>
                    </a:moveTo>
                    <a:cubicBezTo>
                      <a:pt x="105" y="103"/>
                      <a:pt x="108" y="103"/>
                      <a:pt x="110" y="104"/>
                    </a:cubicBezTo>
                    <a:lnTo>
                      <a:pt x="110" y="104"/>
                    </a:lnTo>
                    <a:cubicBezTo>
                      <a:pt x="110" y="103"/>
                      <a:pt x="110" y="103"/>
                      <a:pt x="110" y="103"/>
                    </a:cubicBezTo>
                    <a:lnTo>
                      <a:pt x="110" y="103"/>
                    </a:lnTo>
                    <a:cubicBezTo>
                      <a:pt x="111" y="104"/>
                      <a:pt x="113" y="104"/>
                      <a:pt x="114" y="105"/>
                    </a:cubicBezTo>
                    <a:cubicBezTo>
                      <a:pt x="113" y="104"/>
                      <a:pt x="111" y="104"/>
                      <a:pt x="110" y="104"/>
                    </a:cubicBezTo>
                    <a:lnTo>
                      <a:pt x="110" y="104"/>
                    </a:lnTo>
                    <a:cubicBezTo>
                      <a:pt x="110" y="104"/>
                      <a:pt x="110" y="105"/>
                      <a:pt x="110" y="106"/>
                    </a:cubicBezTo>
                    <a:cubicBezTo>
                      <a:pt x="106" y="104"/>
                      <a:pt x="104" y="103"/>
                      <a:pt x="102" y="102"/>
                    </a:cubicBezTo>
                    <a:close/>
                    <a:moveTo>
                      <a:pt x="210" y="93"/>
                    </a:moveTo>
                    <a:cubicBezTo>
                      <a:pt x="214" y="94"/>
                      <a:pt x="218" y="95"/>
                      <a:pt x="221" y="96"/>
                    </a:cubicBezTo>
                    <a:cubicBezTo>
                      <a:pt x="212" y="101"/>
                      <a:pt x="204" y="107"/>
                      <a:pt x="193" y="111"/>
                    </a:cubicBezTo>
                    <a:cubicBezTo>
                      <a:pt x="192" y="104"/>
                      <a:pt x="198" y="96"/>
                      <a:pt x="210" y="93"/>
                    </a:cubicBezTo>
                    <a:close/>
                    <a:moveTo>
                      <a:pt x="138" y="105"/>
                    </a:moveTo>
                    <a:cubicBezTo>
                      <a:pt x="141" y="105"/>
                      <a:pt x="146" y="106"/>
                      <a:pt x="157" y="109"/>
                    </a:cubicBezTo>
                    <a:cubicBezTo>
                      <a:pt x="172" y="112"/>
                      <a:pt x="176" y="111"/>
                      <a:pt x="186" y="112"/>
                    </a:cubicBezTo>
                    <a:cubicBezTo>
                      <a:pt x="191" y="117"/>
                      <a:pt x="188" y="120"/>
                      <a:pt x="179" y="120"/>
                    </a:cubicBezTo>
                    <a:cubicBezTo>
                      <a:pt x="176" y="120"/>
                      <a:pt x="156" y="115"/>
                      <a:pt x="134" y="109"/>
                    </a:cubicBezTo>
                    <a:cubicBezTo>
                      <a:pt x="135" y="107"/>
                      <a:pt x="134" y="105"/>
                      <a:pt x="138" y="105"/>
                    </a:cubicBezTo>
                    <a:close/>
                    <a:moveTo>
                      <a:pt x="205" y="122"/>
                    </a:moveTo>
                    <a:cubicBezTo>
                      <a:pt x="208" y="122"/>
                      <a:pt x="209" y="123"/>
                      <a:pt x="210" y="123"/>
                    </a:cubicBezTo>
                    <a:cubicBezTo>
                      <a:pt x="209" y="126"/>
                      <a:pt x="209" y="128"/>
                      <a:pt x="208" y="131"/>
                    </a:cubicBezTo>
                    <a:cubicBezTo>
                      <a:pt x="204" y="129"/>
                      <a:pt x="201" y="128"/>
                      <a:pt x="198" y="127"/>
                    </a:cubicBezTo>
                    <a:lnTo>
                      <a:pt x="205" y="122"/>
                    </a:lnTo>
                    <a:close/>
                    <a:moveTo>
                      <a:pt x="126" y="113"/>
                    </a:moveTo>
                    <a:cubicBezTo>
                      <a:pt x="127" y="113"/>
                      <a:pt x="132" y="115"/>
                      <a:pt x="137" y="116"/>
                    </a:cubicBezTo>
                    <a:cubicBezTo>
                      <a:pt x="146" y="119"/>
                      <a:pt x="156" y="121"/>
                      <a:pt x="166" y="123"/>
                    </a:cubicBezTo>
                    <a:cubicBezTo>
                      <a:pt x="167" y="123"/>
                      <a:pt x="169" y="126"/>
                      <a:pt x="170" y="127"/>
                    </a:cubicBezTo>
                    <a:cubicBezTo>
                      <a:pt x="167" y="129"/>
                      <a:pt x="166" y="132"/>
                      <a:pt x="163" y="134"/>
                    </a:cubicBezTo>
                    <a:cubicBezTo>
                      <a:pt x="163" y="135"/>
                      <a:pt x="162" y="135"/>
                      <a:pt x="161" y="135"/>
                    </a:cubicBezTo>
                    <a:cubicBezTo>
                      <a:pt x="159" y="135"/>
                      <a:pt x="152" y="133"/>
                      <a:pt x="137" y="129"/>
                    </a:cubicBezTo>
                    <a:cubicBezTo>
                      <a:pt x="140" y="128"/>
                      <a:pt x="144" y="128"/>
                      <a:pt x="147" y="128"/>
                    </a:cubicBezTo>
                    <a:cubicBezTo>
                      <a:pt x="129" y="121"/>
                      <a:pt x="121" y="118"/>
                      <a:pt x="123" y="117"/>
                    </a:cubicBezTo>
                    <a:cubicBezTo>
                      <a:pt x="125" y="116"/>
                      <a:pt x="124" y="115"/>
                      <a:pt x="126" y="113"/>
                    </a:cubicBezTo>
                    <a:close/>
                    <a:moveTo>
                      <a:pt x="187" y="127"/>
                    </a:moveTo>
                    <a:cubicBezTo>
                      <a:pt x="189" y="127"/>
                      <a:pt x="193" y="128"/>
                      <a:pt x="198" y="130"/>
                    </a:cubicBezTo>
                    <a:cubicBezTo>
                      <a:pt x="200" y="132"/>
                      <a:pt x="203" y="133"/>
                      <a:pt x="205" y="135"/>
                    </a:cubicBezTo>
                    <a:cubicBezTo>
                      <a:pt x="190" y="129"/>
                      <a:pt x="186" y="127"/>
                      <a:pt x="187" y="127"/>
                    </a:cubicBezTo>
                    <a:close/>
                    <a:moveTo>
                      <a:pt x="152" y="137"/>
                    </a:moveTo>
                    <a:cubicBezTo>
                      <a:pt x="153" y="137"/>
                      <a:pt x="162" y="140"/>
                      <a:pt x="169" y="142"/>
                    </a:cubicBezTo>
                    <a:cubicBezTo>
                      <a:pt x="164" y="141"/>
                      <a:pt x="162" y="140"/>
                      <a:pt x="160" y="140"/>
                    </a:cubicBezTo>
                    <a:cubicBezTo>
                      <a:pt x="157" y="140"/>
                      <a:pt x="162" y="144"/>
                      <a:pt x="157" y="144"/>
                    </a:cubicBezTo>
                    <a:cubicBezTo>
                      <a:pt x="155" y="144"/>
                      <a:pt x="152" y="143"/>
                      <a:pt x="147" y="142"/>
                    </a:cubicBezTo>
                    <a:cubicBezTo>
                      <a:pt x="142" y="140"/>
                      <a:pt x="135" y="137"/>
                      <a:pt x="136" y="137"/>
                    </a:cubicBezTo>
                    <a:close/>
                    <a:moveTo>
                      <a:pt x="147" y="145"/>
                    </a:moveTo>
                    <a:cubicBezTo>
                      <a:pt x="150" y="147"/>
                      <a:pt x="152" y="148"/>
                      <a:pt x="156" y="148"/>
                    </a:cubicBezTo>
                    <a:cubicBezTo>
                      <a:pt x="156" y="149"/>
                      <a:pt x="156" y="150"/>
                      <a:pt x="157" y="153"/>
                    </a:cubicBezTo>
                    <a:cubicBezTo>
                      <a:pt x="157" y="154"/>
                      <a:pt x="157" y="154"/>
                      <a:pt x="155" y="154"/>
                    </a:cubicBezTo>
                    <a:cubicBezTo>
                      <a:pt x="152" y="154"/>
                      <a:pt x="144" y="152"/>
                      <a:pt x="125" y="147"/>
                    </a:cubicBezTo>
                    <a:cubicBezTo>
                      <a:pt x="134" y="145"/>
                      <a:pt x="140" y="145"/>
                      <a:pt x="147" y="145"/>
                    </a:cubicBezTo>
                    <a:close/>
                    <a:moveTo>
                      <a:pt x="186" y="152"/>
                    </a:moveTo>
                    <a:cubicBezTo>
                      <a:pt x="194" y="156"/>
                      <a:pt x="197" y="157"/>
                      <a:pt x="195" y="157"/>
                    </a:cubicBezTo>
                    <a:cubicBezTo>
                      <a:pt x="193" y="157"/>
                      <a:pt x="190" y="157"/>
                      <a:pt x="184" y="155"/>
                    </a:cubicBezTo>
                    <a:cubicBezTo>
                      <a:pt x="184" y="154"/>
                      <a:pt x="186" y="153"/>
                      <a:pt x="186" y="152"/>
                    </a:cubicBezTo>
                    <a:close/>
                    <a:moveTo>
                      <a:pt x="107" y="150"/>
                    </a:moveTo>
                    <a:cubicBezTo>
                      <a:pt x="121" y="154"/>
                      <a:pt x="129" y="157"/>
                      <a:pt x="137" y="159"/>
                    </a:cubicBezTo>
                    <a:cubicBezTo>
                      <a:pt x="141" y="159"/>
                      <a:pt x="145" y="158"/>
                      <a:pt x="149" y="158"/>
                    </a:cubicBezTo>
                    <a:cubicBezTo>
                      <a:pt x="152" y="159"/>
                      <a:pt x="155" y="160"/>
                      <a:pt x="157" y="160"/>
                    </a:cubicBezTo>
                    <a:cubicBezTo>
                      <a:pt x="157" y="160"/>
                      <a:pt x="158" y="160"/>
                      <a:pt x="158" y="160"/>
                    </a:cubicBezTo>
                    <a:lnTo>
                      <a:pt x="158" y="160"/>
                    </a:lnTo>
                    <a:cubicBezTo>
                      <a:pt x="157" y="164"/>
                      <a:pt x="156" y="167"/>
                      <a:pt x="153" y="170"/>
                    </a:cubicBezTo>
                    <a:cubicBezTo>
                      <a:pt x="153" y="170"/>
                      <a:pt x="153" y="170"/>
                      <a:pt x="152" y="170"/>
                    </a:cubicBezTo>
                    <a:cubicBezTo>
                      <a:pt x="150" y="170"/>
                      <a:pt x="145" y="169"/>
                      <a:pt x="129" y="163"/>
                    </a:cubicBezTo>
                    <a:cubicBezTo>
                      <a:pt x="130" y="163"/>
                      <a:pt x="130" y="163"/>
                      <a:pt x="130" y="163"/>
                    </a:cubicBezTo>
                    <a:cubicBezTo>
                      <a:pt x="131" y="163"/>
                      <a:pt x="133" y="163"/>
                      <a:pt x="134" y="163"/>
                    </a:cubicBezTo>
                    <a:cubicBezTo>
                      <a:pt x="137" y="163"/>
                      <a:pt x="137" y="162"/>
                      <a:pt x="107" y="150"/>
                    </a:cubicBezTo>
                    <a:close/>
                    <a:moveTo>
                      <a:pt x="115" y="161"/>
                    </a:moveTo>
                    <a:cubicBezTo>
                      <a:pt x="125" y="164"/>
                      <a:pt x="135" y="167"/>
                      <a:pt x="141" y="170"/>
                    </a:cubicBezTo>
                    <a:cubicBezTo>
                      <a:pt x="143" y="172"/>
                      <a:pt x="145" y="174"/>
                      <a:pt x="146" y="175"/>
                    </a:cubicBezTo>
                    <a:cubicBezTo>
                      <a:pt x="146" y="175"/>
                      <a:pt x="146" y="175"/>
                      <a:pt x="146" y="175"/>
                    </a:cubicBezTo>
                    <a:cubicBezTo>
                      <a:pt x="143" y="175"/>
                      <a:pt x="132" y="172"/>
                      <a:pt x="107" y="163"/>
                    </a:cubicBezTo>
                    <a:cubicBezTo>
                      <a:pt x="110" y="163"/>
                      <a:pt x="113" y="162"/>
                      <a:pt x="115" y="161"/>
                    </a:cubicBezTo>
                    <a:close/>
                    <a:moveTo>
                      <a:pt x="176" y="175"/>
                    </a:moveTo>
                    <a:lnTo>
                      <a:pt x="176" y="175"/>
                    </a:lnTo>
                    <a:cubicBezTo>
                      <a:pt x="177" y="175"/>
                      <a:pt x="178" y="176"/>
                      <a:pt x="178" y="178"/>
                    </a:cubicBezTo>
                    <a:cubicBezTo>
                      <a:pt x="178" y="177"/>
                      <a:pt x="177" y="177"/>
                      <a:pt x="176" y="175"/>
                    </a:cubicBezTo>
                    <a:close/>
                    <a:moveTo>
                      <a:pt x="178" y="178"/>
                    </a:moveTo>
                    <a:lnTo>
                      <a:pt x="178" y="178"/>
                    </a:lnTo>
                    <a:cubicBezTo>
                      <a:pt x="186" y="183"/>
                      <a:pt x="187" y="186"/>
                      <a:pt x="182" y="186"/>
                    </a:cubicBezTo>
                    <a:cubicBezTo>
                      <a:pt x="181" y="186"/>
                      <a:pt x="180" y="186"/>
                      <a:pt x="178" y="185"/>
                    </a:cubicBezTo>
                    <a:cubicBezTo>
                      <a:pt x="161" y="177"/>
                      <a:pt x="182" y="182"/>
                      <a:pt x="178" y="178"/>
                    </a:cubicBezTo>
                    <a:close/>
                    <a:moveTo>
                      <a:pt x="20" y="221"/>
                    </a:moveTo>
                    <a:cubicBezTo>
                      <a:pt x="21" y="221"/>
                      <a:pt x="22" y="221"/>
                      <a:pt x="22" y="221"/>
                    </a:cubicBezTo>
                    <a:lnTo>
                      <a:pt x="22" y="221"/>
                    </a:lnTo>
                    <a:cubicBezTo>
                      <a:pt x="21" y="221"/>
                      <a:pt x="20" y="221"/>
                      <a:pt x="20" y="221"/>
                    </a:cubicBezTo>
                    <a:close/>
                    <a:moveTo>
                      <a:pt x="115" y="225"/>
                    </a:moveTo>
                    <a:cubicBezTo>
                      <a:pt x="115" y="225"/>
                      <a:pt x="116" y="226"/>
                      <a:pt x="117" y="226"/>
                    </a:cubicBezTo>
                    <a:cubicBezTo>
                      <a:pt x="120" y="227"/>
                      <a:pt x="121" y="230"/>
                      <a:pt x="122" y="232"/>
                    </a:cubicBezTo>
                    <a:cubicBezTo>
                      <a:pt x="120" y="231"/>
                      <a:pt x="116" y="230"/>
                      <a:pt x="114" y="228"/>
                    </a:cubicBezTo>
                    <a:cubicBezTo>
                      <a:pt x="114" y="227"/>
                      <a:pt x="115" y="226"/>
                      <a:pt x="115" y="225"/>
                    </a:cubicBezTo>
                    <a:close/>
                    <a:moveTo>
                      <a:pt x="103" y="232"/>
                    </a:moveTo>
                    <a:cubicBezTo>
                      <a:pt x="105" y="232"/>
                      <a:pt x="110" y="235"/>
                      <a:pt x="113" y="236"/>
                    </a:cubicBezTo>
                    <a:cubicBezTo>
                      <a:pt x="114" y="237"/>
                      <a:pt x="114" y="240"/>
                      <a:pt x="115" y="241"/>
                    </a:cubicBezTo>
                    <a:cubicBezTo>
                      <a:pt x="113" y="240"/>
                      <a:pt x="110" y="238"/>
                      <a:pt x="106" y="238"/>
                    </a:cubicBezTo>
                    <a:cubicBezTo>
                      <a:pt x="105" y="237"/>
                      <a:pt x="104" y="235"/>
                      <a:pt x="103" y="232"/>
                    </a:cubicBezTo>
                    <a:close/>
                    <a:moveTo>
                      <a:pt x="176" y="248"/>
                    </a:moveTo>
                    <a:cubicBezTo>
                      <a:pt x="188" y="253"/>
                      <a:pt x="183" y="253"/>
                      <a:pt x="179" y="253"/>
                    </a:cubicBezTo>
                    <a:cubicBezTo>
                      <a:pt x="178" y="251"/>
                      <a:pt x="177" y="250"/>
                      <a:pt x="176" y="248"/>
                    </a:cubicBezTo>
                    <a:close/>
                    <a:moveTo>
                      <a:pt x="177" y="256"/>
                    </a:moveTo>
                    <a:cubicBezTo>
                      <a:pt x="178" y="256"/>
                      <a:pt x="179" y="256"/>
                      <a:pt x="181" y="257"/>
                    </a:cubicBezTo>
                    <a:cubicBezTo>
                      <a:pt x="181" y="258"/>
                      <a:pt x="181" y="258"/>
                      <a:pt x="179" y="259"/>
                    </a:cubicBezTo>
                    <a:cubicBezTo>
                      <a:pt x="178" y="258"/>
                      <a:pt x="176" y="257"/>
                      <a:pt x="176" y="257"/>
                    </a:cubicBezTo>
                    <a:cubicBezTo>
                      <a:pt x="174" y="257"/>
                      <a:pt x="175" y="256"/>
                      <a:pt x="177" y="256"/>
                    </a:cubicBezTo>
                    <a:close/>
                    <a:moveTo>
                      <a:pt x="93" y="264"/>
                    </a:moveTo>
                    <a:cubicBezTo>
                      <a:pt x="95" y="264"/>
                      <a:pt x="101" y="265"/>
                      <a:pt x="105" y="266"/>
                    </a:cubicBezTo>
                    <a:cubicBezTo>
                      <a:pt x="105" y="267"/>
                      <a:pt x="104" y="268"/>
                      <a:pt x="104" y="269"/>
                    </a:cubicBezTo>
                    <a:cubicBezTo>
                      <a:pt x="93" y="265"/>
                      <a:pt x="91" y="264"/>
                      <a:pt x="93" y="264"/>
                    </a:cubicBezTo>
                    <a:close/>
                    <a:moveTo>
                      <a:pt x="165" y="268"/>
                    </a:moveTo>
                    <a:cubicBezTo>
                      <a:pt x="166" y="268"/>
                      <a:pt x="168" y="269"/>
                      <a:pt x="169" y="269"/>
                    </a:cubicBezTo>
                    <a:cubicBezTo>
                      <a:pt x="169" y="271"/>
                      <a:pt x="169" y="271"/>
                      <a:pt x="168" y="271"/>
                    </a:cubicBezTo>
                    <a:cubicBezTo>
                      <a:pt x="169" y="271"/>
                      <a:pt x="171" y="272"/>
                      <a:pt x="172" y="273"/>
                    </a:cubicBezTo>
                    <a:cubicBezTo>
                      <a:pt x="169" y="273"/>
                      <a:pt x="166" y="272"/>
                      <a:pt x="163" y="271"/>
                    </a:cubicBezTo>
                    <a:cubicBezTo>
                      <a:pt x="163" y="271"/>
                      <a:pt x="165" y="269"/>
                      <a:pt x="165" y="268"/>
                    </a:cubicBezTo>
                    <a:close/>
                    <a:moveTo>
                      <a:pt x="104" y="272"/>
                    </a:moveTo>
                    <a:cubicBezTo>
                      <a:pt x="105" y="273"/>
                      <a:pt x="107" y="273"/>
                      <a:pt x="110" y="273"/>
                    </a:cubicBezTo>
                    <a:cubicBezTo>
                      <a:pt x="109" y="274"/>
                      <a:pt x="109" y="274"/>
                      <a:pt x="109" y="277"/>
                    </a:cubicBezTo>
                    <a:cubicBezTo>
                      <a:pt x="103" y="273"/>
                      <a:pt x="99" y="272"/>
                      <a:pt x="99" y="272"/>
                    </a:cubicBezTo>
                    <a:close/>
                    <a:moveTo>
                      <a:pt x="102" y="280"/>
                    </a:moveTo>
                    <a:cubicBezTo>
                      <a:pt x="115" y="286"/>
                      <a:pt x="119" y="290"/>
                      <a:pt x="113" y="290"/>
                    </a:cubicBezTo>
                    <a:cubicBezTo>
                      <a:pt x="110" y="290"/>
                      <a:pt x="106" y="289"/>
                      <a:pt x="100" y="288"/>
                    </a:cubicBezTo>
                    <a:cubicBezTo>
                      <a:pt x="93" y="283"/>
                      <a:pt x="98" y="282"/>
                      <a:pt x="102" y="280"/>
                    </a:cubicBezTo>
                    <a:close/>
                    <a:moveTo>
                      <a:pt x="96" y="290"/>
                    </a:moveTo>
                    <a:cubicBezTo>
                      <a:pt x="98" y="290"/>
                      <a:pt x="102" y="291"/>
                      <a:pt x="110" y="292"/>
                    </a:cubicBezTo>
                    <a:cubicBezTo>
                      <a:pt x="114" y="300"/>
                      <a:pt x="116" y="306"/>
                      <a:pt x="104" y="306"/>
                    </a:cubicBezTo>
                    <a:cubicBezTo>
                      <a:pt x="102" y="305"/>
                      <a:pt x="99" y="305"/>
                      <a:pt x="97" y="304"/>
                    </a:cubicBezTo>
                    <a:cubicBezTo>
                      <a:pt x="95" y="301"/>
                      <a:pt x="90" y="295"/>
                      <a:pt x="94" y="294"/>
                    </a:cubicBezTo>
                    <a:cubicBezTo>
                      <a:pt x="97" y="294"/>
                      <a:pt x="91" y="290"/>
                      <a:pt x="96" y="290"/>
                    </a:cubicBezTo>
                    <a:close/>
                    <a:moveTo>
                      <a:pt x="91" y="306"/>
                    </a:moveTo>
                    <a:cubicBezTo>
                      <a:pt x="97" y="307"/>
                      <a:pt x="100" y="310"/>
                      <a:pt x="105" y="310"/>
                    </a:cubicBezTo>
                    <a:lnTo>
                      <a:pt x="98" y="310"/>
                    </a:lnTo>
                    <a:lnTo>
                      <a:pt x="87" y="306"/>
                    </a:lnTo>
                    <a:close/>
                    <a:moveTo>
                      <a:pt x="60" y="293"/>
                    </a:moveTo>
                    <a:cubicBezTo>
                      <a:pt x="68" y="297"/>
                      <a:pt x="71" y="301"/>
                      <a:pt x="67" y="304"/>
                    </a:cubicBezTo>
                    <a:cubicBezTo>
                      <a:pt x="63" y="305"/>
                      <a:pt x="60" y="308"/>
                      <a:pt x="57" y="309"/>
                    </a:cubicBezTo>
                    <a:cubicBezTo>
                      <a:pt x="55" y="310"/>
                      <a:pt x="51" y="313"/>
                      <a:pt x="48" y="314"/>
                    </a:cubicBezTo>
                    <a:cubicBezTo>
                      <a:pt x="38" y="303"/>
                      <a:pt x="52" y="299"/>
                      <a:pt x="60" y="293"/>
                    </a:cubicBezTo>
                    <a:close/>
                    <a:moveTo>
                      <a:pt x="50" y="319"/>
                    </a:moveTo>
                    <a:lnTo>
                      <a:pt x="50" y="319"/>
                    </a:lnTo>
                    <a:cubicBezTo>
                      <a:pt x="52" y="321"/>
                      <a:pt x="53" y="321"/>
                      <a:pt x="56" y="322"/>
                    </a:cubicBezTo>
                    <a:cubicBezTo>
                      <a:pt x="57" y="322"/>
                      <a:pt x="57" y="324"/>
                      <a:pt x="58" y="325"/>
                    </a:cubicBezTo>
                    <a:cubicBezTo>
                      <a:pt x="57" y="324"/>
                      <a:pt x="55" y="324"/>
                      <a:pt x="52" y="322"/>
                    </a:cubicBezTo>
                    <a:cubicBezTo>
                      <a:pt x="51" y="322"/>
                      <a:pt x="51" y="321"/>
                      <a:pt x="50" y="319"/>
                    </a:cubicBezTo>
                    <a:close/>
                    <a:moveTo>
                      <a:pt x="89" y="325"/>
                    </a:moveTo>
                    <a:cubicBezTo>
                      <a:pt x="89" y="325"/>
                      <a:pt x="90" y="326"/>
                      <a:pt x="92" y="326"/>
                    </a:cubicBezTo>
                    <a:cubicBezTo>
                      <a:pt x="90" y="327"/>
                      <a:pt x="90" y="327"/>
                      <a:pt x="90" y="329"/>
                    </a:cubicBezTo>
                    <a:cubicBezTo>
                      <a:pt x="88" y="327"/>
                      <a:pt x="87" y="327"/>
                      <a:pt x="83" y="326"/>
                    </a:cubicBezTo>
                    <a:cubicBezTo>
                      <a:pt x="84" y="325"/>
                      <a:pt x="88" y="325"/>
                      <a:pt x="89" y="325"/>
                    </a:cubicBezTo>
                    <a:close/>
                    <a:moveTo>
                      <a:pt x="307" y="1"/>
                    </a:moveTo>
                    <a:cubicBezTo>
                      <a:pt x="293" y="2"/>
                      <a:pt x="281" y="4"/>
                      <a:pt x="268" y="5"/>
                    </a:cubicBezTo>
                    <a:cubicBezTo>
                      <a:pt x="266" y="5"/>
                      <a:pt x="262" y="5"/>
                      <a:pt x="259" y="5"/>
                    </a:cubicBezTo>
                    <a:cubicBezTo>
                      <a:pt x="258" y="5"/>
                      <a:pt x="257" y="5"/>
                      <a:pt x="257" y="5"/>
                    </a:cubicBezTo>
                    <a:cubicBezTo>
                      <a:pt x="261" y="9"/>
                      <a:pt x="249" y="7"/>
                      <a:pt x="242" y="9"/>
                    </a:cubicBezTo>
                    <a:cubicBezTo>
                      <a:pt x="235" y="10"/>
                      <a:pt x="223" y="10"/>
                      <a:pt x="213" y="10"/>
                    </a:cubicBezTo>
                    <a:cubicBezTo>
                      <a:pt x="213" y="10"/>
                      <a:pt x="220" y="14"/>
                      <a:pt x="224" y="16"/>
                    </a:cubicBezTo>
                    <a:lnTo>
                      <a:pt x="255" y="19"/>
                    </a:lnTo>
                    <a:cubicBezTo>
                      <a:pt x="255" y="21"/>
                      <a:pt x="255" y="22"/>
                      <a:pt x="253" y="22"/>
                    </a:cubicBezTo>
                    <a:cubicBezTo>
                      <a:pt x="246" y="22"/>
                      <a:pt x="236" y="23"/>
                      <a:pt x="229" y="25"/>
                    </a:cubicBezTo>
                    <a:cubicBezTo>
                      <a:pt x="225" y="25"/>
                      <a:pt x="222" y="27"/>
                      <a:pt x="221" y="28"/>
                    </a:cubicBezTo>
                    <a:cubicBezTo>
                      <a:pt x="220" y="29"/>
                      <a:pt x="224" y="32"/>
                      <a:pt x="221" y="32"/>
                    </a:cubicBezTo>
                    <a:cubicBezTo>
                      <a:pt x="218" y="33"/>
                      <a:pt x="214" y="33"/>
                      <a:pt x="210" y="33"/>
                    </a:cubicBezTo>
                    <a:cubicBezTo>
                      <a:pt x="206" y="33"/>
                      <a:pt x="202" y="33"/>
                      <a:pt x="200" y="33"/>
                    </a:cubicBezTo>
                    <a:cubicBezTo>
                      <a:pt x="193" y="34"/>
                      <a:pt x="198" y="41"/>
                      <a:pt x="201" y="44"/>
                    </a:cubicBezTo>
                    <a:cubicBezTo>
                      <a:pt x="205" y="47"/>
                      <a:pt x="201" y="48"/>
                      <a:pt x="200" y="50"/>
                    </a:cubicBezTo>
                    <a:cubicBezTo>
                      <a:pt x="199" y="53"/>
                      <a:pt x="198" y="57"/>
                      <a:pt x="196" y="61"/>
                    </a:cubicBezTo>
                    <a:cubicBezTo>
                      <a:pt x="205" y="64"/>
                      <a:pt x="212" y="65"/>
                      <a:pt x="218" y="66"/>
                    </a:cubicBezTo>
                    <a:cubicBezTo>
                      <a:pt x="217" y="66"/>
                      <a:pt x="216" y="66"/>
                      <a:pt x="215" y="66"/>
                    </a:cubicBezTo>
                    <a:cubicBezTo>
                      <a:pt x="209" y="66"/>
                      <a:pt x="200" y="64"/>
                      <a:pt x="198" y="64"/>
                    </a:cubicBezTo>
                    <a:cubicBezTo>
                      <a:pt x="188" y="64"/>
                      <a:pt x="182" y="64"/>
                      <a:pt x="178" y="65"/>
                    </a:cubicBezTo>
                    <a:cubicBezTo>
                      <a:pt x="166" y="69"/>
                      <a:pt x="157" y="74"/>
                      <a:pt x="145" y="78"/>
                    </a:cubicBezTo>
                    <a:cubicBezTo>
                      <a:pt x="142" y="78"/>
                      <a:pt x="137" y="79"/>
                      <a:pt x="134" y="79"/>
                    </a:cubicBezTo>
                    <a:cubicBezTo>
                      <a:pt x="125" y="75"/>
                      <a:pt x="121" y="74"/>
                      <a:pt x="125" y="74"/>
                    </a:cubicBezTo>
                    <a:cubicBezTo>
                      <a:pt x="127" y="74"/>
                      <a:pt x="128" y="74"/>
                      <a:pt x="129" y="74"/>
                    </a:cubicBezTo>
                    <a:cubicBezTo>
                      <a:pt x="137" y="74"/>
                      <a:pt x="126" y="68"/>
                      <a:pt x="133" y="68"/>
                    </a:cubicBezTo>
                    <a:cubicBezTo>
                      <a:pt x="134" y="68"/>
                      <a:pt x="137" y="68"/>
                      <a:pt x="141" y="69"/>
                    </a:cubicBezTo>
                    <a:cubicBezTo>
                      <a:pt x="145" y="66"/>
                      <a:pt x="147" y="65"/>
                      <a:pt x="150" y="63"/>
                    </a:cubicBezTo>
                    <a:cubicBezTo>
                      <a:pt x="155" y="61"/>
                      <a:pt x="161" y="60"/>
                      <a:pt x="158" y="55"/>
                    </a:cubicBezTo>
                    <a:cubicBezTo>
                      <a:pt x="157" y="52"/>
                      <a:pt x="160" y="50"/>
                      <a:pt x="162" y="49"/>
                    </a:cubicBezTo>
                    <a:cubicBezTo>
                      <a:pt x="163" y="48"/>
                      <a:pt x="161" y="47"/>
                      <a:pt x="161" y="45"/>
                    </a:cubicBezTo>
                    <a:cubicBezTo>
                      <a:pt x="150" y="42"/>
                      <a:pt x="142" y="41"/>
                      <a:pt x="142" y="41"/>
                    </a:cubicBezTo>
                    <a:cubicBezTo>
                      <a:pt x="140" y="42"/>
                      <a:pt x="139" y="44"/>
                      <a:pt x="137" y="45"/>
                    </a:cubicBezTo>
                    <a:cubicBezTo>
                      <a:pt x="134" y="49"/>
                      <a:pt x="131" y="54"/>
                      <a:pt x="126" y="58"/>
                    </a:cubicBezTo>
                    <a:cubicBezTo>
                      <a:pt x="126" y="58"/>
                      <a:pt x="121" y="58"/>
                      <a:pt x="118" y="58"/>
                    </a:cubicBezTo>
                    <a:cubicBezTo>
                      <a:pt x="117" y="58"/>
                      <a:pt x="116" y="58"/>
                      <a:pt x="116" y="58"/>
                    </a:cubicBezTo>
                    <a:cubicBezTo>
                      <a:pt x="119" y="65"/>
                      <a:pt x="113" y="68"/>
                      <a:pt x="102" y="69"/>
                    </a:cubicBezTo>
                    <a:cubicBezTo>
                      <a:pt x="98" y="70"/>
                      <a:pt x="98" y="71"/>
                      <a:pt x="111" y="78"/>
                    </a:cubicBezTo>
                    <a:lnTo>
                      <a:pt x="125" y="78"/>
                    </a:lnTo>
                    <a:cubicBezTo>
                      <a:pt x="128" y="79"/>
                      <a:pt x="131" y="79"/>
                      <a:pt x="134" y="81"/>
                    </a:cubicBezTo>
                    <a:cubicBezTo>
                      <a:pt x="128" y="82"/>
                      <a:pt x="124" y="84"/>
                      <a:pt x="120" y="85"/>
                    </a:cubicBezTo>
                    <a:cubicBezTo>
                      <a:pt x="115" y="84"/>
                      <a:pt x="113" y="82"/>
                      <a:pt x="113" y="82"/>
                    </a:cubicBezTo>
                    <a:cubicBezTo>
                      <a:pt x="109" y="81"/>
                      <a:pt x="105" y="79"/>
                      <a:pt x="98" y="75"/>
                    </a:cubicBezTo>
                    <a:cubicBezTo>
                      <a:pt x="98" y="76"/>
                      <a:pt x="97" y="79"/>
                      <a:pt x="97" y="81"/>
                    </a:cubicBezTo>
                    <a:cubicBezTo>
                      <a:pt x="99" y="82"/>
                      <a:pt x="103" y="84"/>
                      <a:pt x="105" y="85"/>
                    </a:cubicBezTo>
                    <a:cubicBezTo>
                      <a:pt x="111" y="85"/>
                      <a:pt x="118" y="86"/>
                      <a:pt x="125" y="87"/>
                    </a:cubicBezTo>
                    <a:cubicBezTo>
                      <a:pt x="123" y="90"/>
                      <a:pt x="121" y="92"/>
                      <a:pt x="118" y="94"/>
                    </a:cubicBezTo>
                    <a:cubicBezTo>
                      <a:pt x="116" y="94"/>
                      <a:pt x="107" y="92"/>
                      <a:pt x="102" y="91"/>
                    </a:cubicBezTo>
                    <a:cubicBezTo>
                      <a:pt x="98" y="91"/>
                      <a:pt x="94" y="90"/>
                      <a:pt x="93" y="90"/>
                    </a:cubicBezTo>
                    <a:cubicBezTo>
                      <a:pt x="89" y="91"/>
                      <a:pt x="84" y="91"/>
                      <a:pt x="82" y="92"/>
                    </a:cubicBezTo>
                    <a:cubicBezTo>
                      <a:pt x="82" y="92"/>
                      <a:pt x="83" y="94"/>
                      <a:pt x="84" y="94"/>
                    </a:cubicBezTo>
                    <a:cubicBezTo>
                      <a:pt x="90" y="95"/>
                      <a:pt x="95" y="97"/>
                      <a:pt x="100" y="99"/>
                    </a:cubicBezTo>
                    <a:lnTo>
                      <a:pt x="100" y="99"/>
                    </a:lnTo>
                    <a:cubicBezTo>
                      <a:pt x="99" y="99"/>
                      <a:pt x="97" y="99"/>
                      <a:pt x="97" y="99"/>
                    </a:cubicBezTo>
                    <a:cubicBezTo>
                      <a:pt x="95" y="99"/>
                      <a:pt x="96" y="100"/>
                      <a:pt x="102" y="102"/>
                    </a:cubicBezTo>
                    <a:lnTo>
                      <a:pt x="102" y="102"/>
                    </a:lnTo>
                    <a:cubicBezTo>
                      <a:pt x="100" y="102"/>
                      <a:pt x="97" y="102"/>
                      <a:pt x="94" y="101"/>
                    </a:cubicBezTo>
                    <a:cubicBezTo>
                      <a:pt x="88" y="101"/>
                      <a:pt x="83" y="100"/>
                      <a:pt x="81" y="100"/>
                    </a:cubicBezTo>
                    <a:cubicBezTo>
                      <a:pt x="79" y="100"/>
                      <a:pt x="80" y="101"/>
                      <a:pt x="90" y="106"/>
                    </a:cubicBezTo>
                    <a:lnTo>
                      <a:pt x="97" y="106"/>
                    </a:lnTo>
                    <a:cubicBezTo>
                      <a:pt x="100" y="106"/>
                      <a:pt x="103" y="107"/>
                      <a:pt x="105" y="108"/>
                    </a:cubicBezTo>
                    <a:cubicBezTo>
                      <a:pt x="102" y="107"/>
                      <a:pt x="97" y="107"/>
                      <a:pt x="92" y="106"/>
                    </a:cubicBezTo>
                    <a:lnTo>
                      <a:pt x="92" y="106"/>
                    </a:lnTo>
                    <a:cubicBezTo>
                      <a:pt x="97" y="108"/>
                      <a:pt x="104" y="111"/>
                      <a:pt x="105" y="112"/>
                    </a:cubicBezTo>
                    <a:cubicBezTo>
                      <a:pt x="109" y="113"/>
                      <a:pt x="105" y="115"/>
                      <a:pt x="105" y="115"/>
                    </a:cubicBezTo>
                    <a:cubicBezTo>
                      <a:pt x="105" y="117"/>
                      <a:pt x="105" y="119"/>
                      <a:pt x="100" y="119"/>
                    </a:cubicBezTo>
                    <a:cubicBezTo>
                      <a:pt x="97" y="119"/>
                      <a:pt x="94" y="118"/>
                      <a:pt x="89" y="117"/>
                    </a:cubicBezTo>
                    <a:cubicBezTo>
                      <a:pt x="87" y="117"/>
                      <a:pt x="86" y="117"/>
                      <a:pt x="85" y="117"/>
                    </a:cubicBezTo>
                    <a:cubicBezTo>
                      <a:pt x="78" y="117"/>
                      <a:pt x="82" y="120"/>
                      <a:pt x="79" y="121"/>
                    </a:cubicBezTo>
                    <a:lnTo>
                      <a:pt x="81" y="122"/>
                    </a:lnTo>
                    <a:cubicBezTo>
                      <a:pt x="81" y="126"/>
                      <a:pt x="84" y="129"/>
                      <a:pt x="78" y="129"/>
                    </a:cubicBezTo>
                    <a:cubicBezTo>
                      <a:pt x="76" y="129"/>
                      <a:pt x="77" y="132"/>
                      <a:pt x="77" y="133"/>
                    </a:cubicBezTo>
                    <a:cubicBezTo>
                      <a:pt x="76" y="133"/>
                      <a:pt x="79" y="134"/>
                      <a:pt x="84" y="137"/>
                    </a:cubicBezTo>
                    <a:cubicBezTo>
                      <a:pt x="99" y="143"/>
                      <a:pt x="104" y="146"/>
                      <a:pt x="103" y="146"/>
                    </a:cubicBezTo>
                    <a:cubicBezTo>
                      <a:pt x="102" y="146"/>
                      <a:pt x="97" y="145"/>
                      <a:pt x="89" y="142"/>
                    </a:cubicBezTo>
                    <a:cubicBezTo>
                      <a:pt x="86" y="142"/>
                      <a:pt x="82" y="140"/>
                      <a:pt x="81" y="140"/>
                    </a:cubicBezTo>
                    <a:cubicBezTo>
                      <a:pt x="80" y="140"/>
                      <a:pt x="80" y="141"/>
                      <a:pt x="81" y="141"/>
                    </a:cubicBezTo>
                    <a:cubicBezTo>
                      <a:pt x="85" y="144"/>
                      <a:pt x="85" y="145"/>
                      <a:pt x="83" y="145"/>
                    </a:cubicBezTo>
                    <a:cubicBezTo>
                      <a:pt x="80" y="145"/>
                      <a:pt x="69" y="142"/>
                      <a:pt x="58" y="139"/>
                    </a:cubicBezTo>
                    <a:lnTo>
                      <a:pt x="58" y="139"/>
                    </a:lnTo>
                    <a:cubicBezTo>
                      <a:pt x="93" y="153"/>
                      <a:pt x="105" y="159"/>
                      <a:pt x="98" y="159"/>
                    </a:cubicBezTo>
                    <a:cubicBezTo>
                      <a:pt x="97" y="159"/>
                      <a:pt x="100" y="162"/>
                      <a:pt x="99" y="162"/>
                    </a:cubicBezTo>
                    <a:cubicBezTo>
                      <a:pt x="97" y="163"/>
                      <a:pt x="94" y="163"/>
                      <a:pt x="92" y="164"/>
                    </a:cubicBezTo>
                    <a:cubicBezTo>
                      <a:pt x="89" y="163"/>
                      <a:pt x="87" y="163"/>
                      <a:pt x="83" y="162"/>
                    </a:cubicBezTo>
                    <a:cubicBezTo>
                      <a:pt x="81" y="159"/>
                      <a:pt x="78" y="158"/>
                      <a:pt x="76" y="157"/>
                    </a:cubicBezTo>
                    <a:cubicBezTo>
                      <a:pt x="72" y="156"/>
                      <a:pt x="70" y="156"/>
                      <a:pt x="68" y="156"/>
                    </a:cubicBezTo>
                    <a:cubicBezTo>
                      <a:pt x="67" y="156"/>
                      <a:pt x="67" y="156"/>
                      <a:pt x="66" y="155"/>
                    </a:cubicBezTo>
                    <a:cubicBezTo>
                      <a:pt x="62" y="155"/>
                      <a:pt x="56" y="153"/>
                      <a:pt x="51" y="152"/>
                    </a:cubicBezTo>
                    <a:lnTo>
                      <a:pt x="51" y="152"/>
                    </a:lnTo>
                    <a:cubicBezTo>
                      <a:pt x="57" y="154"/>
                      <a:pt x="66" y="158"/>
                      <a:pt x="73" y="160"/>
                    </a:cubicBezTo>
                    <a:cubicBezTo>
                      <a:pt x="77" y="162"/>
                      <a:pt x="82" y="163"/>
                      <a:pt x="92" y="167"/>
                    </a:cubicBezTo>
                    <a:cubicBezTo>
                      <a:pt x="88" y="167"/>
                      <a:pt x="87" y="169"/>
                      <a:pt x="82" y="169"/>
                    </a:cubicBezTo>
                    <a:cubicBezTo>
                      <a:pt x="81" y="169"/>
                      <a:pt x="79" y="169"/>
                      <a:pt x="77" y="169"/>
                    </a:cubicBezTo>
                    <a:cubicBezTo>
                      <a:pt x="74" y="168"/>
                      <a:pt x="71" y="168"/>
                      <a:pt x="69" y="168"/>
                    </a:cubicBezTo>
                    <a:cubicBezTo>
                      <a:pt x="64" y="168"/>
                      <a:pt x="61" y="169"/>
                      <a:pt x="61" y="171"/>
                    </a:cubicBezTo>
                    <a:cubicBezTo>
                      <a:pt x="61" y="173"/>
                      <a:pt x="61" y="174"/>
                      <a:pt x="60" y="174"/>
                    </a:cubicBezTo>
                    <a:cubicBezTo>
                      <a:pt x="57" y="174"/>
                      <a:pt x="51" y="174"/>
                      <a:pt x="67" y="180"/>
                    </a:cubicBezTo>
                    <a:cubicBezTo>
                      <a:pt x="73" y="183"/>
                      <a:pt x="75" y="185"/>
                      <a:pt x="74" y="185"/>
                    </a:cubicBezTo>
                    <a:cubicBezTo>
                      <a:pt x="71" y="185"/>
                      <a:pt x="59" y="181"/>
                      <a:pt x="39" y="175"/>
                    </a:cubicBezTo>
                    <a:lnTo>
                      <a:pt x="39" y="175"/>
                    </a:lnTo>
                    <a:cubicBezTo>
                      <a:pt x="82" y="190"/>
                      <a:pt x="36" y="178"/>
                      <a:pt x="67" y="188"/>
                    </a:cubicBezTo>
                    <a:cubicBezTo>
                      <a:pt x="49" y="183"/>
                      <a:pt x="40" y="181"/>
                      <a:pt x="38" y="181"/>
                    </a:cubicBezTo>
                    <a:cubicBezTo>
                      <a:pt x="36" y="181"/>
                      <a:pt x="38" y="182"/>
                      <a:pt x="41" y="184"/>
                    </a:cubicBezTo>
                    <a:cubicBezTo>
                      <a:pt x="53" y="191"/>
                      <a:pt x="39" y="188"/>
                      <a:pt x="43" y="193"/>
                    </a:cubicBezTo>
                    <a:cubicBezTo>
                      <a:pt x="46" y="194"/>
                      <a:pt x="39" y="194"/>
                      <a:pt x="53" y="200"/>
                    </a:cubicBezTo>
                    <a:cubicBezTo>
                      <a:pt x="55" y="201"/>
                      <a:pt x="55" y="202"/>
                      <a:pt x="54" y="202"/>
                    </a:cubicBezTo>
                    <a:cubicBezTo>
                      <a:pt x="53" y="202"/>
                      <a:pt x="51" y="201"/>
                      <a:pt x="51" y="201"/>
                    </a:cubicBezTo>
                    <a:lnTo>
                      <a:pt x="47" y="205"/>
                    </a:lnTo>
                    <a:lnTo>
                      <a:pt x="48" y="206"/>
                    </a:lnTo>
                    <a:cubicBezTo>
                      <a:pt x="47" y="210"/>
                      <a:pt x="29" y="206"/>
                      <a:pt x="40" y="214"/>
                    </a:cubicBezTo>
                    <a:cubicBezTo>
                      <a:pt x="46" y="217"/>
                      <a:pt x="48" y="219"/>
                      <a:pt x="44" y="219"/>
                    </a:cubicBezTo>
                    <a:cubicBezTo>
                      <a:pt x="41" y="219"/>
                      <a:pt x="35" y="218"/>
                      <a:pt x="25" y="216"/>
                    </a:cubicBezTo>
                    <a:cubicBezTo>
                      <a:pt x="23" y="216"/>
                      <a:pt x="21" y="215"/>
                      <a:pt x="20" y="215"/>
                    </a:cubicBezTo>
                    <a:lnTo>
                      <a:pt x="20" y="215"/>
                    </a:lnTo>
                    <a:cubicBezTo>
                      <a:pt x="20" y="215"/>
                      <a:pt x="20" y="215"/>
                      <a:pt x="20" y="216"/>
                    </a:cubicBezTo>
                    <a:cubicBezTo>
                      <a:pt x="24" y="219"/>
                      <a:pt x="31" y="222"/>
                      <a:pt x="28" y="222"/>
                    </a:cubicBezTo>
                    <a:cubicBezTo>
                      <a:pt x="27" y="222"/>
                      <a:pt x="25" y="222"/>
                      <a:pt x="22" y="221"/>
                    </a:cubicBezTo>
                    <a:lnTo>
                      <a:pt x="22" y="221"/>
                    </a:lnTo>
                    <a:cubicBezTo>
                      <a:pt x="23" y="222"/>
                      <a:pt x="23" y="222"/>
                      <a:pt x="24" y="222"/>
                    </a:cubicBezTo>
                    <a:cubicBezTo>
                      <a:pt x="41" y="230"/>
                      <a:pt x="30" y="227"/>
                      <a:pt x="34" y="230"/>
                    </a:cubicBezTo>
                    <a:cubicBezTo>
                      <a:pt x="35" y="231"/>
                      <a:pt x="34" y="231"/>
                      <a:pt x="39" y="235"/>
                    </a:cubicBezTo>
                    <a:cubicBezTo>
                      <a:pt x="48" y="238"/>
                      <a:pt x="50" y="239"/>
                      <a:pt x="49" y="239"/>
                    </a:cubicBezTo>
                    <a:cubicBezTo>
                      <a:pt x="49" y="239"/>
                      <a:pt x="45" y="238"/>
                      <a:pt x="39" y="237"/>
                    </a:cubicBezTo>
                    <a:cubicBezTo>
                      <a:pt x="35" y="236"/>
                      <a:pt x="30" y="235"/>
                      <a:pt x="29" y="235"/>
                    </a:cubicBezTo>
                    <a:cubicBezTo>
                      <a:pt x="27" y="235"/>
                      <a:pt x="30" y="237"/>
                      <a:pt x="45" y="242"/>
                    </a:cubicBezTo>
                    <a:cubicBezTo>
                      <a:pt x="48" y="243"/>
                      <a:pt x="51" y="246"/>
                      <a:pt x="51" y="246"/>
                    </a:cubicBezTo>
                    <a:cubicBezTo>
                      <a:pt x="49" y="247"/>
                      <a:pt x="48" y="247"/>
                      <a:pt x="47" y="247"/>
                    </a:cubicBezTo>
                    <a:cubicBezTo>
                      <a:pt x="45" y="247"/>
                      <a:pt x="44" y="247"/>
                      <a:pt x="40" y="246"/>
                    </a:cubicBezTo>
                    <a:cubicBezTo>
                      <a:pt x="37" y="245"/>
                      <a:pt x="34" y="245"/>
                      <a:pt x="32" y="245"/>
                    </a:cubicBezTo>
                    <a:cubicBezTo>
                      <a:pt x="25" y="245"/>
                      <a:pt x="32" y="250"/>
                      <a:pt x="26" y="250"/>
                    </a:cubicBezTo>
                    <a:cubicBezTo>
                      <a:pt x="26" y="250"/>
                      <a:pt x="25" y="250"/>
                      <a:pt x="25" y="250"/>
                    </a:cubicBezTo>
                    <a:lnTo>
                      <a:pt x="25" y="250"/>
                    </a:lnTo>
                    <a:cubicBezTo>
                      <a:pt x="25" y="250"/>
                      <a:pt x="25" y="251"/>
                      <a:pt x="26" y="251"/>
                    </a:cubicBezTo>
                    <a:cubicBezTo>
                      <a:pt x="34" y="255"/>
                      <a:pt x="42" y="259"/>
                      <a:pt x="40" y="259"/>
                    </a:cubicBezTo>
                    <a:cubicBezTo>
                      <a:pt x="39" y="259"/>
                      <a:pt x="39" y="259"/>
                      <a:pt x="37" y="259"/>
                    </a:cubicBezTo>
                    <a:cubicBezTo>
                      <a:pt x="37" y="259"/>
                      <a:pt x="36" y="258"/>
                      <a:pt x="36" y="258"/>
                    </a:cubicBezTo>
                    <a:cubicBezTo>
                      <a:pt x="33" y="258"/>
                      <a:pt x="35" y="261"/>
                      <a:pt x="36" y="262"/>
                    </a:cubicBezTo>
                    <a:cubicBezTo>
                      <a:pt x="37" y="263"/>
                      <a:pt x="39" y="263"/>
                      <a:pt x="43" y="266"/>
                    </a:cubicBezTo>
                    <a:cubicBezTo>
                      <a:pt x="51" y="270"/>
                      <a:pt x="57" y="272"/>
                      <a:pt x="54" y="272"/>
                    </a:cubicBezTo>
                    <a:cubicBezTo>
                      <a:pt x="53" y="272"/>
                      <a:pt x="49" y="271"/>
                      <a:pt x="40" y="269"/>
                    </a:cubicBezTo>
                    <a:cubicBezTo>
                      <a:pt x="35" y="268"/>
                      <a:pt x="30" y="268"/>
                      <a:pt x="28" y="268"/>
                    </a:cubicBezTo>
                    <a:cubicBezTo>
                      <a:pt x="25" y="268"/>
                      <a:pt x="25" y="268"/>
                      <a:pt x="29" y="269"/>
                    </a:cubicBezTo>
                    <a:cubicBezTo>
                      <a:pt x="40" y="275"/>
                      <a:pt x="40" y="276"/>
                      <a:pt x="37" y="276"/>
                    </a:cubicBezTo>
                    <a:cubicBezTo>
                      <a:pt x="35" y="276"/>
                      <a:pt x="30" y="275"/>
                      <a:pt x="27" y="274"/>
                    </a:cubicBezTo>
                    <a:cubicBezTo>
                      <a:pt x="22" y="274"/>
                      <a:pt x="17" y="274"/>
                      <a:pt x="13" y="274"/>
                    </a:cubicBezTo>
                    <a:cubicBezTo>
                      <a:pt x="7" y="274"/>
                      <a:pt x="7" y="275"/>
                      <a:pt x="27" y="284"/>
                    </a:cubicBezTo>
                    <a:lnTo>
                      <a:pt x="26" y="284"/>
                    </a:lnTo>
                    <a:cubicBezTo>
                      <a:pt x="22" y="284"/>
                      <a:pt x="20" y="285"/>
                      <a:pt x="12" y="285"/>
                    </a:cubicBezTo>
                    <a:cubicBezTo>
                      <a:pt x="9" y="285"/>
                      <a:pt x="5" y="285"/>
                      <a:pt x="17" y="290"/>
                    </a:cubicBezTo>
                    <a:cubicBezTo>
                      <a:pt x="33" y="297"/>
                      <a:pt x="37" y="300"/>
                      <a:pt x="34" y="300"/>
                    </a:cubicBezTo>
                    <a:cubicBezTo>
                      <a:pt x="33" y="300"/>
                      <a:pt x="32" y="300"/>
                      <a:pt x="31" y="300"/>
                    </a:cubicBezTo>
                    <a:cubicBezTo>
                      <a:pt x="30" y="299"/>
                      <a:pt x="29" y="299"/>
                      <a:pt x="28" y="299"/>
                    </a:cubicBezTo>
                    <a:cubicBezTo>
                      <a:pt x="18" y="299"/>
                      <a:pt x="32" y="306"/>
                      <a:pt x="26" y="306"/>
                    </a:cubicBezTo>
                    <a:cubicBezTo>
                      <a:pt x="19" y="306"/>
                      <a:pt x="26" y="310"/>
                      <a:pt x="25" y="313"/>
                    </a:cubicBezTo>
                    <a:cubicBezTo>
                      <a:pt x="23" y="315"/>
                      <a:pt x="19" y="318"/>
                      <a:pt x="17" y="321"/>
                    </a:cubicBezTo>
                    <a:cubicBezTo>
                      <a:pt x="16" y="321"/>
                      <a:pt x="20" y="322"/>
                      <a:pt x="22" y="324"/>
                    </a:cubicBezTo>
                    <a:cubicBezTo>
                      <a:pt x="31" y="327"/>
                      <a:pt x="38" y="329"/>
                      <a:pt x="48" y="332"/>
                    </a:cubicBezTo>
                    <a:cubicBezTo>
                      <a:pt x="33" y="331"/>
                      <a:pt x="14" y="327"/>
                      <a:pt x="6" y="327"/>
                    </a:cubicBezTo>
                    <a:cubicBezTo>
                      <a:pt x="1" y="327"/>
                      <a:pt x="3" y="329"/>
                      <a:pt x="20" y="337"/>
                    </a:cubicBezTo>
                    <a:cubicBezTo>
                      <a:pt x="23" y="337"/>
                      <a:pt x="19" y="335"/>
                      <a:pt x="17" y="334"/>
                    </a:cubicBezTo>
                    <a:cubicBezTo>
                      <a:pt x="17" y="334"/>
                      <a:pt x="17" y="333"/>
                      <a:pt x="18" y="333"/>
                    </a:cubicBezTo>
                    <a:cubicBezTo>
                      <a:pt x="20" y="333"/>
                      <a:pt x="26" y="336"/>
                      <a:pt x="40" y="339"/>
                    </a:cubicBezTo>
                    <a:lnTo>
                      <a:pt x="30" y="339"/>
                    </a:lnTo>
                    <a:cubicBezTo>
                      <a:pt x="40" y="343"/>
                      <a:pt x="51" y="347"/>
                      <a:pt x="62" y="352"/>
                    </a:cubicBezTo>
                    <a:cubicBezTo>
                      <a:pt x="62" y="353"/>
                      <a:pt x="54" y="353"/>
                      <a:pt x="62" y="356"/>
                    </a:cubicBezTo>
                    <a:cubicBezTo>
                      <a:pt x="88" y="366"/>
                      <a:pt x="78" y="366"/>
                      <a:pt x="88" y="369"/>
                    </a:cubicBezTo>
                    <a:cubicBezTo>
                      <a:pt x="96" y="374"/>
                      <a:pt x="97" y="376"/>
                      <a:pt x="93" y="376"/>
                    </a:cubicBezTo>
                    <a:cubicBezTo>
                      <a:pt x="91" y="376"/>
                      <a:pt x="87" y="375"/>
                      <a:pt x="82" y="374"/>
                    </a:cubicBezTo>
                    <a:cubicBezTo>
                      <a:pt x="78" y="373"/>
                      <a:pt x="75" y="373"/>
                      <a:pt x="73" y="373"/>
                    </a:cubicBezTo>
                    <a:cubicBezTo>
                      <a:pt x="83" y="376"/>
                      <a:pt x="100" y="381"/>
                      <a:pt x="119" y="388"/>
                    </a:cubicBezTo>
                    <a:cubicBezTo>
                      <a:pt x="126" y="392"/>
                      <a:pt x="131" y="395"/>
                      <a:pt x="126" y="395"/>
                    </a:cubicBezTo>
                    <a:cubicBezTo>
                      <a:pt x="124" y="395"/>
                      <a:pt x="119" y="394"/>
                      <a:pt x="110" y="392"/>
                    </a:cubicBezTo>
                    <a:lnTo>
                      <a:pt x="110" y="392"/>
                    </a:lnTo>
                    <a:cubicBezTo>
                      <a:pt x="127" y="398"/>
                      <a:pt x="141" y="403"/>
                      <a:pt x="154" y="408"/>
                    </a:cubicBezTo>
                    <a:cubicBezTo>
                      <a:pt x="175" y="414"/>
                      <a:pt x="200" y="423"/>
                      <a:pt x="214" y="426"/>
                    </a:cubicBezTo>
                    <a:cubicBezTo>
                      <a:pt x="262" y="440"/>
                      <a:pt x="288" y="445"/>
                      <a:pt x="300" y="445"/>
                    </a:cubicBezTo>
                    <a:cubicBezTo>
                      <a:pt x="301" y="445"/>
                      <a:pt x="302" y="445"/>
                      <a:pt x="302" y="445"/>
                    </a:cubicBezTo>
                    <a:cubicBezTo>
                      <a:pt x="315" y="442"/>
                      <a:pt x="320" y="439"/>
                      <a:pt x="324" y="434"/>
                    </a:cubicBezTo>
                    <a:cubicBezTo>
                      <a:pt x="332" y="423"/>
                      <a:pt x="336" y="410"/>
                      <a:pt x="341" y="398"/>
                    </a:cubicBezTo>
                    <a:cubicBezTo>
                      <a:pt x="345" y="390"/>
                      <a:pt x="348" y="382"/>
                      <a:pt x="350" y="373"/>
                    </a:cubicBezTo>
                    <a:cubicBezTo>
                      <a:pt x="351" y="366"/>
                      <a:pt x="351" y="355"/>
                      <a:pt x="351" y="346"/>
                    </a:cubicBezTo>
                    <a:cubicBezTo>
                      <a:pt x="352" y="337"/>
                      <a:pt x="353" y="331"/>
                      <a:pt x="353" y="325"/>
                    </a:cubicBezTo>
                    <a:cubicBezTo>
                      <a:pt x="353" y="322"/>
                      <a:pt x="350" y="318"/>
                      <a:pt x="351" y="315"/>
                    </a:cubicBezTo>
                    <a:cubicBezTo>
                      <a:pt x="353" y="311"/>
                      <a:pt x="361" y="310"/>
                      <a:pt x="361" y="306"/>
                    </a:cubicBezTo>
                    <a:cubicBezTo>
                      <a:pt x="361" y="299"/>
                      <a:pt x="353" y="288"/>
                      <a:pt x="362" y="284"/>
                    </a:cubicBezTo>
                    <a:cubicBezTo>
                      <a:pt x="366" y="283"/>
                      <a:pt x="366" y="279"/>
                      <a:pt x="366" y="275"/>
                    </a:cubicBezTo>
                    <a:cubicBezTo>
                      <a:pt x="366" y="272"/>
                      <a:pt x="365" y="269"/>
                      <a:pt x="365" y="265"/>
                    </a:cubicBezTo>
                    <a:cubicBezTo>
                      <a:pt x="363" y="262"/>
                      <a:pt x="363" y="259"/>
                      <a:pt x="363" y="254"/>
                    </a:cubicBezTo>
                    <a:cubicBezTo>
                      <a:pt x="363" y="251"/>
                      <a:pt x="362" y="247"/>
                      <a:pt x="363" y="245"/>
                    </a:cubicBezTo>
                    <a:cubicBezTo>
                      <a:pt x="363" y="243"/>
                      <a:pt x="368" y="243"/>
                      <a:pt x="368" y="241"/>
                    </a:cubicBezTo>
                    <a:cubicBezTo>
                      <a:pt x="367" y="236"/>
                      <a:pt x="363" y="228"/>
                      <a:pt x="365" y="225"/>
                    </a:cubicBezTo>
                    <a:cubicBezTo>
                      <a:pt x="366" y="221"/>
                      <a:pt x="372" y="220"/>
                      <a:pt x="376" y="217"/>
                    </a:cubicBezTo>
                    <a:cubicBezTo>
                      <a:pt x="379" y="215"/>
                      <a:pt x="387" y="214"/>
                      <a:pt x="392" y="210"/>
                    </a:cubicBezTo>
                    <a:cubicBezTo>
                      <a:pt x="397" y="205"/>
                      <a:pt x="395" y="198"/>
                      <a:pt x="405" y="195"/>
                    </a:cubicBezTo>
                    <a:cubicBezTo>
                      <a:pt x="415" y="192"/>
                      <a:pt x="425" y="190"/>
                      <a:pt x="423" y="181"/>
                    </a:cubicBezTo>
                    <a:cubicBezTo>
                      <a:pt x="423" y="178"/>
                      <a:pt x="415" y="173"/>
                      <a:pt x="416" y="170"/>
                    </a:cubicBezTo>
                    <a:cubicBezTo>
                      <a:pt x="419" y="166"/>
                      <a:pt x="425" y="162"/>
                      <a:pt x="429" y="158"/>
                    </a:cubicBezTo>
                    <a:cubicBezTo>
                      <a:pt x="430" y="157"/>
                      <a:pt x="431" y="154"/>
                      <a:pt x="431" y="152"/>
                    </a:cubicBezTo>
                    <a:cubicBezTo>
                      <a:pt x="433" y="148"/>
                      <a:pt x="433" y="142"/>
                      <a:pt x="434" y="138"/>
                    </a:cubicBezTo>
                    <a:cubicBezTo>
                      <a:pt x="434" y="138"/>
                      <a:pt x="435" y="138"/>
                      <a:pt x="435" y="138"/>
                    </a:cubicBezTo>
                    <a:cubicBezTo>
                      <a:pt x="437" y="138"/>
                      <a:pt x="442" y="140"/>
                      <a:pt x="457" y="145"/>
                    </a:cubicBezTo>
                    <a:cubicBezTo>
                      <a:pt x="457" y="143"/>
                      <a:pt x="455" y="142"/>
                      <a:pt x="454" y="141"/>
                    </a:cubicBezTo>
                    <a:cubicBezTo>
                      <a:pt x="451" y="138"/>
                      <a:pt x="447" y="135"/>
                      <a:pt x="449" y="133"/>
                    </a:cubicBezTo>
                    <a:cubicBezTo>
                      <a:pt x="451" y="130"/>
                      <a:pt x="457" y="127"/>
                      <a:pt x="458" y="122"/>
                    </a:cubicBezTo>
                    <a:cubicBezTo>
                      <a:pt x="460" y="120"/>
                      <a:pt x="455" y="114"/>
                      <a:pt x="453" y="110"/>
                    </a:cubicBezTo>
                    <a:cubicBezTo>
                      <a:pt x="453" y="109"/>
                      <a:pt x="451" y="106"/>
                      <a:pt x="451" y="105"/>
                    </a:cubicBezTo>
                    <a:cubicBezTo>
                      <a:pt x="451" y="101"/>
                      <a:pt x="449" y="98"/>
                      <a:pt x="451" y="95"/>
                    </a:cubicBezTo>
                    <a:cubicBezTo>
                      <a:pt x="453" y="94"/>
                      <a:pt x="458" y="94"/>
                      <a:pt x="466" y="94"/>
                    </a:cubicBezTo>
                    <a:cubicBezTo>
                      <a:pt x="474" y="94"/>
                      <a:pt x="462" y="88"/>
                      <a:pt x="467" y="88"/>
                    </a:cubicBezTo>
                    <a:cubicBezTo>
                      <a:pt x="476" y="86"/>
                      <a:pt x="476" y="82"/>
                      <a:pt x="480" y="78"/>
                    </a:cubicBezTo>
                    <a:cubicBezTo>
                      <a:pt x="481" y="76"/>
                      <a:pt x="482" y="75"/>
                      <a:pt x="480" y="73"/>
                    </a:cubicBezTo>
                    <a:cubicBezTo>
                      <a:pt x="475" y="68"/>
                      <a:pt x="465" y="63"/>
                      <a:pt x="462" y="58"/>
                    </a:cubicBezTo>
                    <a:cubicBezTo>
                      <a:pt x="460" y="54"/>
                      <a:pt x="462" y="53"/>
                      <a:pt x="464" y="50"/>
                    </a:cubicBezTo>
                    <a:cubicBezTo>
                      <a:pt x="451" y="48"/>
                      <a:pt x="448" y="47"/>
                      <a:pt x="444" y="45"/>
                    </a:cubicBezTo>
                    <a:cubicBezTo>
                      <a:pt x="434" y="41"/>
                      <a:pt x="425" y="36"/>
                      <a:pt x="414" y="28"/>
                    </a:cubicBezTo>
                    <a:cubicBezTo>
                      <a:pt x="397" y="23"/>
                      <a:pt x="381" y="19"/>
                      <a:pt x="364" y="14"/>
                    </a:cubicBezTo>
                    <a:cubicBezTo>
                      <a:pt x="362" y="11"/>
                      <a:pt x="361" y="10"/>
                      <a:pt x="359" y="9"/>
                    </a:cubicBezTo>
                    <a:cubicBezTo>
                      <a:pt x="351" y="7"/>
                      <a:pt x="346" y="7"/>
                      <a:pt x="335" y="5"/>
                    </a:cubicBezTo>
                    <a:cubicBezTo>
                      <a:pt x="319" y="2"/>
                      <a:pt x="310" y="1"/>
                      <a:pt x="3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4"/>
              <p:cNvSpPr/>
              <p:nvPr/>
            </p:nvSpPr>
            <p:spPr>
              <a:xfrm>
                <a:off x="7309505" y="4116825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4"/>
              <p:cNvSpPr/>
              <p:nvPr/>
            </p:nvSpPr>
            <p:spPr>
              <a:xfrm>
                <a:off x="7299405" y="4116112"/>
                <a:ext cx="10101" cy="4040"/>
              </a:xfrm>
              <a:custGeom>
                <a:avLst/>
                <a:gdLst/>
                <a:ahLst/>
                <a:cxnLst/>
                <a:rect l="l" t="t" r="r" b="b"/>
                <a:pathLst>
                  <a:path w="85" h="34" extrusionOk="0">
                    <a:moveTo>
                      <a:pt x="43" y="0"/>
                    </a:moveTo>
                    <a:lnTo>
                      <a:pt x="43" y="0"/>
                    </a:lnTo>
                    <a:cubicBezTo>
                      <a:pt x="44" y="2"/>
                      <a:pt x="46" y="5"/>
                      <a:pt x="45" y="6"/>
                    </a:cubicBezTo>
                    <a:cubicBezTo>
                      <a:pt x="43" y="7"/>
                      <a:pt x="38" y="9"/>
                      <a:pt x="34" y="10"/>
                    </a:cubicBezTo>
                    <a:cubicBezTo>
                      <a:pt x="25" y="14"/>
                      <a:pt x="15" y="17"/>
                      <a:pt x="9" y="21"/>
                    </a:cubicBezTo>
                    <a:cubicBezTo>
                      <a:pt x="7" y="24"/>
                      <a:pt x="11" y="30"/>
                      <a:pt x="2" y="30"/>
                    </a:cubicBezTo>
                    <a:cubicBezTo>
                      <a:pt x="1" y="30"/>
                      <a:pt x="8" y="32"/>
                      <a:pt x="11" y="33"/>
                    </a:cubicBezTo>
                    <a:cubicBezTo>
                      <a:pt x="13" y="33"/>
                      <a:pt x="14" y="34"/>
                      <a:pt x="15" y="34"/>
                    </a:cubicBezTo>
                    <a:cubicBezTo>
                      <a:pt x="18" y="34"/>
                      <a:pt x="18" y="32"/>
                      <a:pt x="19" y="31"/>
                    </a:cubicBezTo>
                    <a:cubicBezTo>
                      <a:pt x="24" y="27"/>
                      <a:pt x="29" y="22"/>
                      <a:pt x="38" y="19"/>
                    </a:cubicBezTo>
                    <a:cubicBezTo>
                      <a:pt x="46" y="15"/>
                      <a:pt x="60" y="12"/>
                      <a:pt x="71" y="10"/>
                    </a:cubicBezTo>
                    <a:cubicBezTo>
                      <a:pt x="74" y="10"/>
                      <a:pt x="77" y="10"/>
                      <a:pt x="80" y="9"/>
                    </a:cubicBezTo>
                    <a:cubicBezTo>
                      <a:pt x="82" y="7"/>
                      <a:pt x="83" y="6"/>
                      <a:pt x="85" y="5"/>
                    </a:cubicBezTo>
                    <a:cubicBezTo>
                      <a:pt x="79" y="4"/>
                      <a:pt x="75" y="3"/>
                      <a:pt x="72" y="3"/>
                    </a:cubicBezTo>
                    <a:cubicBezTo>
                      <a:pt x="71" y="3"/>
                      <a:pt x="70" y="3"/>
                      <a:pt x="70" y="5"/>
                    </a:cubicBezTo>
                    <a:cubicBezTo>
                      <a:pt x="71" y="6"/>
                      <a:pt x="71" y="7"/>
                      <a:pt x="68" y="7"/>
                    </a:cubicBezTo>
                    <a:cubicBezTo>
                      <a:pt x="64" y="7"/>
                      <a:pt x="57" y="5"/>
                      <a:pt x="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4"/>
              <p:cNvSpPr/>
              <p:nvPr/>
            </p:nvSpPr>
            <p:spPr>
              <a:xfrm>
                <a:off x="7309505" y="4116825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4"/>
              <p:cNvSpPr/>
              <p:nvPr/>
            </p:nvSpPr>
            <p:spPr>
              <a:xfrm>
                <a:off x="7285026" y="4155564"/>
                <a:ext cx="3921" cy="1782"/>
              </a:xfrm>
              <a:custGeom>
                <a:avLst/>
                <a:gdLst/>
                <a:ahLst/>
                <a:cxnLst/>
                <a:rect l="l" t="t" r="r" b="b"/>
                <a:pathLst>
                  <a:path w="33" h="15" extrusionOk="0">
                    <a:moveTo>
                      <a:pt x="6" y="0"/>
                    </a:moveTo>
                    <a:cubicBezTo>
                      <a:pt x="1" y="0"/>
                      <a:pt x="8" y="4"/>
                      <a:pt x="33" y="14"/>
                    </a:cubicBezTo>
                    <a:cubicBezTo>
                      <a:pt x="24" y="9"/>
                      <a:pt x="18" y="4"/>
                      <a:pt x="12" y="1"/>
                    </a:cubicBezTo>
                    <a:cubicBezTo>
                      <a:pt x="9" y="0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4"/>
              <p:cNvSpPr/>
              <p:nvPr/>
            </p:nvSpPr>
            <p:spPr>
              <a:xfrm>
                <a:off x="7282412" y="4148434"/>
                <a:ext cx="1545" cy="594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 extrusionOk="0">
                    <a:moveTo>
                      <a:pt x="0" y="1"/>
                    </a:moveTo>
                    <a:cubicBezTo>
                      <a:pt x="3" y="3"/>
                      <a:pt x="6" y="3"/>
                      <a:pt x="9" y="4"/>
                    </a:cubicBezTo>
                    <a:cubicBezTo>
                      <a:pt x="10" y="4"/>
                      <a:pt x="11" y="4"/>
                      <a:pt x="13" y="3"/>
                    </a:cubicBezTo>
                    <a:cubicBezTo>
                      <a:pt x="10" y="3"/>
                      <a:pt x="8" y="3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4"/>
              <p:cNvSpPr/>
              <p:nvPr/>
            </p:nvSpPr>
            <p:spPr>
              <a:xfrm>
                <a:off x="7974715" y="3767822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4"/>
              <p:cNvSpPr/>
              <p:nvPr/>
            </p:nvSpPr>
            <p:spPr>
              <a:xfrm>
                <a:off x="7913874" y="3766752"/>
                <a:ext cx="84963" cy="6250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526" extrusionOk="0">
                    <a:moveTo>
                      <a:pt x="314" y="43"/>
                    </a:moveTo>
                    <a:cubicBezTo>
                      <a:pt x="314" y="43"/>
                      <a:pt x="317" y="45"/>
                      <a:pt x="319" y="47"/>
                    </a:cubicBezTo>
                    <a:cubicBezTo>
                      <a:pt x="320" y="50"/>
                      <a:pt x="323" y="52"/>
                      <a:pt x="325" y="54"/>
                    </a:cubicBezTo>
                    <a:cubicBezTo>
                      <a:pt x="324" y="54"/>
                      <a:pt x="323" y="56"/>
                      <a:pt x="322" y="57"/>
                    </a:cubicBezTo>
                    <a:cubicBezTo>
                      <a:pt x="314" y="46"/>
                      <a:pt x="312" y="43"/>
                      <a:pt x="314" y="43"/>
                    </a:cubicBezTo>
                    <a:close/>
                    <a:moveTo>
                      <a:pt x="430" y="82"/>
                    </a:moveTo>
                    <a:cubicBezTo>
                      <a:pt x="431" y="82"/>
                      <a:pt x="433" y="84"/>
                      <a:pt x="434" y="84"/>
                    </a:cubicBezTo>
                    <a:cubicBezTo>
                      <a:pt x="434" y="84"/>
                      <a:pt x="434" y="84"/>
                      <a:pt x="434" y="83"/>
                    </a:cubicBezTo>
                    <a:cubicBezTo>
                      <a:pt x="434" y="86"/>
                      <a:pt x="434" y="89"/>
                      <a:pt x="435" y="92"/>
                    </a:cubicBezTo>
                    <a:cubicBezTo>
                      <a:pt x="430" y="84"/>
                      <a:pt x="429" y="82"/>
                      <a:pt x="430" y="82"/>
                    </a:cubicBezTo>
                    <a:close/>
                    <a:moveTo>
                      <a:pt x="425" y="88"/>
                    </a:moveTo>
                    <a:cubicBezTo>
                      <a:pt x="426" y="88"/>
                      <a:pt x="428" y="88"/>
                      <a:pt x="430" y="89"/>
                    </a:cubicBezTo>
                    <a:cubicBezTo>
                      <a:pt x="433" y="93"/>
                      <a:pt x="434" y="95"/>
                      <a:pt x="437" y="98"/>
                    </a:cubicBezTo>
                    <a:cubicBezTo>
                      <a:pt x="424" y="99"/>
                      <a:pt x="409" y="102"/>
                      <a:pt x="396" y="103"/>
                    </a:cubicBezTo>
                    <a:cubicBezTo>
                      <a:pt x="402" y="92"/>
                      <a:pt x="412" y="88"/>
                      <a:pt x="425" y="88"/>
                    </a:cubicBezTo>
                    <a:close/>
                    <a:moveTo>
                      <a:pt x="347" y="68"/>
                    </a:moveTo>
                    <a:cubicBezTo>
                      <a:pt x="350" y="68"/>
                      <a:pt x="354" y="71"/>
                      <a:pt x="365" y="81"/>
                    </a:cubicBezTo>
                    <a:cubicBezTo>
                      <a:pt x="376" y="93"/>
                      <a:pt x="380" y="93"/>
                      <a:pt x="388" y="98"/>
                    </a:cubicBezTo>
                    <a:cubicBezTo>
                      <a:pt x="388" y="104"/>
                      <a:pt x="386" y="107"/>
                      <a:pt x="382" y="107"/>
                    </a:cubicBezTo>
                    <a:cubicBezTo>
                      <a:pt x="380" y="107"/>
                      <a:pt x="378" y="106"/>
                      <a:pt x="375" y="104"/>
                    </a:cubicBezTo>
                    <a:cubicBezTo>
                      <a:pt x="370" y="103"/>
                      <a:pt x="357" y="87"/>
                      <a:pt x="341" y="71"/>
                    </a:cubicBezTo>
                    <a:cubicBezTo>
                      <a:pt x="343" y="70"/>
                      <a:pt x="344" y="68"/>
                      <a:pt x="347" y="68"/>
                    </a:cubicBezTo>
                    <a:close/>
                    <a:moveTo>
                      <a:pt x="329" y="74"/>
                    </a:moveTo>
                    <a:cubicBezTo>
                      <a:pt x="330" y="74"/>
                      <a:pt x="333" y="77"/>
                      <a:pt x="337" y="81"/>
                    </a:cubicBezTo>
                    <a:cubicBezTo>
                      <a:pt x="344" y="87"/>
                      <a:pt x="350" y="95"/>
                      <a:pt x="359" y="103"/>
                    </a:cubicBezTo>
                    <a:cubicBezTo>
                      <a:pt x="359" y="104"/>
                      <a:pt x="360" y="107"/>
                      <a:pt x="361" y="107"/>
                    </a:cubicBezTo>
                    <a:cubicBezTo>
                      <a:pt x="355" y="109"/>
                      <a:pt x="351" y="113"/>
                      <a:pt x="346" y="114"/>
                    </a:cubicBezTo>
                    <a:cubicBezTo>
                      <a:pt x="346" y="114"/>
                      <a:pt x="345" y="114"/>
                      <a:pt x="345" y="114"/>
                    </a:cubicBezTo>
                    <a:cubicBezTo>
                      <a:pt x="343" y="114"/>
                      <a:pt x="338" y="110"/>
                      <a:pt x="325" y="97"/>
                    </a:cubicBezTo>
                    <a:lnTo>
                      <a:pt x="325" y="97"/>
                    </a:lnTo>
                    <a:lnTo>
                      <a:pt x="337" y="100"/>
                    </a:lnTo>
                    <a:cubicBezTo>
                      <a:pt x="325" y="84"/>
                      <a:pt x="320" y="77"/>
                      <a:pt x="323" y="77"/>
                    </a:cubicBezTo>
                    <a:cubicBezTo>
                      <a:pt x="325" y="77"/>
                      <a:pt x="326" y="74"/>
                      <a:pt x="329" y="74"/>
                    </a:cubicBezTo>
                    <a:close/>
                    <a:moveTo>
                      <a:pt x="315" y="104"/>
                    </a:moveTo>
                    <a:lnTo>
                      <a:pt x="315" y="104"/>
                    </a:lnTo>
                    <a:cubicBezTo>
                      <a:pt x="320" y="105"/>
                      <a:pt x="324" y="107"/>
                      <a:pt x="330" y="111"/>
                    </a:cubicBezTo>
                    <a:cubicBezTo>
                      <a:pt x="332" y="111"/>
                      <a:pt x="339" y="119"/>
                      <a:pt x="344" y="125"/>
                    </a:cubicBezTo>
                    <a:cubicBezTo>
                      <a:pt x="339" y="121"/>
                      <a:pt x="337" y="119"/>
                      <a:pt x="335" y="119"/>
                    </a:cubicBezTo>
                    <a:cubicBezTo>
                      <a:pt x="333" y="119"/>
                      <a:pt x="333" y="122"/>
                      <a:pt x="331" y="122"/>
                    </a:cubicBezTo>
                    <a:cubicBezTo>
                      <a:pt x="329" y="122"/>
                      <a:pt x="326" y="120"/>
                      <a:pt x="321" y="116"/>
                    </a:cubicBezTo>
                    <a:cubicBezTo>
                      <a:pt x="318" y="109"/>
                      <a:pt x="314" y="104"/>
                      <a:pt x="315" y="104"/>
                    </a:cubicBezTo>
                    <a:close/>
                    <a:moveTo>
                      <a:pt x="397" y="120"/>
                    </a:moveTo>
                    <a:cubicBezTo>
                      <a:pt x="397" y="121"/>
                      <a:pt x="398" y="122"/>
                      <a:pt x="401" y="124"/>
                    </a:cubicBezTo>
                    <a:cubicBezTo>
                      <a:pt x="397" y="125"/>
                      <a:pt x="395" y="126"/>
                      <a:pt x="393" y="129"/>
                    </a:cubicBezTo>
                    <a:cubicBezTo>
                      <a:pt x="391" y="126"/>
                      <a:pt x="390" y="124"/>
                      <a:pt x="387" y="121"/>
                    </a:cubicBezTo>
                    <a:cubicBezTo>
                      <a:pt x="391" y="120"/>
                      <a:pt x="393" y="120"/>
                      <a:pt x="397" y="120"/>
                    </a:cubicBezTo>
                    <a:close/>
                    <a:moveTo>
                      <a:pt x="297" y="109"/>
                    </a:moveTo>
                    <a:cubicBezTo>
                      <a:pt x="303" y="113"/>
                      <a:pt x="310" y="116"/>
                      <a:pt x="319" y="119"/>
                    </a:cubicBezTo>
                    <a:cubicBezTo>
                      <a:pt x="320" y="121"/>
                      <a:pt x="322" y="123"/>
                      <a:pt x="324" y="125"/>
                    </a:cubicBezTo>
                    <a:cubicBezTo>
                      <a:pt x="323" y="128"/>
                      <a:pt x="321" y="129"/>
                      <a:pt x="320" y="131"/>
                    </a:cubicBezTo>
                    <a:cubicBezTo>
                      <a:pt x="320" y="132"/>
                      <a:pt x="320" y="132"/>
                      <a:pt x="319" y="132"/>
                    </a:cubicBezTo>
                    <a:cubicBezTo>
                      <a:pt x="317" y="132"/>
                      <a:pt x="310" y="126"/>
                      <a:pt x="297" y="109"/>
                    </a:cubicBezTo>
                    <a:close/>
                    <a:moveTo>
                      <a:pt x="375" y="117"/>
                    </a:moveTo>
                    <a:lnTo>
                      <a:pt x="375" y="117"/>
                    </a:lnTo>
                    <a:cubicBezTo>
                      <a:pt x="376" y="117"/>
                      <a:pt x="379" y="120"/>
                      <a:pt x="383" y="124"/>
                    </a:cubicBezTo>
                    <a:cubicBezTo>
                      <a:pt x="383" y="126"/>
                      <a:pt x="385" y="129"/>
                      <a:pt x="386" y="134"/>
                    </a:cubicBezTo>
                    <a:cubicBezTo>
                      <a:pt x="377" y="121"/>
                      <a:pt x="374" y="117"/>
                      <a:pt x="375" y="117"/>
                    </a:cubicBezTo>
                    <a:close/>
                    <a:moveTo>
                      <a:pt x="275" y="107"/>
                    </a:moveTo>
                    <a:lnTo>
                      <a:pt x="275" y="107"/>
                    </a:lnTo>
                    <a:cubicBezTo>
                      <a:pt x="285" y="119"/>
                      <a:pt x="291" y="124"/>
                      <a:pt x="296" y="130"/>
                    </a:cubicBezTo>
                    <a:cubicBezTo>
                      <a:pt x="299" y="131"/>
                      <a:pt x="304" y="134"/>
                      <a:pt x="308" y="135"/>
                    </a:cubicBezTo>
                    <a:cubicBezTo>
                      <a:pt x="310" y="139"/>
                      <a:pt x="314" y="141"/>
                      <a:pt x="314" y="144"/>
                    </a:cubicBezTo>
                    <a:cubicBezTo>
                      <a:pt x="309" y="146"/>
                      <a:pt x="306" y="149"/>
                      <a:pt x="301" y="151"/>
                    </a:cubicBezTo>
                    <a:cubicBezTo>
                      <a:pt x="301" y="151"/>
                      <a:pt x="301" y="151"/>
                      <a:pt x="300" y="151"/>
                    </a:cubicBezTo>
                    <a:cubicBezTo>
                      <a:pt x="299" y="151"/>
                      <a:pt x="298" y="151"/>
                      <a:pt x="291" y="142"/>
                    </a:cubicBezTo>
                    <a:lnTo>
                      <a:pt x="291" y="142"/>
                    </a:lnTo>
                    <a:cubicBezTo>
                      <a:pt x="291" y="146"/>
                      <a:pt x="292" y="148"/>
                      <a:pt x="291" y="151"/>
                    </a:cubicBezTo>
                    <a:cubicBezTo>
                      <a:pt x="290" y="152"/>
                      <a:pt x="290" y="152"/>
                      <a:pt x="289" y="152"/>
                    </a:cubicBezTo>
                    <a:cubicBezTo>
                      <a:pt x="286" y="152"/>
                      <a:pt x="280" y="143"/>
                      <a:pt x="264" y="120"/>
                    </a:cubicBezTo>
                    <a:lnTo>
                      <a:pt x="275" y="120"/>
                    </a:lnTo>
                    <a:cubicBezTo>
                      <a:pt x="278" y="124"/>
                      <a:pt x="281" y="129"/>
                      <a:pt x="284" y="133"/>
                    </a:cubicBezTo>
                    <a:lnTo>
                      <a:pt x="284" y="133"/>
                    </a:lnTo>
                    <a:cubicBezTo>
                      <a:pt x="284" y="133"/>
                      <a:pt x="284" y="133"/>
                      <a:pt x="284" y="133"/>
                    </a:cubicBezTo>
                    <a:cubicBezTo>
                      <a:pt x="284" y="133"/>
                      <a:pt x="283" y="133"/>
                      <a:pt x="283" y="134"/>
                    </a:cubicBezTo>
                    <a:cubicBezTo>
                      <a:pt x="286" y="137"/>
                      <a:pt x="289" y="140"/>
                      <a:pt x="291" y="142"/>
                    </a:cubicBezTo>
                    <a:lnTo>
                      <a:pt x="291" y="142"/>
                    </a:lnTo>
                    <a:cubicBezTo>
                      <a:pt x="291" y="142"/>
                      <a:pt x="291" y="142"/>
                      <a:pt x="291" y="142"/>
                    </a:cubicBezTo>
                    <a:cubicBezTo>
                      <a:pt x="289" y="139"/>
                      <a:pt x="287" y="136"/>
                      <a:pt x="284" y="133"/>
                    </a:cubicBezTo>
                    <a:lnTo>
                      <a:pt x="284" y="133"/>
                    </a:lnTo>
                    <a:cubicBezTo>
                      <a:pt x="286" y="133"/>
                      <a:pt x="288" y="134"/>
                      <a:pt x="289" y="134"/>
                    </a:cubicBezTo>
                    <a:cubicBezTo>
                      <a:pt x="292" y="134"/>
                      <a:pt x="291" y="130"/>
                      <a:pt x="275" y="107"/>
                    </a:cubicBezTo>
                    <a:close/>
                    <a:moveTo>
                      <a:pt x="350" y="145"/>
                    </a:moveTo>
                    <a:cubicBezTo>
                      <a:pt x="353" y="151"/>
                      <a:pt x="354" y="155"/>
                      <a:pt x="353" y="155"/>
                    </a:cubicBezTo>
                    <a:cubicBezTo>
                      <a:pt x="352" y="155"/>
                      <a:pt x="350" y="152"/>
                      <a:pt x="345" y="148"/>
                    </a:cubicBezTo>
                    <a:cubicBezTo>
                      <a:pt x="346" y="147"/>
                      <a:pt x="347" y="146"/>
                      <a:pt x="350" y="145"/>
                    </a:cubicBezTo>
                    <a:close/>
                    <a:moveTo>
                      <a:pt x="318" y="165"/>
                    </a:moveTo>
                    <a:cubicBezTo>
                      <a:pt x="319" y="166"/>
                      <a:pt x="319" y="167"/>
                      <a:pt x="319" y="168"/>
                    </a:cubicBezTo>
                    <a:cubicBezTo>
                      <a:pt x="318" y="167"/>
                      <a:pt x="318" y="166"/>
                      <a:pt x="318" y="165"/>
                    </a:cubicBezTo>
                    <a:close/>
                    <a:moveTo>
                      <a:pt x="310" y="167"/>
                    </a:moveTo>
                    <a:cubicBezTo>
                      <a:pt x="312" y="167"/>
                      <a:pt x="316" y="169"/>
                      <a:pt x="318" y="169"/>
                    </a:cubicBezTo>
                    <a:cubicBezTo>
                      <a:pt x="318" y="169"/>
                      <a:pt x="319" y="169"/>
                      <a:pt x="319" y="168"/>
                    </a:cubicBezTo>
                    <a:lnTo>
                      <a:pt x="319" y="168"/>
                    </a:lnTo>
                    <a:cubicBezTo>
                      <a:pt x="320" y="176"/>
                      <a:pt x="320" y="179"/>
                      <a:pt x="317" y="179"/>
                    </a:cubicBezTo>
                    <a:cubicBezTo>
                      <a:pt x="315" y="179"/>
                      <a:pt x="313" y="178"/>
                      <a:pt x="310" y="177"/>
                    </a:cubicBezTo>
                    <a:cubicBezTo>
                      <a:pt x="307" y="169"/>
                      <a:pt x="308" y="167"/>
                      <a:pt x="310" y="167"/>
                    </a:cubicBezTo>
                    <a:close/>
                    <a:moveTo>
                      <a:pt x="211" y="194"/>
                    </a:moveTo>
                    <a:lnTo>
                      <a:pt x="214" y="198"/>
                    </a:lnTo>
                    <a:cubicBezTo>
                      <a:pt x="213" y="200"/>
                      <a:pt x="213" y="204"/>
                      <a:pt x="213" y="206"/>
                    </a:cubicBezTo>
                    <a:cubicBezTo>
                      <a:pt x="210" y="204"/>
                      <a:pt x="209" y="201"/>
                      <a:pt x="206" y="199"/>
                    </a:cubicBezTo>
                    <a:cubicBezTo>
                      <a:pt x="209" y="198"/>
                      <a:pt x="210" y="195"/>
                      <a:pt x="211" y="194"/>
                    </a:cubicBezTo>
                    <a:close/>
                    <a:moveTo>
                      <a:pt x="194" y="195"/>
                    </a:moveTo>
                    <a:cubicBezTo>
                      <a:pt x="196" y="199"/>
                      <a:pt x="198" y="201"/>
                      <a:pt x="199" y="204"/>
                    </a:cubicBezTo>
                    <a:cubicBezTo>
                      <a:pt x="198" y="207"/>
                      <a:pt x="198" y="209"/>
                      <a:pt x="197" y="212"/>
                    </a:cubicBezTo>
                    <a:cubicBezTo>
                      <a:pt x="196" y="209"/>
                      <a:pt x="194" y="208"/>
                      <a:pt x="193" y="204"/>
                    </a:cubicBezTo>
                    <a:cubicBezTo>
                      <a:pt x="193" y="201"/>
                      <a:pt x="194" y="199"/>
                      <a:pt x="194" y="195"/>
                    </a:cubicBezTo>
                    <a:close/>
                    <a:moveTo>
                      <a:pt x="154" y="228"/>
                    </a:moveTo>
                    <a:cubicBezTo>
                      <a:pt x="155" y="228"/>
                      <a:pt x="161" y="233"/>
                      <a:pt x="165" y="236"/>
                    </a:cubicBezTo>
                    <a:cubicBezTo>
                      <a:pt x="163" y="238"/>
                      <a:pt x="162" y="239"/>
                      <a:pt x="159" y="240"/>
                    </a:cubicBezTo>
                    <a:cubicBezTo>
                      <a:pt x="153" y="231"/>
                      <a:pt x="152" y="228"/>
                      <a:pt x="154" y="228"/>
                    </a:cubicBezTo>
                    <a:close/>
                    <a:moveTo>
                      <a:pt x="151" y="242"/>
                    </a:moveTo>
                    <a:cubicBezTo>
                      <a:pt x="152" y="242"/>
                      <a:pt x="155" y="244"/>
                      <a:pt x="156" y="245"/>
                    </a:cubicBezTo>
                    <a:cubicBezTo>
                      <a:pt x="157" y="246"/>
                      <a:pt x="159" y="246"/>
                      <a:pt x="159" y="248"/>
                    </a:cubicBezTo>
                    <a:cubicBezTo>
                      <a:pt x="159" y="250"/>
                      <a:pt x="157" y="250"/>
                      <a:pt x="156" y="251"/>
                    </a:cubicBezTo>
                    <a:cubicBezTo>
                      <a:pt x="154" y="246"/>
                      <a:pt x="151" y="242"/>
                      <a:pt x="151" y="242"/>
                    </a:cubicBezTo>
                    <a:close/>
                    <a:moveTo>
                      <a:pt x="249" y="248"/>
                    </a:moveTo>
                    <a:cubicBezTo>
                      <a:pt x="252" y="255"/>
                      <a:pt x="252" y="257"/>
                      <a:pt x="251" y="257"/>
                    </a:cubicBezTo>
                    <a:cubicBezTo>
                      <a:pt x="250" y="257"/>
                      <a:pt x="248" y="256"/>
                      <a:pt x="246" y="255"/>
                    </a:cubicBezTo>
                    <a:cubicBezTo>
                      <a:pt x="246" y="253"/>
                      <a:pt x="249" y="251"/>
                      <a:pt x="249" y="248"/>
                    </a:cubicBezTo>
                    <a:close/>
                    <a:moveTo>
                      <a:pt x="241" y="256"/>
                    </a:moveTo>
                    <a:cubicBezTo>
                      <a:pt x="242" y="256"/>
                      <a:pt x="243" y="257"/>
                      <a:pt x="245" y="259"/>
                    </a:cubicBezTo>
                    <a:cubicBezTo>
                      <a:pt x="244" y="260"/>
                      <a:pt x="243" y="261"/>
                      <a:pt x="240" y="262"/>
                    </a:cubicBezTo>
                    <a:cubicBezTo>
                      <a:pt x="240" y="260"/>
                      <a:pt x="239" y="257"/>
                      <a:pt x="239" y="257"/>
                    </a:cubicBezTo>
                    <a:cubicBezTo>
                      <a:pt x="240" y="257"/>
                      <a:pt x="240" y="256"/>
                      <a:pt x="241" y="256"/>
                    </a:cubicBezTo>
                    <a:close/>
                    <a:moveTo>
                      <a:pt x="93" y="246"/>
                    </a:moveTo>
                    <a:lnTo>
                      <a:pt x="93" y="246"/>
                    </a:lnTo>
                    <a:cubicBezTo>
                      <a:pt x="98" y="254"/>
                      <a:pt x="97" y="261"/>
                      <a:pt x="91" y="261"/>
                    </a:cubicBezTo>
                    <a:cubicBezTo>
                      <a:pt x="86" y="261"/>
                      <a:pt x="82" y="262"/>
                      <a:pt x="77" y="262"/>
                    </a:cubicBezTo>
                    <a:cubicBezTo>
                      <a:pt x="71" y="262"/>
                      <a:pt x="67" y="265"/>
                      <a:pt x="62" y="265"/>
                    </a:cubicBezTo>
                    <a:cubicBezTo>
                      <a:pt x="65" y="247"/>
                      <a:pt x="81" y="249"/>
                      <a:pt x="93" y="246"/>
                    </a:cubicBezTo>
                    <a:close/>
                    <a:moveTo>
                      <a:pt x="144" y="251"/>
                    </a:moveTo>
                    <a:cubicBezTo>
                      <a:pt x="145" y="251"/>
                      <a:pt x="146" y="251"/>
                      <a:pt x="147" y="251"/>
                    </a:cubicBezTo>
                    <a:cubicBezTo>
                      <a:pt x="152" y="262"/>
                      <a:pt x="154" y="267"/>
                      <a:pt x="151" y="267"/>
                    </a:cubicBezTo>
                    <a:cubicBezTo>
                      <a:pt x="149" y="267"/>
                      <a:pt x="145" y="265"/>
                      <a:pt x="140" y="259"/>
                    </a:cubicBezTo>
                    <a:cubicBezTo>
                      <a:pt x="137" y="252"/>
                      <a:pt x="140" y="251"/>
                      <a:pt x="144" y="251"/>
                    </a:cubicBezTo>
                    <a:close/>
                    <a:moveTo>
                      <a:pt x="219" y="266"/>
                    </a:moveTo>
                    <a:cubicBezTo>
                      <a:pt x="220" y="268"/>
                      <a:pt x="222" y="270"/>
                      <a:pt x="223" y="271"/>
                    </a:cubicBezTo>
                    <a:lnTo>
                      <a:pt x="222" y="271"/>
                    </a:lnTo>
                    <a:cubicBezTo>
                      <a:pt x="220" y="272"/>
                      <a:pt x="222" y="275"/>
                      <a:pt x="222" y="276"/>
                    </a:cubicBezTo>
                    <a:cubicBezTo>
                      <a:pt x="219" y="273"/>
                      <a:pt x="218" y="271"/>
                      <a:pt x="215" y="268"/>
                    </a:cubicBezTo>
                    <a:cubicBezTo>
                      <a:pt x="217" y="268"/>
                      <a:pt x="218" y="267"/>
                      <a:pt x="219" y="266"/>
                    </a:cubicBezTo>
                    <a:close/>
                    <a:moveTo>
                      <a:pt x="60" y="272"/>
                    </a:moveTo>
                    <a:cubicBezTo>
                      <a:pt x="61" y="273"/>
                      <a:pt x="62" y="276"/>
                      <a:pt x="63" y="277"/>
                    </a:cubicBezTo>
                    <a:cubicBezTo>
                      <a:pt x="63" y="278"/>
                      <a:pt x="63" y="281"/>
                      <a:pt x="62" y="281"/>
                    </a:cubicBezTo>
                    <a:cubicBezTo>
                      <a:pt x="61" y="279"/>
                      <a:pt x="60" y="277"/>
                      <a:pt x="58" y="276"/>
                    </a:cubicBezTo>
                    <a:cubicBezTo>
                      <a:pt x="60" y="275"/>
                      <a:pt x="60" y="273"/>
                      <a:pt x="60" y="272"/>
                    </a:cubicBezTo>
                    <a:close/>
                    <a:moveTo>
                      <a:pt x="131" y="260"/>
                    </a:moveTo>
                    <a:cubicBezTo>
                      <a:pt x="133" y="260"/>
                      <a:pt x="137" y="262"/>
                      <a:pt x="144" y="268"/>
                    </a:cubicBezTo>
                    <a:cubicBezTo>
                      <a:pt x="140" y="276"/>
                      <a:pt x="137" y="284"/>
                      <a:pt x="129" y="284"/>
                    </a:cubicBezTo>
                    <a:cubicBezTo>
                      <a:pt x="128" y="284"/>
                      <a:pt x="126" y="283"/>
                      <a:pt x="124" y="282"/>
                    </a:cubicBezTo>
                    <a:cubicBezTo>
                      <a:pt x="123" y="281"/>
                      <a:pt x="120" y="278"/>
                      <a:pt x="119" y="276"/>
                    </a:cubicBezTo>
                    <a:cubicBezTo>
                      <a:pt x="120" y="272"/>
                      <a:pt x="120" y="265"/>
                      <a:pt x="125" y="265"/>
                    </a:cubicBezTo>
                    <a:cubicBezTo>
                      <a:pt x="125" y="265"/>
                      <a:pt x="125" y="265"/>
                      <a:pt x="125" y="265"/>
                    </a:cubicBezTo>
                    <a:cubicBezTo>
                      <a:pt x="128" y="265"/>
                      <a:pt x="128" y="260"/>
                      <a:pt x="131" y="260"/>
                    </a:cubicBezTo>
                    <a:close/>
                    <a:moveTo>
                      <a:pt x="107" y="273"/>
                    </a:moveTo>
                    <a:cubicBezTo>
                      <a:pt x="108" y="274"/>
                      <a:pt x="110" y="274"/>
                      <a:pt x="112" y="276"/>
                    </a:cubicBezTo>
                    <a:cubicBezTo>
                      <a:pt x="114" y="280"/>
                      <a:pt x="118" y="283"/>
                      <a:pt x="120" y="287"/>
                    </a:cubicBezTo>
                    <a:cubicBezTo>
                      <a:pt x="118" y="286"/>
                      <a:pt x="115" y="283"/>
                      <a:pt x="113" y="282"/>
                    </a:cubicBezTo>
                    <a:cubicBezTo>
                      <a:pt x="112" y="279"/>
                      <a:pt x="109" y="277"/>
                      <a:pt x="107" y="273"/>
                    </a:cubicBezTo>
                    <a:close/>
                    <a:moveTo>
                      <a:pt x="86" y="294"/>
                    </a:moveTo>
                    <a:cubicBezTo>
                      <a:pt x="87" y="294"/>
                      <a:pt x="89" y="296"/>
                      <a:pt x="91" y="296"/>
                    </a:cubicBezTo>
                    <a:lnTo>
                      <a:pt x="92" y="297"/>
                    </a:lnTo>
                    <a:lnTo>
                      <a:pt x="89" y="299"/>
                    </a:lnTo>
                    <a:cubicBezTo>
                      <a:pt x="88" y="298"/>
                      <a:pt x="87" y="296"/>
                      <a:pt x="86" y="294"/>
                    </a:cubicBezTo>
                    <a:close/>
                    <a:moveTo>
                      <a:pt x="502" y="0"/>
                    </a:moveTo>
                    <a:cubicBezTo>
                      <a:pt x="501" y="0"/>
                      <a:pt x="504" y="7"/>
                      <a:pt x="507" y="11"/>
                    </a:cubicBezTo>
                    <a:cubicBezTo>
                      <a:pt x="515" y="17"/>
                      <a:pt x="524" y="22"/>
                      <a:pt x="534" y="30"/>
                    </a:cubicBezTo>
                    <a:cubicBezTo>
                      <a:pt x="533" y="31"/>
                      <a:pt x="533" y="32"/>
                      <a:pt x="531" y="32"/>
                    </a:cubicBezTo>
                    <a:cubicBezTo>
                      <a:pt x="523" y="30"/>
                      <a:pt x="513" y="26"/>
                      <a:pt x="504" y="25"/>
                    </a:cubicBezTo>
                    <a:cubicBezTo>
                      <a:pt x="503" y="24"/>
                      <a:pt x="501" y="24"/>
                      <a:pt x="500" y="24"/>
                    </a:cubicBezTo>
                    <a:cubicBezTo>
                      <a:pt x="498" y="24"/>
                      <a:pt x="496" y="25"/>
                      <a:pt x="493" y="26"/>
                    </a:cubicBezTo>
                    <a:cubicBezTo>
                      <a:pt x="491" y="27"/>
                      <a:pt x="492" y="30"/>
                      <a:pt x="489" y="30"/>
                    </a:cubicBezTo>
                    <a:cubicBezTo>
                      <a:pt x="489" y="30"/>
                      <a:pt x="489" y="30"/>
                      <a:pt x="489" y="30"/>
                    </a:cubicBezTo>
                    <a:cubicBezTo>
                      <a:pt x="482" y="27"/>
                      <a:pt x="475" y="21"/>
                      <a:pt x="468" y="20"/>
                    </a:cubicBezTo>
                    <a:cubicBezTo>
                      <a:pt x="467" y="20"/>
                      <a:pt x="466" y="20"/>
                      <a:pt x="465" y="20"/>
                    </a:cubicBezTo>
                    <a:cubicBezTo>
                      <a:pt x="460" y="20"/>
                      <a:pt x="460" y="27"/>
                      <a:pt x="460" y="32"/>
                    </a:cubicBezTo>
                    <a:cubicBezTo>
                      <a:pt x="460" y="37"/>
                      <a:pt x="455" y="36"/>
                      <a:pt x="452" y="38"/>
                    </a:cubicBezTo>
                    <a:cubicBezTo>
                      <a:pt x="447" y="42"/>
                      <a:pt x="444" y="46"/>
                      <a:pt x="438" y="49"/>
                    </a:cubicBezTo>
                    <a:cubicBezTo>
                      <a:pt x="445" y="57"/>
                      <a:pt x="449" y="61"/>
                      <a:pt x="452" y="64"/>
                    </a:cubicBezTo>
                    <a:cubicBezTo>
                      <a:pt x="449" y="64"/>
                      <a:pt x="439" y="56"/>
                      <a:pt x="435" y="53"/>
                    </a:cubicBezTo>
                    <a:cubicBezTo>
                      <a:pt x="428" y="48"/>
                      <a:pt x="420" y="46"/>
                      <a:pt x="415" y="46"/>
                    </a:cubicBezTo>
                    <a:cubicBezTo>
                      <a:pt x="410" y="45"/>
                      <a:pt x="405" y="45"/>
                      <a:pt x="400" y="45"/>
                    </a:cubicBezTo>
                    <a:cubicBezTo>
                      <a:pt x="391" y="45"/>
                      <a:pt x="382" y="46"/>
                      <a:pt x="371" y="46"/>
                    </a:cubicBezTo>
                    <a:cubicBezTo>
                      <a:pt x="368" y="46"/>
                      <a:pt x="363" y="42"/>
                      <a:pt x="358" y="41"/>
                    </a:cubicBezTo>
                    <a:cubicBezTo>
                      <a:pt x="355" y="35"/>
                      <a:pt x="353" y="31"/>
                      <a:pt x="354" y="31"/>
                    </a:cubicBezTo>
                    <a:lnTo>
                      <a:pt x="354" y="31"/>
                    </a:lnTo>
                    <a:cubicBezTo>
                      <a:pt x="354" y="31"/>
                      <a:pt x="355" y="31"/>
                      <a:pt x="355" y="32"/>
                    </a:cubicBezTo>
                    <a:cubicBezTo>
                      <a:pt x="358" y="34"/>
                      <a:pt x="360" y="34"/>
                      <a:pt x="361" y="34"/>
                    </a:cubicBezTo>
                    <a:cubicBezTo>
                      <a:pt x="365" y="34"/>
                      <a:pt x="363" y="27"/>
                      <a:pt x="366" y="27"/>
                    </a:cubicBezTo>
                    <a:cubicBezTo>
                      <a:pt x="368" y="27"/>
                      <a:pt x="371" y="29"/>
                      <a:pt x="375" y="33"/>
                    </a:cubicBezTo>
                    <a:cubicBezTo>
                      <a:pt x="376" y="34"/>
                      <a:pt x="376" y="34"/>
                      <a:pt x="376" y="34"/>
                    </a:cubicBezTo>
                    <a:cubicBezTo>
                      <a:pt x="376" y="34"/>
                      <a:pt x="376" y="33"/>
                      <a:pt x="376" y="33"/>
                    </a:cubicBezTo>
                    <a:cubicBezTo>
                      <a:pt x="382" y="33"/>
                      <a:pt x="386" y="32"/>
                      <a:pt x="391" y="31"/>
                    </a:cubicBezTo>
                    <a:cubicBezTo>
                      <a:pt x="392" y="31"/>
                      <a:pt x="393" y="31"/>
                      <a:pt x="395" y="31"/>
                    </a:cubicBezTo>
                    <a:cubicBezTo>
                      <a:pt x="398" y="31"/>
                      <a:pt x="403" y="30"/>
                      <a:pt x="404" y="27"/>
                    </a:cubicBezTo>
                    <a:cubicBezTo>
                      <a:pt x="405" y="22"/>
                      <a:pt x="409" y="22"/>
                      <a:pt x="413" y="21"/>
                    </a:cubicBezTo>
                    <a:cubicBezTo>
                      <a:pt x="415" y="21"/>
                      <a:pt x="415" y="19"/>
                      <a:pt x="415" y="17"/>
                    </a:cubicBezTo>
                    <a:cubicBezTo>
                      <a:pt x="408" y="9"/>
                      <a:pt x="404" y="4"/>
                      <a:pt x="403" y="4"/>
                    </a:cubicBezTo>
                    <a:cubicBezTo>
                      <a:pt x="398" y="5"/>
                      <a:pt x="394" y="6"/>
                      <a:pt x="392" y="7"/>
                    </a:cubicBezTo>
                    <a:cubicBezTo>
                      <a:pt x="384" y="11"/>
                      <a:pt x="377" y="15"/>
                      <a:pt x="370" y="17"/>
                    </a:cubicBezTo>
                    <a:cubicBezTo>
                      <a:pt x="370" y="18"/>
                      <a:pt x="369" y="18"/>
                      <a:pt x="369" y="18"/>
                    </a:cubicBezTo>
                    <a:cubicBezTo>
                      <a:pt x="366" y="18"/>
                      <a:pt x="362" y="14"/>
                      <a:pt x="360" y="14"/>
                    </a:cubicBezTo>
                    <a:cubicBezTo>
                      <a:pt x="360" y="14"/>
                      <a:pt x="360" y="14"/>
                      <a:pt x="360" y="14"/>
                    </a:cubicBezTo>
                    <a:cubicBezTo>
                      <a:pt x="358" y="19"/>
                      <a:pt x="353" y="21"/>
                      <a:pt x="347" y="21"/>
                    </a:cubicBezTo>
                    <a:cubicBezTo>
                      <a:pt x="343" y="21"/>
                      <a:pt x="340" y="20"/>
                      <a:pt x="336" y="19"/>
                    </a:cubicBezTo>
                    <a:cubicBezTo>
                      <a:pt x="335" y="19"/>
                      <a:pt x="334" y="19"/>
                      <a:pt x="333" y="19"/>
                    </a:cubicBezTo>
                    <a:cubicBezTo>
                      <a:pt x="330" y="19"/>
                      <a:pt x="330" y="23"/>
                      <a:pt x="336" y="33"/>
                    </a:cubicBezTo>
                    <a:cubicBezTo>
                      <a:pt x="341" y="36"/>
                      <a:pt x="345" y="37"/>
                      <a:pt x="350" y="40"/>
                    </a:cubicBezTo>
                    <a:cubicBezTo>
                      <a:pt x="352" y="42"/>
                      <a:pt x="354" y="43"/>
                      <a:pt x="355" y="47"/>
                    </a:cubicBezTo>
                    <a:cubicBezTo>
                      <a:pt x="350" y="47"/>
                      <a:pt x="345" y="46"/>
                      <a:pt x="340" y="46"/>
                    </a:cubicBezTo>
                    <a:cubicBezTo>
                      <a:pt x="336" y="41"/>
                      <a:pt x="335" y="38"/>
                      <a:pt x="335" y="38"/>
                    </a:cubicBezTo>
                    <a:cubicBezTo>
                      <a:pt x="331" y="35"/>
                      <a:pt x="330" y="32"/>
                      <a:pt x="326" y="25"/>
                    </a:cubicBezTo>
                    <a:cubicBezTo>
                      <a:pt x="324" y="26"/>
                      <a:pt x="323" y="28"/>
                      <a:pt x="320" y="30"/>
                    </a:cubicBezTo>
                    <a:cubicBezTo>
                      <a:pt x="323" y="32"/>
                      <a:pt x="324" y="35"/>
                      <a:pt x="326" y="37"/>
                    </a:cubicBezTo>
                    <a:cubicBezTo>
                      <a:pt x="330" y="40"/>
                      <a:pt x="336" y="43"/>
                      <a:pt x="342" y="49"/>
                    </a:cubicBezTo>
                    <a:cubicBezTo>
                      <a:pt x="337" y="51"/>
                      <a:pt x="335" y="53"/>
                      <a:pt x="329" y="53"/>
                    </a:cubicBezTo>
                    <a:cubicBezTo>
                      <a:pt x="326" y="52"/>
                      <a:pt x="320" y="47"/>
                      <a:pt x="316" y="42"/>
                    </a:cubicBezTo>
                    <a:cubicBezTo>
                      <a:pt x="314" y="41"/>
                      <a:pt x="310" y="37"/>
                      <a:pt x="309" y="37"/>
                    </a:cubicBezTo>
                    <a:cubicBezTo>
                      <a:pt x="304" y="36"/>
                      <a:pt x="300" y="35"/>
                      <a:pt x="297" y="35"/>
                    </a:cubicBezTo>
                    <a:cubicBezTo>
                      <a:pt x="297" y="35"/>
                      <a:pt x="298" y="36"/>
                      <a:pt x="298" y="37"/>
                    </a:cubicBezTo>
                    <a:cubicBezTo>
                      <a:pt x="302" y="46"/>
                      <a:pt x="307" y="51"/>
                      <a:pt x="315" y="62"/>
                    </a:cubicBezTo>
                    <a:cubicBezTo>
                      <a:pt x="309" y="58"/>
                      <a:pt x="305" y="56"/>
                      <a:pt x="299" y="51"/>
                    </a:cubicBezTo>
                    <a:cubicBezTo>
                      <a:pt x="295" y="47"/>
                      <a:pt x="290" y="43"/>
                      <a:pt x="289" y="43"/>
                    </a:cubicBezTo>
                    <a:lnTo>
                      <a:pt x="289" y="43"/>
                    </a:lnTo>
                    <a:cubicBezTo>
                      <a:pt x="287" y="43"/>
                      <a:pt x="288" y="45"/>
                      <a:pt x="293" y="53"/>
                    </a:cubicBezTo>
                    <a:cubicBezTo>
                      <a:pt x="293" y="53"/>
                      <a:pt x="293" y="53"/>
                      <a:pt x="293" y="53"/>
                    </a:cubicBezTo>
                    <a:lnTo>
                      <a:pt x="293" y="53"/>
                    </a:lnTo>
                    <a:cubicBezTo>
                      <a:pt x="295" y="54"/>
                      <a:pt x="297" y="54"/>
                      <a:pt x="299" y="56"/>
                    </a:cubicBezTo>
                    <a:cubicBezTo>
                      <a:pt x="300" y="58"/>
                      <a:pt x="303" y="61"/>
                      <a:pt x="304" y="63"/>
                    </a:cubicBezTo>
                    <a:cubicBezTo>
                      <a:pt x="300" y="59"/>
                      <a:pt x="297" y="57"/>
                      <a:pt x="293" y="53"/>
                    </a:cubicBezTo>
                    <a:lnTo>
                      <a:pt x="293" y="53"/>
                    </a:lnTo>
                    <a:cubicBezTo>
                      <a:pt x="295" y="57"/>
                      <a:pt x="300" y="64"/>
                      <a:pt x="300" y="67"/>
                    </a:cubicBezTo>
                    <a:cubicBezTo>
                      <a:pt x="300" y="69"/>
                      <a:pt x="299" y="69"/>
                      <a:pt x="298" y="69"/>
                    </a:cubicBezTo>
                    <a:cubicBezTo>
                      <a:pt x="296" y="69"/>
                      <a:pt x="294" y="71"/>
                      <a:pt x="292" y="71"/>
                    </a:cubicBezTo>
                    <a:cubicBezTo>
                      <a:pt x="289" y="71"/>
                      <a:pt x="285" y="69"/>
                      <a:pt x="278" y="63"/>
                    </a:cubicBezTo>
                    <a:cubicBezTo>
                      <a:pt x="275" y="61"/>
                      <a:pt x="273" y="61"/>
                      <a:pt x="272" y="61"/>
                    </a:cubicBezTo>
                    <a:cubicBezTo>
                      <a:pt x="269" y="61"/>
                      <a:pt x="269" y="63"/>
                      <a:pt x="266" y="63"/>
                    </a:cubicBezTo>
                    <a:cubicBezTo>
                      <a:pt x="265" y="63"/>
                      <a:pt x="265" y="67"/>
                      <a:pt x="265" y="67"/>
                    </a:cubicBezTo>
                    <a:cubicBezTo>
                      <a:pt x="263" y="68"/>
                      <a:pt x="262" y="72"/>
                      <a:pt x="259" y="72"/>
                    </a:cubicBezTo>
                    <a:cubicBezTo>
                      <a:pt x="258" y="72"/>
                      <a:pt x="257" y="72"/>
                      <a:pt x="256" y="72"/>
                    </a:cubicBezTo>
                    <a:cubicBezTo>
                      <a:pt x="255" y="71"/>
                      <a:pt x="255" y="71"/>
                      <a:pt x="254" y="71"/>
                    </a:cubicBezTo>
                    <a:cubicBezTo>
                      <a:pt x="253" y="71"/>
                      <a:pt x="252" y="74"/>
                      <a:pt x="251" y="75"/>
                    </a:cubicBezTo>
                    <a:lnTo>
                      <a:pt x="256" y="83"/>
                    </a:lnTo>
                    <a:cubicBezTo>
                      <a:pt x="263" y="95"/>
                      <a:pt x="266" y="100"/>
                      <a:pt x="265" y="100"/>
                    </a:cubicBezTo>
                    <a:cubicBezTo>
                      <a:pt x="264" y="100"/>
                      <a:pt x="261" y="96"/>
                      <a:pt x="255" y="90"/>
                    </a:cubicBezTo>
                    <a:cubicBezTo>
                      <a:pt x="252" y="86"/>
                      <a:pt x="248" y="84"/>
                      <a:pt x="248" y="84"/>
                    </a:cubicBezTo>
                    <a:cubicBezTo>
                      <a:pt x="247" y="84"/>
                      <a:pt x="247" y="84"/>
                      <a:pt x="248" y="84"/>
                    </a:cubicBezTo>
                    <a:cubicBezTo>
                      <a:pt x="249" y="88"/>
                      <a:pt x="249" y="89"/>
                      <a:pt x="248" y="89"/>
                    </a:cubicBezTo>
                    <a:cubicBezTo>
                      <a:pt x="246" y="89"/>
                      <a:pt x="237" y="82"/>
                      <a:pt x="229" y="73"/>
                    </a:cubicBezTo>
                    <a:lnTo>
                      <a:pt x="229" y="73"/>
                    </a:lnTo>
                    <a:cubicBezTo>
                      <a:pt x="246" y="100"/>
                      <a:pt x="254" y="114"/>
                      <a:pt x="249" y="114"/>
                    </a:cubicBezTo>
                    <a:cubicBezTo>
                      <a:pt x="249" y="114"/>
                      <a:pt x="248" y="114"/>
                      <a:pt x="248" y="114"/>
                    </a:cubicBezTo>
                    <a:cubicBezTo>
                      <a:pt x="247" y="113"/>
                      <a:pt x="247" y="113"/>
                      <a:pt x="247" y="113"/>
                    </a:cubicBezTo>
                    <a:lnTo>
                      <a:pt x="247" y="113"/>
                    </a:lnTo>
                    <a:cubicBezTo>
                      <a:pt x="247" y="113"/>
                      <a:pt x="247" y="116"/>
                      <a:pt x="246" y="116"/>
                    </a:cubicBezTo>
                    <a:cubicBezTo>
                      <a:pt x="244" y="116"/>
                      <a:pt x="240" y="115"/>
                      <a:pt x="237" y="115"/>
                    </a:cubicBezTo>
                    <a:cubicBezTo>
                      <a:pt x="236" y="112"/>
                      <a:pt x="234" y="111"/>
                      <a:pt x="232" y="108"/>
                    </a:cubicBezTo>
                    <a:cubicBezTo>
                      <a:pt x="231" y="104"/>
                      <a:pt x="231" y="101"/>
                      <a:pt x="230" y="99"/>
                    </a:cubicBezTo>
                    <a:cubicBezTo>
                      <a:pt x="224" y="94"/>
                      <a:pt x="224" y="95"/>
                      <a:pt x="221" y="93"/>
                    </a:cubicBezTo>
                    <a:cubicBezTo>
                      <a:pt x="219" y="91"/>
                      <a:pt x="215" y="85"/>
                      <a:pt x="211" y="82"/>
                    </a:cubicBezTo>
                    <a:lnTo>
                      <a:pt x="211" y="82"/>
                    </a:lnTo>
                    <a:cubicBezTo>
                      <a:pt x="215" y="89"/>
                      <a:pt x="219" y="96"/>
                      <a:pt x="224" y="103"/>
                    </a:cubicBezTo>
                    <a:cubicBezTo>
                      <a:pt x="227" y="105"/>
                      <a:pt x="231" y="111"/>
                      <a:pt x="236" y="119"/>
                    </a:cubicBezTo>
                    <a:cubicBezTo>
                      <a:pt x="235" y="118"/>
                      <a:pt x="234" y="118"/>
                      <a:pt x="233" y="118"/>
                    </a:cubicBezTo>
                    <a:cubicBezTo>
                      <a:pt x="232" y="118"/>
                      <a:pt x="231" y="118"/>
                      <a:pt x="230" y="118"/>
                    </a:cubicBezTo>
                    <a:cubicBezTo>
                      <a:pt x="228" y="118"/>
                      <a:pt x="225" y="118"/>
                      <a:pt x="220" y="115"/>
                    </a:cubicBezTo>
                    <a:cubicBezTo>
                      <a:pt x="214" y="110"/>
                      <a:pt x="210" y="108"/>
                      <a:pt x="207" y="108"/>
                    </a:cubicBezTo>
                    <a:cubicBezTo>
                      <a:pt x="205" y="108"/>
                      <a:pt x="204" y="108"/>
                      <a:pt x="204" y="109"/>
                    </a:cubicBezTo>
                    <a:cubicBezTo>
                      <a:pt x="202" y="111"/>
                      <a:pt x="202" y="112"/>
                      <a:pt x="199" y="112"/>
                    </a:cubicBezTo>
                    <a:cubicBezTo>
                      <a:pt x="199" y="111"/>
                      <a:pt x="198" y="111"/>
                      <a:pt x="197" y="111"/>
                    </a:cubicBezTo>
                    <a:cubicBezTo>
                      <a:pt x="195" y="111"/>
                      <a:pt x="194" y="113"/>
                      <a:pt x="199" y="122"/>
                    </a:cubicBezTo>
                    <a:cubicBezTo>
                      <a:pt x="202" y="128"/>
                      <a:pt x="203" y="130"/>
                      <a:pt x="202" y="130"/>
                    </a:cubicBezTo>
                    <a:cubicBezTo>
                      <a:pt x="200" y="130"/>
                      <a:pt x="192" y="121"/>
                      <a:pt x="177" y="104"/>
                    </a:cubicBezTo>
                    <a:lnTo>
                      <a:pt x="177" y="104"/>
                    </a:lnTo>
                    <a:cubicBezTo>
                      <a:pt x="188" y="119"/>
                      <a:pt x="189" y="122"/>
                      <a:pt x="188" y="122"/>
                    </a:cubicBezTo>
                    <a:cubicBezTo>
                      <a:pt x="187" y="122"/>
                      <a:pt x="185" y="121"/>
                      <a:pt x="184" y="121"/>
                    </a:cubicBezTo>
                    <a:lnTo>
                      <a:pt x="184" y="121"/>
                    </a:lnTo>
                    <a:cubicBezTo>
                      <a:pt x="183" y="121"/>
                      <a:pt x="184" y="123"/>
                      <a:pt x="190" y="131"/>
                    </a:cubicBezTo>
                    <a:cubicBezTo>
                      <a:pt x="177" y="117"/>
                      <a:pt x="171" y="110"/>
                      <a:pt x="170" y="110"/>
                    </a:cubicBezTo>
                    <a:lnTo>
                      <a:pt x="170" y="110"/>
                    </a:lnTo>
                    <a:cubicBezTo>
                      <a:pt x="169" y="110"/>
                      <a:pt x="170" y="111"/>
                      <a:pt x="171" y="115"/>
                    </a:cubicBezTo>
                    <a:cubicBezTo>
                      <a:pt x="176" y="127"/>
                      <a:pt x="164" y="119"/>
                      <a:pt x="164" y="125"/>
                    </a:cubicBezTo>
                    <a:cubicBezTo>
                      <a:pt x="163" y="129"/>
                      <a:pt x="157" y="125"/>
                      <a:pt x="166" y="140"/>
                    </a:cubicBezTo>
                    <a:cubicBezTo>
                      <a:pt x="166" y="141"/>
                      <a:pt x="166" y="141"/>
                      <a:pt x="165" y="141"/>
                    </a:cubicBezTo>
                    <a:cubicBezTo>
                      <a:pt x="164" y="141"/>
                      <a:pt x="162" y="140"/>
                      <a:pt x="162" y="140"/>
                    </a:cubicBezTo>
                    <a:cubicBezTo>
                      <a:pt x="158" y="140"/>
                      <a:pt x="156" y="141"/>
                      <a:pt x="153" y="142"/>
                    </a:cubicBezTo>
                    <a:lnTo>
                      <a:pt x="153" y="143"/>
                    </a:lnTo>
                    <a:cubicBezTo>
                      <a:pt x="153" y="144"/>
                      <a:pt x="152" y="144"/>
                      <a:pt x="151" y="144"/>
                    </a:cubicBezTo>
                    <a:cubicBezTo>
                      <a:pt x="149" y="144"/>
                      <a:pt x="144" y="141"/>
                      <a:pt x="142" y="141"/>
                    </a:cubicBezTo>
                    <a:cubicBezTo>
                      <a:pt x="140" y="141"/>
                      <a:pt x="139" y="143"/>
                      <a:pt x="141" y="147"/>
                    </a:cubicBezTo>
                    <a:cubicBezTo>
                      <a:pt x="143" y="152"/>
                      <a:pt x="143" y="156"/>
                      <a:pt x="140" y="156"/>
                    </a:cubicBezTo>
                    <a:cubicBezTo>
                      <a:pt x="137" y="156"/>
                      <a:pt x="131" y="152"/>
                      <a:pt x="122" y="143"/>
                    </a:cubicBezTo>
                    <a:cubicBezTo>
                      <a:pt x="120" y="141"/>
                      <a:pt x="119" y="141"/>
                      <a:pt x="119" y="141"/>
                    </a:cubicBezTo>
                    <a:cubicBezTo>
                      <a:pt x="119" y="141"/>
                      <a:pt x="119" y="141"/>
                      <a:pt x="119" y="141"/>
                    </a:cubicBezTo>
                    <a:cubicBezTo>
                      <a:pt x="119" y="145"/>
                      <a:pt x="123" y="151"/>
                      <a:pt x="121" y="151"/>
                    </a:cubicBezTo>
                    <a:cubicBezTo>
                      <a:pt x="120" y="151"/>
                      <a:pt x="118" y="150"/>
                      <a:pt x="114" y="146"/>
                    </a:cubicBezTo>
                    <a:lnTo>
                      <a:pt x="114" y="146"/>
                    </a:lnTo>
                    <a:cubicBezTo>
                      <a:pt x="114" y="146"/>
                      <a:pt x="114" y="147"/>
                      <a:pt x="115" y="148"/>
                    </a:cubicBezTo>
                    <a:cubicBezTo>
                      <a:pt x="126" y="166"/>
                      <a:pt x="117" y="158"/>
                      <a:pt x="119" y="162"/>
                    </a:cubicBezTo>
                    <a:cubicBezTo>
                      <a:pt x="119" y="163"/>
                      <a:pt x="117" y="163"/>
                      <a:pt x="120" y="168"/>
                    </a:cubicBezTo>
                    <a:cubicBezTo>
                      <a:pt x="124" y="175"/>
                      <a:pt x="126" y="178"/>
                      <a:pt x="125" y="178"/>
                    </a:cubicBezTo>
                    <a:cubicBezTo>
                      <a:pt x="124" y="178"/>
                      <a:pt x="121" y="175"/>
                      <a:pt x="117" y="171"/>
                    </a:cubicBezTo>
                    <a:cubicBezTo>
                      <a:pt x="113" y="167"/>
                      <a:pt x="110" y="164"/>
                      <a:pt x="109" y="164"/>
                    </a:cubicBezTo>
                    <a:lnTo>
                      <a:pt x="109" y="164"/>
                    </a:lnTo>
                    <a:cubicBezTo>
                      <a:pt x="108" y="164"/>
                      <a:pt x="111" y="167"/>
                      <a:pt x="119" y="179"/>
                    </a:cubicBezTo>
                    <a:cubicBezTo>
                      <a:pt x="120" y="182"/>
                      <a:pt x="122" y="185"/>
                      <a:pt x="121" y="185"/>
                    </a:cubicBezTo>
                    <a:cubicBezTo>
                      <a:pt x="119" y="184"/>
                      <a:pt x="117" y="185"/>
                      <a:pt x="111" y="180"/>
                    </a:cubicBezTo>
                    <a:cubicBezTo>
                      <a:pt x="107" y="176"/>
                      <a:pt x="104" y="174"/>
                      <a:pt x="102" y="174"/>
                    </a:cubicBezTo>
                    <a:cubicBezTo>
                      <a:pt x="99" y="174"/>
                      <a:pt x="100" y="179"/>
                      <a:pt x="97" y="179"/>
                    </a:cubicBezTo>
                    <a:cubicBezTo>
                      <a:pt x="96" y="179"/>
                      <a:pt x="95" y="179"/>
                      <a:pt x="93" y="178"/>
                    </a:cubicBezTo>
                    <a:cubicBezTo>
                      <a:pt x="93" y="177"/>
                      <a:pt x="93" y="177"/>
                      <a:pt x="93" y="177"/>
                    </a:cubicBezTo>
                    <a:lnTo>
                      <a:pt x="93" y="177"/>
                    </a:lnTo>
                    <a:cubicBezTo>
                      <a:pt x="93" y="177"/>
                      <a:pt x="93" y="178"/>
                      <a:pt x="93" y="179"/>
                    </a:cubicBezTo>
                    <a:cubicBezTo>
                      <a:pt x="98" y="186"/>
                      <a:pt x="102" y="195"/>
                      <a:pt x="100" y="195"/>
                    </a:cubicBezTo>
                    <a:cubicBezTo>
                      <a:pt x="100" y="195"/>
                      <a:pt x="99" y="194"/>
                      <a:pt x="98" y="193"/>
                    </a:cubicBezTo>
                    <a:cubicBezTo>
                      <a:pt x="96" y="192"/>
                      <a:pt x="96" y="192"/>
                      <a:pt x="95" y="192"/>
                    </a:cubicBezTo>
                    <a:cubicBezTo>
                      <a:pt x="94" y="192"/>
                      <a:pt x="94" y="194"/>
                      <a:pt x="93" y="195"/>
                    </a:cubicBezTo>
                    <a:cubicBezTo>
                      <a:pt x="93" y="198"/>
                      <a:pt x="93" y="200"/>
                      <a:pt x="96" y="204"/>
                    </a:cubicBezTo>
                    <a:cubicBezTo>
                      <a:pt x="100" y="211"/>
                      <a:pt x="102" y="216"/>
                      <a:pt x="100" y="216"/>
                    </a:cubicBezTo>
                    <a:cubicBezTo>
                      <a:pt x="99" y="216"/>
                      <a:pt x="96" y="213"/>
                      <a:pt x="89" y="206"/>
                    </a:cubicBezTo>
                    <a:cubicBezTo>
                      <a:pt x="84" y="201"/>
                      <a:pt x="80" y="198"/>
                      <a:pt x="78" y="198"/>
                    </a:cubicBezTo>
                    <a:lnTo>
                      <a:pt x="78" y="198"/>
                    </a:lnTo>
                    <a:cubicBezTo>
                      <a:pt x="77" y="198"/>
                      <a:pt x="77" y="199"/>
                      <a:pt x="79" y="201"/>
                    </a:cubicBezTo>
                    <a:cubicBezTo>
                      <a:pt x="83" y="210"/>
                      <a:pt x="83" y="212"/>
                      <a:pt x="82" y="212"/>
                    </a:cubicBezTo>
                    <a:cubicBezTo>
                      <a:pt x="80" y="212"/>
                      <a:pt x="76" y="209"/>
                      <a:pt x="72" y="206"/>
                    </a:cubicBezTo>
                    <a:cubicBezTo>
                      <a:pt x="67" y="202"/>
                      <a:pt x="61" y="198"/>
                      <a:pt x="58" y="198"/>
                    </a:cubicBezTo>
                    <a:cubicBezTo>
                      <a:pt x="55" y="198"/>
                      <a:pt x="56" y="202"/>
                      <a:pt x="64" y="216"/>
                    </a:cubicBezTo>
                    <a:cubicBezTo>
                      <a:pt x="65" y="217"/>
                      <a:pt x="65" y="217"/>
                      <a:pt x="65" y="217"/>
                    </a:cubicBezTo>
                    <a:cubicBezTo>
                      <a:pt x="64" y="217"/>
                      <a:pt x="63" y="216"/>
                      <a:pt x="63" y="216"/>
                    </a:cubicBezTo>
                    <a:cubicBezTo>
                      <a:pt x="59" y="216"/>
                      <a:pt x="56" y="216"/>
                      <a:pt x="48" y="213"/>
                    </a:cubicBezTo>
                    <a:cubicBezTo>
                      <a:pt x="47" y="212"/>
                      <a:pt x="46" y="211"/>
                      <a:pt x="45" y="211"/>
                    </a:cubicBezTo>
                    <a:lnTo>
                      <a:pt x="45" y="211"/>
                    </a:lnTo>
                    <a:cubicBezTo>
                      <a:pt x="44" y="211"/>
                      <a:pt x="44" y="213"/>
                      <a:pt x="48" y="221"/>
                    </a:cubicBezTo>
                    <a:cubicBezTo>
                      <a:pt x="56" y="232"/>
                      <a:pt x="58" y="238"/>
                      <a:pt x="56" y="238"/>
                    </a:cubicBezTo>
                    <a:cubicBezTo>
                      <a:pt x="55" y="238"/>
                      <a:pt x="54" y="238"/>
                      <a:pt x="53" y="236"/>
                    </a:cubicBezTo>
                    <a:cubicBezTo>
                      <a:pt x="50" y="234"/>
                      <a:pt x="49" y="234"/>
                      <a:pt x="47" y="234"/>
                    </a:cubicBezTo>
                    <a:cubicBezTo>
                      <a:pt x="44" y="234"/>
                      <a:pt x="46" y="242"/>
                      <a:pt x="43" y="242"/>
                    </a:cubicBezTo>
                    <a:cubicBezTo>
                      <a:pt x="43" y="242"/>
                      <a:pt x="43" y="242"/>
                      <a:pt x="42" y="242"/>
                    </a:cubicBezTo>
                    <a:cubicBezTo>
                      <a:pt x="41" y="241"/>
                      <a:pt x="40" y="241"/>
                      <a:pt x="40" y="241"/>
                    </a:cubicBezTo>
                    <a:cubicBezTo>
                      <a:pt x="36" y="241"/>
                      <a:pt x="37" y="246"/>
                      <a:pt x="35" y="248"/>
                    </a:cubicBezTo>
                    <a:cubicBezTo>
                      <a:pt x="31" y="251"/>
                      <a:pt x="25" y="252"/>
                      <a:pt x="21" y="255"/>
                    </a:cubicBezTo>
                    <a:cubicBezTo>
                      <a:pt x="20" y="255"/>
                      <a:pt x="22" y="258"/>
                      <a:pt x="22" y="260"/>
                    </a:cubicBezTo>
                    <a:cubicBezTo>
                      <a:pt x="30" y="268"/>
                      <a:pt x="33" y="274"/>
                      <a:pt x="40" y="282"/>
                    </a:cubicBezTo>
                    <a:cubicBezTo>
                      <a:pt x="27" y="273"/>
                      <a:pt x="9" y="257"/>
                      <a:pt x="3" y="257"/>
                    </a:cubicBezTo>
                    <a:cubicBezTo>
                      <a:pt x="0" y="257"/>
                      <a:pt x="1" y="262"/>
                      <a:pt x="9" y="276"/>
                    </a:cubicBezTo>
                    <a:cubicBezTo>
                      <a:pt x="11" y="276"/>
                      <a:pt x="10" y="272"/>
                      <a:pt x="10" y="269"/>
                    </a:cubicBezTo>
                    <a:cubicBezTo>
                      <a:pt x="10" y="268"/>
                      <a:pt x="10" y="268"/>
                      <a:pt x="10" y="268"/>
                    </a:cubicBezTo>
                    <a:cubicBezTo>
                      <a:pt x="11" y="268"/>
                      <a:pt x="16" y="273"/>
                      <a:pt x="26" y="285"/>
                    </a:cubicBezTo>
                    <a:cubicBezTo>
                      <a:pt x="24" y="283"/>
                      <a:pt x="20" y="281"/>
                      <a:pt x="17" y="279"/>
                    </a:cubicBezTo>
                    <a:lnTo>
                      <a:pt x="17" y="279"/>
                    </a:lnTo>
                    <a:cubicBezTo>
                      <a:pt x="24" y="290"/>
                      <a:pt x="31" y="299"/>
                      <a:pt x="37" y="310"/>
                    </a:cubicBezTo>
                    <a:cubicBezTo>
                      <a:pt x="37" y="310"/>
                      <a:pt x="37" y="310"/>
                      <a:pt x="36" y="310"/>
                    </a:cubicBezTo>
                    <a:cubicBezTo>
                      <a:pt x="36" y="310"/>
                      <a:pt x="34" y="309"/>
                      <a:pt x="33" y="309"/>
                    </a:cubicBezTo>
                    <a:cubicBezTo>
                      <a:pt x="32" y="309"/>
                      <a:pt x="32" y="310"/>
                      <a:pt x="35" y="314"/>
                    </a:cubicBezTo>
                    <a:cubicBezTo>
                      <a:pt x="48" y="336"/>
                      <a:pt x="42" y="331"/>
                      <a:pt x="46" y="340"/>
                    </a:cubicBezTo>
                    <a:cubicBezTo>
                      <a:pt x="50" y="348"/>
                      <a:pt x="50" y="351"/>
                      <a:pt x="48" y="351"/>
                    </a:cubicBezTo>
                    <a:cubicBezTo>
                      <a:pt x="46" y="351"/>
                      <a:pt x="42" y="348"/>
                      <a:pt x="37" y="344"/>
                    </a:cubicBezTo>
                    <a:cubicBezTo>
                      <a:pt x="35" y="341"/>
                      <a:pt x="32" y="340"/>
                      <a:pt x="30" y="339"/>
                    </a:cubicBezTo>
                    <a:lnTo>
                      <a:pt x="30" y="339"/>
                    </a:lnTo>
                    <a:cubicBezTo>
                      <a:pt x="37" y="345"/>
                      <a:pt x="48" y="360"/>
                      <a:pt x="61" y="376"/>
                    </a:cubicBezTo>
                    <a:cubicBezTo>
                      <a:pt x="64" y="382"/>
                      <a:pt x="66" y="387"/>
                      <a:pt x="63" y="387"/>
                    </a:cubicBezTo>
                    <a:cubicBezTo>
                      <a:pt x="61" y="387"/>
                      <a:pt x="57" y="384"/>
                      <a:pt x="48" y="376"/>
                    </a:cubicBezTo>
                    <a:lnTo>
                      <a:pt x="48" y="376"/>
                    </a:lnTo>
                    <a:cubicBezTo>
                      <a:pt x="59" y="391"/>
                      <a:pt x="68" y="403"/>
                      <a:pt x="77" y="413"/>
                    </a:cubicBezTo>
                    <a:cubicBezTo>
                      <a:pt x="90" y="430"/>
                      <a:pt x="106" y="451"/>
                      <a:pt x="117" y="463"/>
                    </a:cubicBezTo>
                    <a:cubicBezTo>
                      <a:pt x="153" y="503"/>
                      <a:pt x="174" y="520"/>
                      <a:pt x="185" y="523"/>
                    </a:cubicBezTo>
                    <a:cubicBezTo>
                      <a:pt x="190" y="525"/>
                      <a:pt x="194" y="525"/>
                      <a:pt x="198" y="525"/>
                    </a:cubicBezTo>
                    <a:cubicBezTo>
                      <a:pt x="206" y="525"/>
                      <a:pt x="213" y="523"/>
                      <a:pt x="218" y="520"/>
                    </a:cubicBezTo>
                    <a:cubicBezTo>
                      <a:pt x="235" y="512"/>
                      <a:pt x="252" y="499"/>
                      <a:pt x="267" y="488"/>
                    </a:cubicBezTo>
                    <a:cubicBezTo>
                      <a:pt x="278" y="481"/>
                      <a:pt x="288" y="472"/>
                      <a:pt x="298" y="463"/>
                    </a:cubicBezTo>
                    <a:cubicBezTo>
                      <a:pt x="307" y="454"/>
                      <a:pt x="316" y="442"/>
                      <a:pt x="325" y="431"/>
                    </a:cubicBezTo>
                    <a:cubicBezTo>
                      <a:pt x="333" y="424"/>
                      <a:pt x="341" y="418"/>
                      <a:pt x="347" y="409"/>
                    </a:cubicBezTo>
                    <a:cubicBezTo>
                      <a:pt x="350" y="405"/>
                      <a:pt x="350" y="399"/>
                      <a:pt x="352" y="398"/>
                    </a:cubicBezTo>
                    <a:cubicBezTo>
                      <a:pt x="358" y="395"/>
                      <a:pt x="367" y="397"/>
                      <a:pt x="371" y="392"/>
                    </a:cubicBezTo>
                    <a:cubicBezTo>
                      <a:pt x="377" y="383"/>
                      <a:pt x="379" y="368"/>
                      <a:pt x="392" y="367"/>
                    </a:cubicBezTo>
                    <a:cubicBezTo>
                      <a:pt x="397" y="366"/>
                      <a:pt x="400" y="363"/>
                      <a:pt x="404" y="360"/>
                    </a:cubicBezTo>
                    <a:cubicBezTo>
                      <a:pt x="408" y="357"/>
                      <a:pt x="410" y="352"/>
                      <a:pt x="413" y="347"/>
                    </a:cubicBezTo>
                    <a:cubicBezTo>
                      <a:pt x="415" y="344"/>
                      <a:pt x="419" y="340"/>
                      <a:pt x="423" y="336"/>
                    </a:cubicBezTo>
                    <a:cubicBezTo>
                      <a:pt x="425" y="332"/>
                      <a:pt x="428" y="329"/>
                      <a:pt x="431" y="325"/>
                    </a:cubicBezTo>
                    <a:cubicBezTo>
                      <a:pt x="432" y="325"/>
                      <a:pt x="432" y="325"/>
                      <a:pt x="433" y="325"/>
                    </a:cubicBezTo>
                    <a:cubicBezTo>
                      <a:pt x="435" y="325"/>
                      <a:pt x="436" y="325"/>
                      <a:pt x="438" y="325"/>
                    </a:cubicBezTo>
                    <a:cubicBezTo>
                      <a:pt x="439" y="325"/>
                      <a:pt x="440" y="325"/>
                      <a:pt x="440" y="324"/>
                    </a:cubicBezTo>
                    <a:cubicBezTo>
                      <a:pt x="445" y="318"/>
                      <a:pt x="447" y="310"/>
                      <a:pt x="452" y="304"/>
                    </a:cubicBezTo>
                    <a:cubicBezTo>
                      <a:pt x="456" y="302"/>
                      <a:pt x="462" y="300"/>
                      <a:pt x="470" y="300"/>
                    </a:cubicBezTo>
                    <a:cubicBezTo>
                      <a:pt x="475" y="300"/>
                      <a:pt x="480" y="301"/>
                      <a:pt x="485" y="301"/>
                    </a:cubicBezTo>
                    <a:cubicBezTo>
                      <a:pt x="487" y="301"/>
                      <a:pt x="490" y="301"/>
                      <a:pt x="492" y="300"/>
                    </a:cubicBezTo>
                    <a:cubicBezTo>
                      <a:pt x="502" y="298"/>
                      <a:pt x="507" y="290"/>
                      <a:pt x="518" y="290"/>
                    </a:cubicBezTo>
                    <a:cubicBezTo>
                      <a:pt x="519" y="290"/>
                      <a:pt x="519" y="290"/>
                      <a:pt x="520" y="290"/>
                    </a:cubicBezTo>
                    <a:cubicBezTo>
                      <a:pt x="525" y="291"/>
                      <a:pt x="529" y="291"/>
                      <a:pt x="534" y="291"/>
                    </a:cubicBezTo>
                    <a:cubicBezTo>
                      <a:pt x="541" y="291"/>
                      <a:pt x="547" y="289"/>
                      <a:pt x="549" y="283"/>
                    </a:cubicBezTo>
                    <a:cubicBezTo>
                      <a:pt x="550" y="278"/>
                      <a:pt x="549" y="270"/>
                      <a:pt x="554" y="267"/>
                    </a:cubicBezTo>
                    <a:cubicBezTo>
                      <a:pt x="560" y="262"/>
                      <a:pt x="569" y="261"/>
                      <a:pt x="577" y="258"/>
                    </a:cubicBezTo>
                    <a:cubicBezTo>
                      <a:pt x="581" y="257"/>
                      <a:pt x="583" y="255"/>
                      <a:pt x="586" y="252"/>
                    </a:cubicBezTo>
                    <a:cubicBezTo>
                      <a:pt x="591" y="248"/>
                      <a:pt x="597" y="243"/>
                      <a:pt x="602" y="237"/>
                    </a:cubicBezTo>
                    <a:cubicBezTo>
                      <a:pt x="602" y="237"/>
                      <a:pt x="602" y="237"/>
                      <a:pt x="602" y="237"/>
                    </a:cubicBezTo>
                    <a:cubicBezTo>
                      <a:pt x="604" y="237"/>
                      <a:pt x="607" y="241"/>
                      <a:pt x="618" y="255"/>
                    </a:cubicBezTo>
                    <a:lnTo>
                      <a:pt x="618" y="250"/>
                    </a:lnTo>
                    <a:cubicBezTo>
                      <a:pt x="619" y="246"/>
                      <a:pt x="618" y="240"/>
                      <a:pt x="620" y="239"/>
                    </a:cubicBezTo>
                    <a:cubicBezTo>
                      <a:pt x="625" y="235"/>
                      <a:pt x="633" y="235"/>
                      <a:pt x="638" y="231"/>
                    </a:cubicBezTo>
                    <a:cubicBezTo>
                      <a:pt x="644" y="227"/>
                      <a:pt x="644" y="220"/>
                      <a:pt x="646" y="213"/>
                    </a:cubicBezTo>
                    <a:cubicBezTo>
                      <a:pt x="646" y="210"/>
                      <a:pt x="648" y="208"/>
                      <a:pt x="649" y="206"/>
                    </a:cubicBezTo>
                    <a:cubicBezTo>
                      <a:pt x="651" y="203"/>
                      <a:pt x="654" y="198"/>
                      <a:pt x="658" y="195"/>
                    </a:cubicBezTo>
                    <a:cubicBezTo>
                      <a:pt x="659" y="195"/>
                      <a:pt x="659" y="195"/>
                      <a:pt x="659" y="195"/>
                    </a:cubicBezTo>
                    <a:cubicBezTo>
                      <a:pt x="662" y="195"/>
                      <a:pt x="669" y="198"/>
                      <a:pt x="674" y="201"/>
                    </a:cubicBezTo>
                    <a:cubicBezTo>
                      <a:pt x="675" y="201"/>
                      <a:pt x="676" y="202"/>
                      <a:pt x="677" y="202"/>
                    </a:cubicBezTo>
                    <a:cubicBezTo>
                      <a:pt x="680" y="202"/>
                      <a:pt x="677" y="194"/>
                      <a:pt x="681" y="194"/>
                    </a:cubicBezTo>
                    <a:cubicBezTo>
                      <a:pt x="681" y="194"/>
                      <a:pt x="681" y="194"/>
                      <a:pt x="681" y="194"/>
                    </a:cubicBezTo>
                    <a:cubicBezTo>
                      <a:pt x="684" y="195"/>
                      <a:pt x="686" y="195"/>
                      <a:pt x="687" y="195"/>
                    </a:cubicBezTo>
                    <a:cubicBezTo>
                      <a:pt x="694" y="195"/>
                      <a:pt x="697" y="192"/>
                      <a:pt x="702" y="189"/>
                    </a:cubicBezTo>
                    <a:cubicBezTo>
                      <a:pt x="706" y="189"/>
                      <a:pt x="708" y="188"/>
                      <a:pt x="708" y="184"/>
                    </a:cubicBezTo>
                    <a:cubicBezTo>
                      <a:pt x="708" y="178"/>
                      <a:pt x="703" y="166"/>
                      <a:pt x="706" y="161"/>
                    </a:cubicBezTo>
                    <a:cubicBezTo>
                      <a:pt x="707" y="156"/>
                      <a:pt x="711" y="156"/>
                      <a:pt x="715" y="152"/>
                    </a:cubicBezTo>
                    <a:lnTo>
                      <a:pt x="700" y="139"/>
                    </a:lnTo>
                    <a:cubicBezTo>
                      <a:pt x="696" y="129"/>
                      <a:pt x="692" y="121"/>
                      <a:pt x="682" y="112"/>
                    </a:cubicBezTo>
                    <a:cubicBezTo>
                      <a:pt x="670" y="98"/>
                      <a:pt x="659" y="85"/>
                      <a:pt x="648" y="73"/>
                    </a:cubicBezTo>
                    <a:cubicBezTo>
                      <a:pt x="648" y="70"/>
                      <a:pt x="646" y="68"/>
                      <a:pt x="646" y="64"/>
                    </a:cubicBezTo>
                    <a:cubicBezTo>
                      <a:pt x="640" y="59"/>
                      <a:pt x="634" y="58"/>
                      <a:pt x="627" y="51"/>
                    </a:cubicBezTo>
                    <a:cubicBezTo>
                      <a:pt x="614" y="38"/>
                      <a:pt x="607" y="33"/>
                      <a:pt x="602" y="32"/>
                    </a:cubicBezTo>
                    <a:cubicBezTo>
                      <a:pt x="587" y="27"/>
                      <a:pt x="575" y="22"/>
                      <a:pt x="561" y="19"/>
                    </a:cubicBezTo>
                    <a:cubicBezTo>
                      <a:pt x="559" y="18"/>
                      <a:pt x="554" y="14"/>
                      <a:pt x="551" y="14"/>
                    </a:cubicBezTo>
                    <a:cubicBezTo>
                      <a:pt x="551" y="14"/>
                      <a:pt x="550" y="14"/>
                      <a:pt x="550" y="15"/>
                    </a:cubicBezTo>
                    <a:cubicBezTo>
                      <a:pt x="550" y="17"/>
                      <a:pt x="549" y="18"/>
                      <a:pt x="547" y="18"/>
                    </a:cubicBezTo>
                    <a:cubicBezTo>
                      <a:pt x="543" y="18"/>
                      <a:pt x="536" y="13"/>
                      <a:pt x="531" y="12"/>
                    </a:cubicBezTo>
                    <a:cubicBezTo>
                      <a:pt x="523" y="10"/>
                      <a:pt x="512" y="5"/>
                      <a:pt x="5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4"/>
              <p:cNvSpPr/>
              <p:nvPr/>
            </p:nvSpPr>
            <p:spPr>
              <a:xfrm>
                <a:off x="7974715" y="3767822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4"/>
              <p:cNvSpPr/>
              <p:nvPr/>
            </p:nvSpPr>
            <p:spPr>
              <a:xfrm>
                <a:off x="7962357" y="3764732"/>
                <a:ext cx="12596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1" extrusionOk="0">
                    <a:moveTo>
                      <a:pt x="69" y="1"/>
                    </a:moveTo>
                    <a:cubicBezTo>
                      <a:pt x="69" y="4"/>
                      <a:pt x="69" y="7"/>
                      <a:pt x="68" y="7"/>
                    </a:cubicBezTo>
                    <a:cubicBezTo>
                      <a:pt x="67" y="8"/>
                      <a:pt x="65" y="8"/>
                      <a:pt x="64" y="8"/>
                    </a:cubicBezTo>
                    <a:cubicBezTo>
                      <a:pt x="60" y="8"/>
                      <a:pt x="57" y="7"/>
                      <a:pt x="53" y="7"/>
                    </a:cubicBezTo>
                    <a:cubicBezTo>
                      <a:pt x="42" y="7"/>
                      <a:pt x="27" y="7"/>
                      <a:pt x="17" y="10"/>
                    </a:cubicBezTo>
                    <a:cubicBezTo>
                      <a:pt x="12" y="11"/>
                      <a:pt x="12" y="17"/>
                      <a:pt x="7" y="17"/>
                    </a:cubicBezTo>
                    <a:cubicBezTo>
                      <a:pt x="6" y="17"/>
                      <a:pt x="5" y="16"/>
                      <a:pt x="3" y="15"/>
                    </a:cubicBezTo>
                    <a:lnTo>
                      <a:pt x="3" y="15"/>
                    </a:lnTo>
                    <a:cubicBezTo>
                      <a:pt x="1" y="15"/>
                      <a:pt x="6" y="22"/>
                      <a:pt x="7" y="25"/>
                    </a:cubicBezTo>
                    <a:cubicBezTo>
                      <a:pt x="10" y="26"/>
                      <a:pt x="12" y="27"/>
                      <a:pt x="14" y="27"/>
                    </a:cubicBezTo>
                    <a:cubicBezTo>
                      <a:pt x="16" y="27"/>
                      <a:pt x="17" y="26"/>
                      <a:pt x="18" y="26"/>
                    </a:cubicBezTo>
                    <a:cubicBezTo>
                      <a:pt x="26" y="25"/>
                      <a:pt x="35" y="21"/>
                      <a:pt x="44" y="21"/>
                    </a:cubicBezTo>
                    <a:cubicBezTo>
                      <a:pt x="45" y="21"/>
                      <a:pt x="46" y="22"/>
                      <a:pt x="47" y="22"/>
                    </a:cubicBezTo>
                    <a:cubicBezTo>
                      <a:pt x="60" y="22"/>
                      <a:pt x="74" y="25"/>
                      <a:pt x="89" y="27"/>
                    </a:cubicBezTo>
                    <a:cubicBezTo>
                      <a:pt x="92" y="27"/>
                      <a:pt x="95" y="30"/>
                      <a:pt x="97" y="30"/>
                    </a:cubicBezTo>
                    <a:cubicBezTo>
                      <a:pt x="101" y="30"/>
                      <a:pt x="104" y="28"/>
                      <a:pt x="106" y="28"/>
                    </a:cubicBezTo>
                    <a:cubicBezTo>
                      <a:pt x="101" y="24"/>
                      <a:pt x="97" y="21"/>
                      <a:pt x="94" y="21"/>
                    </a:cubicBezTo>
                    <a:cubicBezTo>
                      <a:pt x="94" y="21"/>
                      <a:pt x="93" y="21"/>
                      <a:pt x="93" y="22"/>
                    </a:cubicBezTo>
                    <a:cubicBezTo>
                      <a:pt x="93" y="22"/>
                      <a:pt x="92" y="22"/>
                      <a:pt x="92" y="22"/>
                    </a:cubicBezTo>
                    <a:cubicBezTo>
                      <a:pt x="88" y="22"/>
                      <a:pt x="84" y="2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44"/>
              <p:cNvSpPr/>
              <p:nvPr/>
            </p:nvSpPr>
            <p:spPr>
              <a:xfrm>
                <a:off x="7974715" y="3767822"/>
                <a:ext cx="119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44"/>
              <p:cNvSpPr/>
              <p:nvPr/>
            </p:nvSpPr>
            <p:spPr>
              <a:xfrm>
                <a:off x="7914349" y="3800738"/>
                <a:ext cx="2139" cy="3446"/>
              </a:xfrm>
              <a:custGeom>
                <a:avLst/>
                <a:gdLst/>
                <a:ahLst/>
                <a:cxnLst/>
                <a:rect l="l" t="t" r="r" b="b"/>
                <a:pathLst>
                  <a:path w="18" h="29" extrusionOk="0">
                    <a:moveTo>
                      <a:pt x="5" y="0"/>
                    </a:moveTo>
                    <a:cubicBezTo>
                      <a:pt x="1" y="0"/>
                      <a:pt x="4" y="8"/>
                      <a:pt x="17" y="29"/>
                    </a:cubicBezTo>
                    <a:cubicBezTo>
                      <a:pt x="15" y="19"/>
                      <a:pt x="14" y="12"/>
                      <a:pt x="11" y="3"/>
                    </a:cubicBezTo>
                    <a:cubicBezTo>
                      <a:pt x="8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4"/>
              <p:cNvSpPr/>
              <p:nvPr/>
            </p:nvSpPr>
            <p:spPr>
              <a:xfrm>
                <a:off x="7918389" y="3791588"/>
                <a:ext cx="1188" cy="1069"/>
              </a:xfrm>
              <a:custGeom>
                <a:avLst/>
                <a:gdLst/>
                <a:ahLst/>
                <a:cxnLst/>
                <a:rect l="l" t="t" r="r" b="b"/>
                <a:pathLst>
                  <a:path w="10" h="9" extrusionOk="0">
                    <a:moveTo>
                      <a:pt x="1" y="0"/>
                    </a:moveTo>
                    <a:cubicBezTo>
                      <a:pt x="2" y="3"/>
                      <a:pt x="4" y="5"/>
                      <a:pt x="6" y="6"/>
                    </a:cubicBezTo>
                    <a:cubicBezTo>
                      <a:pt x="7" y="6"/>
                      <a:pt x="8" y="6"/>
                      <a:pt x="9" y="8"/>
                    </a:cubicBezTo>
                    <a:cubicBezTo>
                      <a:pt x="8" y="6"/>
                      <a:pt x="7" y="4"/>
                      <a:pt x="6" y="1"/>
                    </a:cubicBezTo>
                    <a:cubicBezTo>
                      <a:pt x="4" y="1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18" name="Google Shape;4118;p44"/>
            <p:cNvSpPr/>
            <p:nvPr/>
          </p:nvSpPr>
          <p:spPr>
            <a:xfrm>
              <a:off x="5442450" y="1812951"/>
              <a:ext cx="1089552" cy="1196737"/>
            </a:xfrm>
            <a:custGeom>
              <a:avLst/>
              <a:gdLst/>
              <a:ahLst/>
              <a:cxnLst/>
              <a:rect l="l" t="t" r="r" b="b"/>
              <a:pathLst>
                <a:path w="9169" h="10071" extrusionOk="0">
                  <a:moveTo>
                    <a:pt x="4661" y="1"/>
                  </a:moveTo>
                  <a:cubicBezTo>
                    <a:pt x="4074" y="1"/>
                    <a:pt x="3482" y="106"/>
                    <a:pt x="2927" y="304"/>
                  </a:cubicBezTo>
                  <a:cubicBezTo>
                    <a:pt x="1248" y="902"/>
                    <a:pt x="1" y="2816"/>
                    <a:pt x="13" y="4895"/>
                  </a:cubicBezTo>
                  <a:cubicBezTo>
                    <a:pt x="24" y="6543"/>
                    <a:pt x="1075" y="9098"/>
                    <a:pt x="2406" y="9806"/>
                  </a:cubicBezTo>
                  <a:cubicBezTo>
                    <a:pt x="2795" y="10013"/>
                    <a:pt x="3221" y="10071"/>
                    <a:pt x="3652" y="10071"/>
                  </a:cubicBezTo>
                  <a:cubicBezTo>
                    <a:pt x="3914" y="10071"/>
                    <a:pt x="4178" y="10049"/>
                    <a:pt x="4437" y="10027"/>
                  </a:cubicBezTo>
                  <a:cubicBezTo>
                    <a:pt x="5160" y="9965"/>
                    <a:pt x="5893" y="9900"/>
                    <a:pt x="6567" y="9593"/>
                  </a:cubicBezTo>
                  <a:cubicBezTo>
                    <a:pt x="7612" y="9116"/>
                    <a:pt x="8430" y="8063"/>
                    <a:pt x="8800" y="6838"/>
                  </a:cubicBezTo>
                  <a:cubicBezTo>
                    <a:pt x="9169" y="5614"/>
                    <a:pt x="9104" y="4237"/>
                    <a:pt x="8696" y="3029"/>
                  </a:cubicBezTo>
                  <a:cubicBezTo>
                    <a:pt x="8501" y="2452"/>
                    <a:pt x="8228" y="1905"/>
                    <a:pt x="7864" y="1453"/>
                  </a:cubicBezTo>
                  <a:cubicBezTo>
                    <a:pt x="7054" y="445"/>
                    <a:pt x="5867" y="1"/>
                    <a:pt x="4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44"/>
            <p:cNvSpPr/>
            <p:nvPr/>
          </p:nvSpPr>
          <p:spPr>
            <a:xfrm>
              <a:off x="6867101" y="1713372"/>
              <a:ext cx="1286097" cy="569433"/>
            </a:xfrm>
            <a:custGeom>
              <a:avLst/>
              <a:gdLst/>
              <a:ahLst/>
              <a:cxnLst/>
              <a:rect l="l" t="t" r="r" b="b"/>
              <a:pathLst>
                <a:path w="10823" h="4792" extrusionOk="0">
                  <a:moveTo>
                    <a:pt x="4194" y="1"/>
                  </a:moveTo>
                  <a:cubicBezTo>
                    <a:pt x="2090" y="1"/>
                    <a:pt x="36" y="527"/>
                    <a:pt x="15" y="2835"/>
                  </a:cubicBezTo>
                  <a:cubicBezTo>
                    <a:pt x="1" y="4359"/>
                    <a:pt x="1653" y="4791"/>
                    <a:pt x="3539" y="4791"/>
                  </a:cubicBezTo>
                  <a:cubicBezTo>
                    <a:pt x="5469" y="4791"/>
                    <a:pt x="7644" y="4339"/>
                    <a:pt x="8531" y="4143"/>
                  </a:cubicBezTo>
                  <a:cubicBezTo>
                    <a:pt x="9456" y="3938"/>
                    <a:pt x="10522" y="3506"/>
                    <a:pt x="10695" y="2576"/>
                  </a:cubicBezTo>
                  <a:cubicBezTo>
                    <a:pt x="10823" y="1885"/>
                    <a:pt x="10354" y="1194"/>
                    <a:pt x="9747" y="840"/>
                  </a:cubicBezTo>
                  <a:cubicBezTo>
                    <a:pt x="9141" y="487"/>
                    <a:pt x="8420" y="396"/>
                    <a:pt x="7723" y="312"/>
                  </a:cubicBezTo>
                  <a:cubicBezTo>
                    <a:pt x="6854" y="208"/>
                    <a:pt x="5514" y="1"/>
                    <a:pt x="4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20" name="Google Shape;4120;p44"/>
            <p:cNvGrpSpPr/>
            <p:nvPr/>
          </p:nvGrpSpPr>
          <p:grpSpPr>
            <a:xfrm>
              <a:off x="5692111" y="1501141"/>
              <a:ext cx="2530366" cy="2488655"/>
              <a:chOff x="5692111" y="1501141"/>
              <a:chExt cx="2530366" cy="2488655"/>
            </a:xfrm>
          </p:grpSpPr>
          <p:sp>
            <p:nvSpPr>
              <p:cNvPr id="4121" name="Google Shape;4121;p44"/>
              <p:cNvSpPr/>
              <p:nvPr/>
            </p:nvSpPr>
            <p:spPr>
              <a:xfrm>
                <a:off x="5887230" y="2223271"/>
                <a:ext cx="398675" cy="1294296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0892" extrusionOk="0">
                    <a:moveTo>
                      <a:pt x="2316" y="7099"/>
                    </a:moveTo>
                    <a:cubicBezTo>
                      <a:pt x="2408" y="7196"/>
                      <a:pt x="2434" y="7323"/>
                      <a:pt x="2426" y="7465"/>
                    </a:cubicBezTo>
                    <a:cubicBezTo>
                      <a:pt x="2421" y="7547"/>
                      <a:pt x="2403" y="7626"/>
                      <a:pt x="2387" y="7706"/>
                    </a:cubicBezTo>
                    <a:cubicBezTo>
                      <a:pt x="2379" y="7751"/>
                      <a:pt x="2371" y="7799"/>
                      <a:pt x="2360" y="7846"/>
                    </a:cubicBezTo>
                    <a:cubicBezTo>
                      <a:pt x="2375" y="7728"/>
                      <a:pt x="2349" y="7597"/>
                      <a:pt x="2342" y="7481"/>
                    </a:cubicBezTo>
                    <a:cubicBezTo>
                      <a:pt x="2334" y="7354"/>
                      <a:pt x="2324" y="7227"/>
                      <a:pt x="2316" y="7099"/>
                    </a:cubicBezTo>
                    <a:close/>
                    <a:moveTo>
                      <a:pt x="1707" y="9121"/>
                    </a:moveTo>
                    <a:cubicBezTo>
                      <a:pt x="1795" y="9121"/>
                      <a:pt x="1885" y="9157"/>
                      <a:pt x="1962" y="9195"/>
                    </a:cubicBezTo>
                    <a:cubicBezTo>
                      <a:pt x="2188" y="9309"/>
                      <a:pt x="2407" y="9440"/>
                      <a:pt x="2635" y="9550"/>
                    </a:cubicBezTo>
                    <a:cubicBezTo>
                      <a:pt x="2763" y="9611"/>
                      <a:pt x="2885" y="9651"/>
                      <a:pt x="3014" y="9673"/>
                    </a:cubicBezTo>
                    <a:lnTo>
                      <a:pt x="2967" y="9686"/>
                    </a:lnTo>
                    <a:cubicBezTo>
                      <a:pt x="2910" y="9694"/>
                      <a:pt x="2854" y="9700"/>
                      <a:pt x="2798" y="9700"/>
                    </a:cubicBezTo>
                    <a:cubicBezTo>
                      <a:pt x="2790" y="9700"/>
                      <a:pt x="2781" y="9700"/>
                      <a:pt x="2773" y="9699"/>
                    </a:cubicBezTo>
                    <a:cubicBezTo>
                      <a:pt x="2597" y="9696"/>
                      <a:pt x="2425" y="9645"/>
                      <a:pt x="2249" y="9641"/>
                    </a:cubicBezTo>
                    <a:cubicBezTo>
                      <a:pt x="2242" y="9641"/>
                      <a:pt x="2235" y="9641"/>
                      <a:pt x="2228" y="9641"/>
                    </a:cubicBezTo>
                    <a:cubicBezTo>
                      <a:pt x="2003" y="9641"/>
                      <a:pt x="1782" y="9742"/>
                      <a:pt x="1730" y="9964"/>
                    </a:cubicBezTo>
                    <a:cubicBezTo>
                      <a:pt x="1667" y="9916"/>
                      <a:pt x="1601" y="9868"/>
                      <a:pt x="1543" y="9813"/>
                    </a:cubicBezTo>
                    <a:cubicBezTo>
                      <a:pt x="1457" y="9705"/>
                      <a:pt x="1399" y="9577"/>
                      <a:pt x="1405" y="9441"/>
                    </a:cubicBezTo>
                    <a:cubicBezTo>
                      <a:pt x="1410" y="9325"/>
                      <a:pt x="1477" y="9209"/>
                      <a:pt x="1579" y="9152"/>
                    </a:cubicBezTo>
                    <a:cubicBezTo>
                      <a:pt x="1619" y="9130"/>
                      <a:pt x="1663" y="9121"/>
                      <a:pt x="1707" y="9121"/>
                    </a:cubicBezTo>
                    <a:close/>
                    <a:moveTo>
                      <a:pt x="2208" y="9733"/>
                    </a:moveTo>
                    <a:cubicBezTo>
                      <a:pt x="2302" y="9733"/>
                      <a:pt x="2396" y="9752"/>
                      <a:pt x="2489" y="9769"/>
                    </a:cubicBezTo>
                    <a:cubicBezTo>
                      <a:pt x="2453" y="9772"/>
                      <a:pt x="2419" y="9776"/>
                      <a:pt x="2384" y="9781"/>
                    </a:cubicBezTo>
                    <a:cubicBezTo>
                      <a:pt x="2188" y="9803"/>
                      <a:pt x="1981" y="9844"/>
                      <a:pt x="1823" y="9966"/>
                    </a:cubicBezTo>
                    <a:cubicBezTo>
                      <a:pt x="1858" y="9849"/>
                      <a:pt x="1958" y="9775"/>
                      <a:pt x="2085" y="9746"/>
                    </a:cubicBezTo>
                    <a:cubicBezTo>
                      <a:pt x="2126" y="9737"/>
                      <a:pt x="2167" y="9733"/>
                      <a:pt x="2208" y="9733"/>
                    </a:cubicBezTo>
                    <a:close/>
                    <a:moveTo>
                      <a:pt x="3165" y="9744"/>
                    </a:moveTo>
                    <a:lnTo>
                      <a:pt x="3165" y="9744"/>
                    </a:lnTo>
                    <a:cubicBezTo>
                      <a:pt x="3025" y="9902"/>
                      <a:pt x="2887" y="10062"/>
                      <a:pt x="2748" y="10221"/>
                    </a:cubicBezTo>
                    <a:cubicBezTo>
                      <a:pt x="2664" y="10319"/>
                      <a:pt x="2583" y="10416"/>
                      <a:pt x="2502" y="10516"/>
                    </a:cubicBezTo>
                    <a:cubicBezTo>
                      <a:pt x="2423" y="10614"/>
                      <a:pt x="2342" y="10712"/>
                      <a:pt x="2224" y="10766"/>
                    </a:cubicBezTo>
                    <a:cubicBezTo>
                      <a:pt x="2175" y="10789"/>
                      <a:pt x="2125" y="10801"/>
                      <a:pt x="2075" y="10801"/>
                    </a:cubicBezTo>
                    <a:cubicBezTo>
                      <a:pt x="2001" y="10801"/>
                      <a:pt x="1930" y="10774"/>
                      <a:pt x="1870" y="10717"/>
                    </a:cubicBezTo>
                    <a:cubicBezTo>
                      <a:pt x="1777" y="10626"/>
                      <a:pt x="1747" y="10494"/>
                      <a:pt x="1741" y="10369"/>
                    </a:cubicBezTo>
                    <a:cubicBezTo>
                      <a:pt x="1739" y="10315"/>
                      <a:pt x="1735" y="10251"/>
                      <a:pt x="1757" y="10198"/>
                    </a:cubicBezTo>
                    <a:cubicBezTo>
                      <a:pt x="1778" y="10149"/>
                      <a:pt x="1826" y="10111"/>
                      <a:pt x="1866" y="10078"/>
                    </a:cubicBezTo>
                    <a:cubicBezTo>
                      <a:pt x="1957" y="9997"/>
                      <a:pt x="2073" y="9944"/>
                      <a:pt x="2190" y="9913"/>
                    </a:cubicBezTo>
                    <a:cubicBezTo>
                      <a:pt x="2254" y="9897"/>
                      <a:pt x="2317" y="9885"/>
                      <a:pt x="2381" y="9875"/>
                    </a:cubicBezTo>
                    <a:cubicBezTo>
                      <a:pt x="2429" y="9868"/>
                      <a:pt x="2478" y="9863"/>
                      <a:pt x="2528" y="9858"/>
                    </a:cubicBezTo>
                    <a:cubicBezTo>
                      <a:pt x="2649" y="9844"/>
                      <a:pt x="2770" y="9823"/>
                      <a:pt x="2888" y="9795"/>
                    </a:cubicBezTo>
                    <a:cubicBezTo>
                      <a:pt x="2981" y="9788"/>
                      <a:pt x="3074" y="9770"/>
                      <a:pt x="3165" y="9744"/>
                    </a:cubicBezTo>
                    <a:close/>
                    <a:moveTo>
                      <a:pt x="1072" y="1"/>
                    </a:moveTo>
                    <a:cubicBezTo>
                      <a:pt x="1061" y="1"/>
                      <a:pt x="1052" y="6"/>
                      <a:pt x="1047" y="17"/>
                    </a:cubicBezTo>
                    <a:cubicBezTo>
                      <a:pt x="746" y="756"/>
                      <a:pt x="460" y="1512"/>
                      <a:pt x="344" y="2306"/>
                    </a:cubicBezTo>
                    <a:cubicBezTo>
                      <a:pt x="290" y="2687"/>
                      <a:pt x="276" y="3073"/>
                      <a:pt x="327" y="3457"/>
                    </a:cubicBezTo>
                    <a:cubicBezTo>
                      <a:pt x="370" y="3792"/>
                      <a:pt x="438" y="4201"/>
                      <a:pt x="704" y="4437"/>
                    </a:cubicBezTo>
                    <a:cubicBezTo>
                      <a:pt x="840" y="4558"/>
                      <a:pt x="1071" y="4664"/>
                      <a:pt x="1085" y="4871"/>
                    </a:cubicBezTo>
                    <a:cubicBezTo>
                      <a:pt x="1098" y="5046"/>
                      <a:pt x="933" y="5085"/>
                      <a:pt x="784" y="5085"/>
                    </a:cubicBezTo>
                    <a:cubicBezTo>
                      <a:pt x="733" y="5085"/>
                      <a:pt x="683" y="5081"/>
                      <a:pt x="643" y="5075"/>
                    </a:cubicBezTo>
                    <a:cubicBezTo>
                      <a:pt x="641" y="5075"/>
                      <a:pt x="639" y="5075"/>
                      <a:pt x="638" y="5075"/>
                    </a:cubicBezTo>
                    <a:cubicBezTo>
                      <a:pt x="601" y="5075"/>
                      <a:pt x="563" y="5122"/>
                      <a:pt x="600" y="5152"/>
                    </a:cubicBezTo>
                    <a:cubicBezTo>
                      <a:pt x="702" y="5234"/>
                      <a:pt x="821" y="5276"/>
                      <a:pt x="942" y="5276"/>
                    </a:cubicBezTo>
                    <a:cubicBezTo>
                      <a:pt x="982" y="5276"/>
                      <a:pt x="1021" y="5272"/>
                      <a:pt x="1060" y="5263"/>
                    </a:cubicBezTo>
                    <a:lnTo>
                      <a:pt x="1060" y="5263"/>
                    </a:lnTo>
                    <a:cubicBezTo>
                      <a:pt x="909" y="5758"/>
                      <a:pt x="614" y="6192"/>
                      <a:pt x="364" y="6641"/>
                    </a:cubicBezTo>
                    <a:cubicBezTo>
                      <a:pt x="239" y="6868"/>
                      <a:pt x="119" y="7104"/>
                      <a:pt x="49" y="7355"/>
                    </a:cubicBezTo>
                    <a:cubicBezTo>
                      <a:pt x="16" y="7469"/>
                      <a:pt x="1" y="7594"/>
                      <a:pt x="54" y="7705"/>
                    </a:cubicBezTo>
                    <a:cubicBezTo>
                      <a:pt x="102" y="7805"/>
                      <a:pt x="200" y="7868"/>
                      <a:pt x="294" y="7920"/>
                    </a:cubicBezTo>
                    <a:cubicBezTo>
                      <a:pt x="590" y="8078"/>
                      <a:pt x="912" y="8214"/>
                      <a:pt x="1237" y="8298"/>
                    </a:cubicBezTo>
                    <a:cubicBezTo>
                      <a:pt x="1241" y="8299"/>
                      <a:pt x="1245" y="8300"/>
                      <a:pt x="1248" y="8300"/>
                    </a:cubicBezTo>
                    <a:cubicBezTo>
                      <a:pt x="1284" y="8300"/>
                      <a:pt x="1308" y="8252"/>
                      <a:pt x="1280" y="8224"/>
                    </a:cubicBezTo>
                    <a:cubicBezTo>
                      <a:pt x="1185" y="8129"/>
                      <a:pt x="1133" y="8008"/>
                      <a:pt x="1117" y="7877"/>
                    </a:cubicBezTo>
                    <a:lnTo>
                      <a:pt x="1117" y="7877"/>
                    </a:lnTo>
                    <a:cubicBezTo>
                      <a:pt x="1303" y="7930"/>
                      <a:pt x="1491" y="7987"/>
                      <a:pt x="1679" y="8041"/>
                    </a:cubicBezTo>
                    <a:cubicBezTo>
                      <a:pt x="1539" y="8053"/>
                      <a:pt x="1313" y="8108"/>
                      <a:pt x="1300" y="8282"/>
                    </a:cubicBezTo>
                    <a:cubicBezTo>
                      <a:pt x="1296" y="8329"/>
                      <a:pt x="1332" y="8369"/>
                      <a:pt x="1353" y="8409"/>
                    </a:cubicBezTo>
                    <a:cubicBezTo>
                      <a:pt x="1385" y="8475"/>
                      <a:pt x="1412" y="8543"/>
                      <a:pt x="1436" y="8612"/>
                    </a:cubicBezTo>
                    <a:cubicBezTo>
                      <a:pt x="1480" y="8743"/>
                      <a:pt x="1516" y="8880"/>
                      <a:pt x="1527" y="9017"/>
                    </a:cubicBezTo>
                    <a:cubicBezTo>
                      <a:pt x="1326" y="9062"/>
                      <a:pt x="1217" y="9281"/>
                      <a:pt x="1237" y="9480"/>
                    </a:cubicBezTo>
                    <a:cubicBezTo>
                      <a:pt x="1261" y="9748"/>
                      <a:pt x="1496" y="9931"/>
                      <a:pt x="1700" y="10079"/>
                    </a:cubicBezTo>
                    <a:cubicBezTo>
                      <a:pt x="1639" y="10147"/>
                      <a:pt x="1622" y="10232"/>
                      <a:pt x="1625" y="10330"/>
                    </a:cubicBezTo>
                    <a:cubicBezTo>
                      <a:pt x="1628" y="10555"/>
                      <a:pt x="1716" y="10834"/>
                      <a:pt x="1968" y="10886"/>
                    </a:cubicBezTo>
                    <a:cubicBezTo>
                      <a:pt x="1986" y="10890"/>
                      <a:pt x="2003" y="10891"/>
                      <a:pt x="2020" y="10891"/>
                    </a:cubicBezTo>
                    <a:cubicBezTo>
                      <a:pt x="2126" y="10891"/>
                      <a:pt x="2223" y="10828"/>
                      <a:pt x="2307" y="10772"/>
                    </a:cubicBezTo>
                    <a:cubicBezTo>
                      <a:pt x="2420" y="10698"/>
                      <a:pt x="2521" y="10614"/>
                      <a:pt x="2616" y="10516"/>
                    </a:cubicBezTo>
                    <a:cubicBezTo>
                      <a:pt x="2868" y="10253"/>
                      <a:pt x="3095" y="9963"/>
                      <a:pt x="3331" y="9685"/>
                    </a:cubicBezTo>
                    <a:cubicBezTo>
                      <a:pt x="3354" y="9657"/>
                      <a:pt x="3341" y="9625"/>
                      <a:pt x="3319" y="9613"/>
                    </a:cubicBezTo>
                    <a:cubicBezTo>
                      <a:pt x="3318" y="9611"/>
                      <a:pt x="3317" y="9611"/>
                      <a:pt x="3315" y="9609"/>
                    </a:cubicBezTo>
                    <a:cubicBezTo>
                      <a:pt x="3308" y="9604"/>
                      <a:pt x="3299" y="9602"/>
                      <a:pt x="3291" y="9602"/>
                    </a:cubicBezTo>
                    <a:cubicBezTo>
                      <a:pt x="3283" y="9603"/>
                      <a:pt x="3275" y="9603"/>
                      <a:pt x="3267" y="9603"/>
                    </a:cubicBezTo>
                    <a:cubicBezTo>
                      <a:pt x="3259" y="9603"/>
                      <a:pt x="3251" y="9603"/>
                      <a:pt x="3243" y="9602"/>
                    </a:cubicBezTo>
                    <a:cubicBezTo>
                      <a:pt x="3241" y="9601"/>
                      <a:pt x="3238" y="9600"/>
                      <a:pt x="3236" y="9600"/>
                    </a:cubicBezTo>
                    <a:cubicBezTo>
                      <a:pt x="3233" y="9600"/>
                      <a:pt x="3230" y="9601"/>
                      <a:pt x="3228" y="9602"/>
                    </a:cubicBezTo>
                    <a:cubicBezTo>
                      <a:pt x="2942" y="9592"/>
                      <a:pt x="2660" y="9420"/>
                      <a:pt x="2413" y="9294"/>
                    </a:cubicBezTo>
                    <a:cubicBezTo>
                      <a:pt x="2209" y="9190"/>
                      <a:pt x="1975" y="9004"/>
                      <a:pt x="1733" y="9004"/>
                    </a:cubicBezTo>
                    <a:cubicBezTo>
                      <a:pt x="1706" y="9004"/>
                      <a:pt x="1680" y="9006"/>
                      <a:pt x="1653" y="9011"/>
                    </a:cubicBezTo>
                    <a:cubicBezTo>
                      <a:pt x="1641" y="9014"/>
                      <a:pt x="1627" y="9016"/>
                      <a:pt x="1615" y="9020"/>
                    </a:cubicBezTo>
                    <a:cubicBezTo>
                      <a:pt x="1604" y="8892"/>
                      <a:pt x="1591" y="8768"/>
                      <a:pt x="1556" y="8644"/>
                    </a:cubicBezTo>
                    <a:cubicBezTo>
                      <a:pt x="1540" y="8586"/>
                      <a:pt x="1519" y="8530"/>
                      <a:pt x="1496" y="8475"/>
                    </a:cubicBezTo>
                    <a:cubicBezTo>
                      <a:pt x="1484" y="8445"/>
                      <a:pt x="1470" y="8413"/>
                      <a:pt x="1457" y="8383"/>
                    </a:cubicBezTo>
                    <a:cubicBezTo>
                      <a:pt x="1446" y="8359"/>
                      <a:pt x="1416" y="8321"/>
                      <a:pt x="1412" y="8294"/>
                    </a:cubicBezTo>
                    <a:cubicBezTo>
                      <a:pt x="1401" y="8197"/>
                      <a:pt x="1564" y="8147"/>
                      <a:pt x="1641" y="8136"/>
                    </a:cubicBezTo>
                    <a:cubicBezTo>
                      <a:pt x="1678" y="8130"/>
                      <a:pt x="1716" y="8128"/>
                      <a:pt x="1754" y="8128"/>
                    </a:cubicBezTo>
                    <a:cubicBezTo>
                      <a:pt x="1805" y="8128"/>
                      <a:pt x="1856" y="8131"/>
                      <a:pt x="1907" y="8131"/>
                    </a:cubicBezTo>
                    <a:cubicBezTo>
                      <a:pt x="1921" y="8131"/>
                      <a:pt x="1935" y="8131"/>
                      <a:pt x="1949" y="8131"/>
                    </a:cubicBezTo>
                    <a:cubicBezTo>
                      <a:pt x="1966" y="8129"/>
                      <a:pt x="1984" y="8127"/>
                      <a:pt x="2001" y="8126"/>
                    </a:cubicBezTo>
                    <a:cubicBezTo>
                      <a:pt x="2048" y="8136"/>
                      <a:pt x="2096" y="8143"/>
                      <a:pt x="2143" y="8143"/>
                    </a:cubicBezTo>
                    <a:cubicBezTo>
                      <a:pt x="2255" y="8143"/>
                      <a:pt x="2359" y="8105"/>
                      <a:pt x="2417" y="7985"/>
                    </a:cubicBezTo>
                    <a:cubicBezTo>
                      <a:pt x="2499" y="7819"/>
                      <a:pt x="2516" y="7596"/>
                      <a:pt x="2499" y="7414"/>
                    </a:cubicBezTo>
                    <a:cubicBezTo>
                      <a:pt x="2484" y="7246"/>
                      <a:pt x="2433" y="7075"/>
                      <a:pt x="2290" y="6975"/>
                    </a:cubicBezTo>
                    <a:cubicBezTo>
                      <a:pt x="2284" y="6971"/>
                      <a:pt x="2277" y="6969"/>
                      <a:pt x="2271" y="6969"/>
                    </a:cubicBezTo>
                    <a:cubicBezTo>
                      <a:pt x="2250" y="6969"/>
                      <a:pt x="2229" y="6988"/>
                      <a:pt x="2230" y="7009"/>
                    </a:cubicBezTo>
                    <a:lnTo>
                      <a:pt x="2256" y="7463"/>
                    </a:lnTo>
                    <a:cubicBezTo>
                      <a:pt x="2260" y="7541"/>
                      <a:pt x="2266" y="7620"/>
                      <a:pt x="2270" y="7699"/>
                    </a:cubicBezTo>
                    <a:cubicBezTo>
                      <a:pt x="2274" y="7767"/>
                      <a:pt x="2285" y="7843"/>
                      <a:pt x="2254" y="7908"/>
                    </a:cubicBezTo>
                    <a:cubicBezTo>
                      <a:pt x="2211" y="7999"/>
                      <a:pt x="2119" y="8031"/>
                      <a:pt x="2018" y="8039"/>
                    </a:cubicBezTo>
                    <a:cubicBezTo>
                      <a:pt x="1918" y="8020"/>
                      <a:pt x="1815" y="7982"/>
                      <a:pt x="1743" y="7962"/>
                    </a:cubicBezTo>
                    <a:cubicBezTo>
                      <a:pt x="1525" y="7903"/>
                      <a:pt x="1304" y="7845"/>
                      <a:pt x="1085" y="7785"/>
                    </a:cubicBezTo>
                    <a:cubicBezTo>
                      <a:pt x="1082" y="7784"/>
                      <a:pt x="1079" y="7783"/>
                      <a:pt x="1076" y="7783"/>
                    </a:cubicBezTo>
                    <a:cubicBezTo>
                      <a:pt x="1057" y="7783"/>
                      <a:pt x="1037" y="7800"/>
                      <a:pt x="1038" y="7821"/>
                    </a:cubicBezTo>
                    <a:cubicBezTo>
                      <a:pt x="1044" y="7948"/>
                      <a:pt x="1082" y="8062"/>
                      <a:pt x="1143" y="8167"/>
                    </a:cubicBezTo>
                    <a:cubicBezTo>
                      <a:pt x="850" y="8067"/>
                      <a:pt x="546" y="7964"/>
                      <a:pt x="285" y="7798"/>
                    </a:cubicBezTo>
                    <a:cubicBezTo>
                      <a:pt x="209" y="7749"/>
                      <a:pt x="141" y="7686"/>
                      <a:pt x="123" y="7595"/>
                    </a:cubicBezTo>
                    <a:cubicBezTo>
                      <a:pt x="106" y="7502"/>
                      <a:pt x="137" y="7405"/>
                      <a:pt x="164" y="7318"/>
                    </a:cubicBezTo>
                    <a:cubicBezTo>
                      <a:pt x="212" y="7164"/>
                      <a:pt x="278" y="7015"/>
                      <a:pt x="351" y="6872"/>
                    </a:cubicBezTo>
                    <a:cubicBezTo>
                      <a:pt x="629" y="6315"/>
                      <a:pt x="1028" y="5815"/>
                      <a:pt x="1181" y="5202"/>
                    </a:cubicBezTo>
                    <a:cubicBezTo>
                      <a:pt x="1189" y="5169"/>
                      <a:pt x="1163" y="5145"/>
                      <a:pt x="1134" y="5145"/>
                    </a:cubicBezTo>
                    <a:cubicBezTo>
                      <a:pt x="1126" y="5145"/>
                      <a:pt x="1119" y="5147"/>
                      <a:pt x="1112" y="5150"/>
                    </a:cubicBezTo>
                    <a:cubicBezTo>
                      <a:pt x="1056" y="5174"/>
                      <a:pt x="998" y="5185"/>
                      <a:pt x="940" y="5185"/>
                    </a:cubicBezTo>
                    <a:cubicBezTo>
                      <a:pt x="918" y="5185"/>
                      <a:pt x="896" y="5183"/>
                      <a:pt x="874" y="5180"/>
                    </a:cubicBezTo>
                    <a:cubicBezTo>
                      <a:pt x="929" y="5176"/>
                      <a:pt x="983" y="5164"/>
                      <a:pt x="1033" y="5140"/>
                    </a:cubicBezTo>
                    <a:cubicBezTo>
                      <a:pt x="1162" y="5078"/>
                      <a:pt x="1218" y="4940"/>
                      <a:pt x="1186" y="4803"/>
                    </a:cubicBezTo>
                    <a:cubicBezTo>
                      <a:pt x="1145" y="4629"/>
                      <a:pt x="1003" y="4524"/>
                      <a:pt x="871" y="4419"/>
                    </a:cubicBezTo>
                    <a:cubicBezTo>
                      <a:pt x="709" y="4292"/>
                      <a:pt x="619" y="4130"/>
                      <a:pt x="559" y="3934"/>
                    </a:cubicBezTo>
                    <a:cubicBezTo>
                      <a:pt x="313" y="3115"/>
                      <a:pt x="441" y="2246"/>
                      <a:pt x="657" y="1438"/>
                    </a:cubicBezTo>
                    <a:cubicBezTo>
                      <a:pt x="782" y="966"/>
                      <a:pt x="946" y="504"/>
                      <a:pt x="1107" y="42"/>
                    </a:cubicBezTo>
                    <a:cubicBezTo>
                      <a:pt x="1115" y="19"/>
                      <a:pt x="1092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44"/>
              <p:cNvSpPr/>
              <p:nvPr/>
            </p:nvSpPr>
            <p:spPr>
              <a:xfrm>
                <a:off x="5692111" y="3265765"/>
                <a:ext cx="1290850" cy="724031"/>
              </a:xfrm>
              <a:custGeom>
                <a:avLst/>
                <a:gdLst/>
                <a:ahLst/>
                <a:cxnLst/>
                <a:rect l="l" t="t" r="r" b="b"/>
                <a:pathLst>
                  <a:path w="10863" h="6093" extrusionOk="0">
                    <a:moveTo>
                      <a:pt x="4399" y="1902"/>
                    </a:moveTo>
                    <a:cubicBezTo>
                      <a:pt x="4472" y="1902"/>
                      <a:pt x="4546" y="1911"/>
                      <a:pt x="4618" y="1931"/>
                    </a:cubicBezTo>
                    <a:cubicBezTo>
                      <a:pt x="4544" y="1989"/>
                      <a:pt x="4472" y="2049"/>
                      <a:pt x="4398" y="2106"/>
                    </a:cubicBezTo>
                    <a:cubicBezTo>
                      <a:pt x="4339" y="2152"/>
                      <a:pt x="4283" y="2195"/>
                      <a:pt x="4221" y="2195"/>
                    </a:cubicBezTo>
                    <a:cubicBezTo>
                      <a:pt x="4193" y="2195"/>
                      <a:pt x="4163" y="2186"/>
                      <a:pt x="4131" y="2163"/>
                    </a:cubicBezTo>
                    <a:cubicBezTo>
                      <a:pt x="4070" y="2120"/>
                      <a:pt x="4013" y="2061"/>
                      <a:pt x="3950" y="2025"/>
                    </a:cubicBezTo>
                    <a:cubicBezTo>
                      <a:pt x="4086" y="1945"/>
                      <a:pt x="4242" y="1902"/>
                      <a:pt x="4399" y="1902"/>
                    </a:cubicBezTo>
                    <a:close/>
                    <a:moveTo>
                      <a:pt x="10785" y="1"/>
                    </a:moveTo>
                    <a:cubicBezTo>
                      <a:pt x="10776" y="1"/>
                      <a:pt x="10768" y="3"/>
                      <a:pt x="10760" y="6"/>
                    </a:cubicBezTo>
                    <a:cubicBezTo>
                      <a:pt x="10179" y="267"/>
                      <a:pt x="9709" y="720"/>
                      <a:pt x="9238" y="1135"/>
                    </a:cubicBezTo>
                    <a:cubicBezTo>
                      <a:pt x="8699" y="1611"/>
                      <a:pt x="8163" y="2086"/>
                      <a:pt x="7625" y="2564"/>
                    </a:cubicBezTo>
                    <a:cubicBezTo>
                      <a:pt x="7157" y="2982"/>
                      <a:pt x="6706" y="3446"/>
                      <a:pt x="6093" y="3645"/>
                    </a:cubicBezTo>
                    <a:cubicBezTo>
                      <a:pt x="5925" y="3700"/>
                      <a:pt x="5743" y="3730"/>
                      <a:pt x="5561" y="3730"/>
                    </a:cubicBezTo>
                    <a:cubicBezTo>
                      <a:pt x="5245" y="3730"/>
                      <a:pt x="4929" y="3639"/>
                      <a:pt x="4688" y="3429"/>
                    </a:cubicBezTo>
                    <a:cubicBezTo>
                      <a:pt x="4588" y="3341"/>
                      <a:pt x="4505" y="3234"/>
                      <a:pt x="4451" y="3111"/>
                    </a:cubicBezTo>
                    <a:cubicBezTo>
                      <a:pt x="4380" y="2948"/>
                      <a:pt x="4360" y="2768"/>
                      <a:pt x="4320" y="2596"/>
                    </a:cubicBezTo>
                    <a:cubicBezTo>
                      <a:pt x="4297" y="2502"/>
                      <a:pt x="4263" y="2401"/>
                      <a:pt x="4214" y="2311"/>
                    </a:cubicBezTo>
                    <a:lnTo>
                      <a:pt x="4214" y="2311"/>
                    </a:lnTo>
                    <a:cubicBezTo>
                      <a:pt x="4216" y="2311"/>
                      <a:pt x="4219" y="2311"/>
                      <a:pt x="4221" y="2311"/>
                    </a:cubicBezTo>
                    <a:cubicBezTo>
                      <a:pt x="4305" y="2311"/>
                      <a:pt x="4370" y="2263"/>
                      <a:pt x="4432" y="2211"/>
                    </a:cubicBezTo>
                    <a:cubicBezTo>
                      <a:pt x="4537" y="2122"/>
                      <a:pt x="4643" y="2033"/>
                      <a:pt x="4750" y="1945"/>
                    </a:cubicBezTo>
                    <a:cubicBezTo>
                      <a:pt x="4780" y="1920"/>
                      <a:pt x="4758" y="1877"/>
                      <a:pt x="4729" y="1866"/>
                    </a:cubicBezTo>
                    <a:cubicBezTo>
                      <a:pt x="4624" y="1826"/>
                      <a:pt x="4514" y="1806"/>
                      <a:pt x="4405" y="1806"/>
                    </a:cubicBezTo>
                    <a:cubicBezTo>
                      <a:pt x="4206" y="1806"/>
                      <a:pt x="4010" y="1871"/>
                      <a:pt x="3852" y="1995"/>
                    </a:cubicBezTo>
                    <a:cubicBezTo>
                      <a:pt x="3834" y="1995"/>
                      <a:pt x="3814" y="1997"/>
                      <a:pt x="3793" y="2002"/>
                    </a:cubicBezTo>
                    <a:cubicBezTo>
                      <a:pt x="3755" y="2012"/>
                      <a:pt x="3747" y="2050"/>
                      <a:pt x="3763" y="2076"/>
                    </a:cubicBezTo>
                    <a:lnTo>
                      <a:pt x="3756" y="2084"/>
                    </a:lnTo>
                    <a:cubicBezTo>
                      <a:pt x="3732" y="2108"/>
                      <a:pt x="3754" y="2141"/>
                      <a:pt x="3780" y="2141"/>
                    </a:cubicBezTo>
                    <a:cubicBezTo>
                      <a:pt x="3787" y="2141"/>
                      <a:pt x="3795" y="2138"/>
                      <a:pt x="3803" y="2131"/>
                    </a:cubicBezTo>
                    <a:lnTo>
                      <a:pt x="3830" y="2108"/>
                    </a:lnTo>
                    <a:cubicBezTo>
                      <a:pt x="3878" y="2115"/>
                      <a:pt x="3920" y="2131"/>
                      <a:pt x="3959" y="2154"/>
                    </a:cubicBezTo>
                    <a:cubicBezTo>
                      <a:pt x="3982" y="2175"/>
                      <a:pt x="4005" y="2197"/>
                      <a:pt x="4024" y="2214"/>
                    </a:cubicBezTo>
                    <a:cubicBezTo>
                      <a:pt x="4039" y="2225"/>
                      <a:pt x="4054" y="2239"/>
                      <a:pt x="4070" y="2249"/>
                    </a:cubicBezTo>
                    <a:cubicBezTo>
                      <a:pt x="4191" y="2395"/>
                      <a:pt x="4237" y="2618"/>
                      <a:pt x="4269" y="2791"/>
                    </a:cubicBezTo>
                    <a:cubicBezTo>
                      <a:pt x="4319" y="3050"/>
                      <a:pt x="4398" y="3287"/>
                      <a:pt x="4590" y="3474"/>
                    </a:cubicBezTo>
                    <a:cubicBezTo>
                      <a:pt x="4840" y="3718"/>
                      <a:pt x="5195" y="3833"/>
                      <a:pt x="5545" y="3833"/>
                    </a:cubicBezTo>
                    <a:cubicBezTo>
                      <a:pt x="5662" y="3833"/>
                      <a:pt x="5779" y="3820"/>
                      <a:pt x="5892" y="3794"/>
                    </a:cubicBezTo>
                    <a:cubicBezTo>
                      <a:pt x="6171" y="3729"/>
                      <a:pt x="6428" y="3591"/>
                      <a:pt x="6666" y="3432"/>
                    </a:cubicBezTo>
                    <a:cubicBezTo>
                      <a:pt x="6917" y="3266"/>
                      <a:pt x="7153" y="3083"/>
                      <a:pt x="7385" y="2891"/>
                    </a:cubicBezTo>
                    <a:cubicBezTo>
                      <a:pt x="7938" y="2426"/>
                      <a:pt x="8481" y="1945"/>
                      <a:pt x="9027" y="1470"/>
                    </a:cubicBezTo>
                    <a:cubicBezTo>
                      <a:pt x="9322" y="1216"/>
                      <a:pt x="9613" y="955"/>
                      <a:pt x="9910" y="704"/>
                    </a:cubicBezTo>
                    <a:cubicBezTo>
                      <a:pt x="10144" y="506"/>
                      <a:pt x="10389" y="323"/>
                      <a:pt x="10659" y="183"/>
                    </a:cubicBezTo>
                    <a:lnTo>
                      <a:pt x="10659" y="183"/>
                    </a:lnTo>
                    <a:cubicBezTo>
                      <a:pt x="10572" y="331"/>
                      <a:pt x="10455" y="459"/>
                      <a:pt x="10332" y="583"/>
                    </a:cubicBezTo>
                    <a:cubicBezTo>
                      <a:pt x="10165" y="747"/>
                      <a:pt x="9988" y="903"/>
                      <a:pt x="9807" y="1056"/>
                    </a:cubicBezTo>
                    <a:cubicBezTo>
                      <a:pt x="9433" y="1374"/>
                      <a:pt x="9053" y="1679"/>
                      <a:pt x="8666" y="1981"/>
                    </a:cubicBezTo>
                    <a:cubicBezTo>
                      <a:pt x="8279" y="2282"/>
                      <a:pt x="7890" y="2579"/>
                      <a:pt x="7513" y="2891"/>
                    </a:cubicBezTo>
                    <a:cubicBezTo>
                      <a:pt x="7366" y="3011"/>
                      <a:pt x="7158" y="3141"/>
                      <a:pt x="7104" y="3336"/>
                    </a:cubicBezTo>
                    <a:cubicBezTo>
                      <a:pt x="7084" y="3408"/>
                      <a:pt x="7093" y="3486"/>
                      <a:pt x="7141" y="3545"/>
                    </a:cubicBezTo>
                    <a:cubicBezTo>
                      <a:pt x="7208" y="3628"/>
                      <a:pt x="7316" y="3627"/>
                      <a:pt x="7393" y="3692"/>
                    </a:cubicBezTo>
                    <a:cubicBezTo>
                      <a:pt x="7526" y="3801"/>
                      <a:pt x="7540" y="4019"/>
                      <a:pt x="7547" y="4177"/>
                    </a:cubicBezTo>
                    <a:cubicBezTo>
                      <a:pt x="7549" y="4215"/>
                      <a:pt x="7556" y="4267"/>
                      <a:pt x="7549" y="4305"/>
                    </a:cubicBezTo>
                    <a:cubicBezTo>
                      <a:pt x="7531" y="4392"/>
                      <a:pt x="7462" y="4395"/>
                      <a:pt x="7387" y="4403"/>
                    </a:cubicBezTo>
                    <a:cubicBezTo>
                      <a:pt x="7333" y="4408"/>
                      <a:pt x="7279" y="4410"/>
                      <a:pt x="7224" y="4410"/>
                    </a:cubicBezTo>
                    <a:cubicBezTo>
                      <a:pt x="7147" y="4410"/>
                      <a:pt x="7070" y="4406"/>
                      <a:pt x="6993" y="4400"/>
                    </a:cubicBezTo>
                    <a:cubicBezTo>
                      <a:pt x="6471" y="4357"/>
                      <a:pt x="5953" y="4289"/>
                      <a:pt x="5431" y="4262"/>
                    </a:cubicBezTo>
                    <a:cubicBezTo>
                      <a:pt x="5105" y="4245"/>
                      <a:pt x="4777" y="4237"/>
                      <a:pt x="4449" y="4237"/>
                    </a:cubicBezTo>
                    <a:cubicBezTo>
                      <a:pt x="4253" y="4237"/>
                      <a:pt x="4056" y="4240"/>
                      <a:pt x="3860" y="4246"/>
                    </a:cubicBezTo>
                    <a:cubicBezTo>
                      <a:pt x="3353" y="4262"/>
                      <a:pt x="2843" y="4288"/>
                      <a:pt x="2342" y="4376"/>
                    </a:cubicBezTo>
                    <a:cubicBezTo>
                      <a:pt x="1840" y="4463"/>
                      <a:pt x="1358" y="4636"/>
                      <a:pt x="944" y="4937"/>
                    </a:cubicBezTo>
                    <a:cubicBezTo>
                      <a:pt x="565" y="5211"/>
                      <a:pt x="256" y="5563"/>
                      <a:pt x="37" y="5976"/>
                    </a:cubicBezTo>
                    <a:cubicBezTo>
                      <a:pt x="0" y="6046"/>
                      <a:pt x="50" y="6093"/>
                      <a:pt x="108" y="6093"/>
                    </a:cubicBezTo>
                    <a:cubicBezTo>
                      <a:pt x="146" y="6093"/>
                      <a:pt x="187" y="6074"/>
                      <a:pt x="213" y="6030"/>
                    </a:cubicBezTo>
                    <a:cubicBezTo>
                      <a:pt x="418" y="5671"/>
                      <a:pt x="701" y="5353"/>
                      <a:pt x="1037" y="5112"/>
                    </a:cubicBezTo>
                    <a:cubicBezTo>
                      <a:pt x="1405" y="4845"/>
                      <a:pt x="1826" y="4685"/>
                      <a:pt x="2269" y="4596"/>
                    </a:cubicBezTo>
                    <a:cubicBezTo>
                      <a:pt x="2767" y="4496"/>
                      <a:pt x="3283" y="4468"/>
                      <a:pt x="3787" y="4441"/>
                    </a:cubicBezTo>
                    <a:cubicBezTo>
                      <a:pt x="4146" y="4421"/>
                      <a:pt x="4505" y="4411"/>
                      <a:pt x="4864" y="4411"/>
                    </a:cubicBezTo>
                    <a:cubicBezTo>
                      <a:pt x="5029" y="4411"/>
                      <a:pt x="5193" y="4413"/>
                      <a:pt x="5358" y="4418"/>
                    </a:cubicBezTo>
                    <a:cubicBezTo>
                      <a:pt x="5880" y="4430"/>
                      <a:pt x="6399" y="4489"/>
                      <a:pt x="6921" y="4510"/>
                    </a:cubicBezTo>
                    <a:cubicBezTo>
                      <a:pt x="6990" y="4513"/>
                      <a:pt x="7082" y="4517"/>
                      <a:pt x="7176" y="4517"/>
                    </a:cubicBezTo>
                    <a:cubicBezTo>
                      <a:pt x="7336" y="4517"/>
                      <a:pt x="7500" y="4506"/>
                      <a:pt x="7561" y="4466"/>
                    </a:cubicBezTo>
                    <a:cubicBezTo>
                      <a:pt x="7708" y="4371"/>
                      <a:pt x="7722" y="4125"/>
                      <a:pt x="7703" y="3978"/>
                    </a:cubicBezTo>
                    <a:cubicBezTo>
                      <a:pt x="7682" y="3813"/>
                      <a:pt x="7627" y="3648"/>
                      <a:pt x="7489" y="3548"/>
                    </a:cubicBezTo>
                    <a:cubicBezTo>
                      <a:pt x="7457" y="3524"/>
                      <a:pt x="7425" y="3507"/>
                      <a:pt x="7388" y="3493"/>
                    </a:cubicBezTo>
                    <a:cubicBezTo>
                      <a:pt x="7349" y="3478"/>
                      <a:pt x="7276" y="3471"/>
                      <a:pt x="7258" y="3424"/>
                    </a:cubicBezTo>
                    <a:cubicBezTo>
                      <a:pt x="7228" y="3334"/>
                      <a:pt x="7376" y="3218"/>
                      <a:pt x="7430" y="3170"/>
                    </a:cubicBezTo>
                    <a:cubicBezTo>
                      <a:pt x="7802" y="2853"/>
                      <a:pt x="8189" y="2550"/>
                      <a:pt x="8575" y="2249"/>
                    </a:cubicBezTo>
                    <a:cubicBezTo>
                      <a:pt x="9004" y="1914"/>
                      <a:pt x="9439" y="1579"/>
                      <a:pt x="9845" y="1216"/>
                    </a:cubicBezTo>
                    <a:cubicBezTo>
                      <a:pt x="10045" y="1036"/>
                      <a:pt x="10242" y="851"/>
                      <a:pt x="10431" y="660"/>
                    </a:cubicBezTo>
                    <a:cubicBezTo>
                      <a:pt x="10603" y="485"/>
                      <a:pt x="10754" y="299"/>
                      <a:pt x="10845" y="69"/>
                    </a:cubicBezTo>
                    <a:cubicBezTo>
                      <a:pt x="10863" y="30"/>
                      <a:pt x="10822" y="1"/>
                      <a:pt x="10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44"/>
              <p:cNvSpPr/>
              <p:nvPr/>
            </p:nvSpPr>
            <p:spPr>
              <a:xfrm>
                <a:off x="5713857" y="2209368"/>
                <a:ext cx="327495" cy="687313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5784" extrusionOk="0">
                    <a:moveTo>
                      <a:pt x="802" y="4638"/>
                    </a:moveTo>
                    <a:cubicBezTo>
                      <a:pt x="827" y="4705"/>
                      <a:pt x="845" y="4776"/>
                      <a:pt x="856" y="4850"/>
                    </a:cubicBezTo>
                    <a:cubicBezTo>
                      <a:pt x="884" y="5049"/>
                      <a:pt x="864" y="5249"/>
                      <a:pt x="815" y="5443"/>
                    </a:cubicBezTo>
                    <a:cubicBezTo>
                      <a:pt x="805" y="5484"/>
                      <a:pt x="758" y="5685"/>
                      <a:pt x="711" y="5685"/>
                    </a:cubicBezTo>
                    <a:cubicBezTo>
                      <a:pt x="710" y="5685"/>
                      <a:pt x="709" y="5685"/>
                      <a:pt x="708" y="5685"/>
                    </a:cubicBezTo>
                    <a:cubicBezTo>
                      <a:pt x="676" y="5680"/>
                      <a:pt x="676" y="5577"/>
                      <a:pt x="678" y="5554"/>
                    </a:cubicBezTo>
                    <a:cubicBezTo>
                      <a:pt x="681" y="5495"/>
                      <a:pt x="691" y="5434"/>
                      <a:pt x="700" y="5376"/>
                    </a:cubicBezTo>
                    <a:cubicBezTo>
                      <a:pt x="730" y="5128"/>
                      <a:pt x="764" y="4882"/>
                      <a:pt x="802" y="4638"/>
                    </a:cubicBezTo>
                    <a:close/>
                    <a:moveTo>
                      <a:pt x="2620" y="0"/>
                    </a:moveTo>
                    <a:cubicBezTo>
                      <a:pt x="2606" y="0"/>
                      <a:pt x="2592" y="6"/>
                      <a:pt x="2583" y="19"/>
                    </a:cubicBezTo>
                    <a:cubicBezTo>
                      <a:pt x="2089" y="778"/>
                      <a:pt x="1643" y="1588"/>
                      <a:pt x="1304" y="2430"/>
                    </a:cubicBezTo>
                    <a:cubicBezTo>
                      <a:pt x="1134" y="2855"/>
                      <a:pt x="995" y="3293"/>
                      <a:pt x="895" y="3740"/>
                    </a:cubicBezTo>
                    <a:cubicBezTo>
                      <a:pt x="851" y="3939"/>
                      <a:pt x="814" y="4140"/>
                      <a:pt x="779" y="4342"/>
                    </a:cubicBezTo>
                    <a:cubicBezTo>
                      <a:pt x="617" y="4070"/>
                      <a:pt x="384" y="3843"/>
                      <a:pt x="247" y="3555"/>
                    </a:cubicBezTo>
                    <a:cubicBezTo>
                      <a:pt x="40" y="3118"/>
                      <a:pt x="225" y="2659"/>
                      <a:pt x="452" y="2271"/>
                    </a:cubicBezTo>
                    <a:cubicBezTo>
                      <a:pt x="678" y="1886"/>
                      <a:pt x="936" y="1503"/>
                      <a:pt x="1225" y="1162"/>
                    </a:cubicBezTo>
                    <a:cubicBezTo>
                      <a:pt x="1365" y="999"/>
                      <a:pt x="1517" y="844"/>
                      <a:pt x="1690" y="716"/>
                    </a:cubicBezTo>
                    <a:cubicBezTo>
                      <a:pt x="1859" y="589"/>
                      <a:pt x="2052" y="491"/>
                      <a:pt x="2241" y="398"/>
                    </a:cubicBezTo>
                    <a:cubicBezTo>
                      <a:pt x="2274" y="383"/>
                      <a:pt x="2255" y="339"/>
                      <a:pt x="2224" y="339"/>
                    </a:cubicBezTo>
                    <a:cubicBezTo>
                      <a:pt x="2222" y="339"/>
                      <a:pt x="2220" y="339"/>
                      <a:pt x="2218" y="340"/>
                    </a:cubicBezTo>
                    <a:cubicBezTo>
                      <a:pt x="1870" y="406"/>
                      <a:pt x="1572" y="637"/>
                      <a:pt x="1325" y="881"/>
                    </a:cubicBezTo>
                    <a:cubicBezTo>
                      <a:pt x="1071" y="1136"/>
                      <a:pt x="859" y="1430"/>
                      <a:pt x="660" y="1728"/>
                    </a:cubicBezTo>
                    <a:cubicBezTo>
                      <a:pt x="435" y="2066"/>
                      <a:pt x="193" y="2416"/>
                      <a:pt x="94" y="2816"/>
                    </a:cubicBezTo>
                    <a:cubicBezTo>
                      <a:pt x="1" y="3190"/>
                      <a:pt x="93" y="3533"/>
                      <a:pt x="309" y="3845"/>
                    </a:cubicBezTo>
                    <a:cubicBezTo>
                      <a:pt x="465" y="4070"/>
                      <a:pt x="639" y="4273"/>
                      <a:pt x="750" y="4512"/>
                    </a:cubicBezTo>
                    <a:cubicBezTo>
                      <a:pt x="718" y="4726"/>
                      <a:pt x="687" y="4940"/>
                      <a:pt x="659" y="5155"/>
                    </a:cubicBezTo>
                    <a:cubicBezTo>
                      <a:pt x="643" y="5267"/>
                      <a:pt x="628" y="5380"/>
                      <a:pt x="614" y="5492"/>
                    </a:cubicBezTo>
                    <a:cubicBezTo>
                      <a:pt x="605" y="5563"/>
                      <a:pt x="597" y="5633"/>
                      <a:pt x="626" y="5701"/>
                    </a:cubicBezTo>
                    <a:cubicBezTo>
                      <a:pt x="645" y="5746"/>
                      <a:pt x="680" y="5784"/>
                      <a:pt x="732" y="5784"/>
                    </a:cubicBezTo>
                    <a:cubicBezTo>
                      <a:pt x="734" y="5784"/>
                      <a:pt x="735" y="5783"/>
                      <a:pt x="736" y="5783"/>
                    </a:cubicBezTo>
                    <a:cubicBezTo>
                      <a:pt x="810" y="5778"/>
                      <a:pt x="837" y="5681"/>
                      <a:pt x="863" y="5624"/>
                    </a:cubicBezTo>
                    <a:cubicBezTo>
                      <a:pt x="1025" y="5281"/>
                      <a:pt x="1017" y="4872"/>
                      <a:pt x="873" y="4524"/>
                    </a:cubicBezTo>
                    <a:cubicBezTo>
                      <a:pt x="862" y="4497"/>
                      <a:pt x="848" y="4473"/>
                      <a:pt x="834" y="4447"/>
                    </a:cubicBezTo>
                    <a:cubicBezTo>
                      <a:pt x="939" y="3855"/>
                      <a:pt x="1082" y="3273"/>
                      <a:pt x="1304" y="2708"/>
                    </a:cubicBezTo>
                    <a:cubicBezTo>
                      <a:pt x="1622" y="1903"/>
                      <a:pt x="2059" y="1163"/>
                      <a:pt x="2469" y="407"/>
                    </a:cubicBezTo>
                    <a:lnTo>
                      <a:pt x="2469" y="407"/>
                    </a:lnTo>
                    <a:cubicBezTo>
                      <a:pt x="2399" y="646"/>
                      <a:pt x="2326" y="885"/>
                      <a:pt x="2265" y="1127"/>
                    </a:cubicBezTo>
                    <a:cubicBezTo>
                      <a:pt x="2172" y="1497"/>
                      <a:pt x="2094" y="1869"/>
                      <a:pt x="2028" y="2243"/>
                    </a:cubicBezTo>
                    <a:cubicBezTo>
                      <a:pt x="1969" y="2581"/>
                      <a:pt x="1907" y="2924"/>
                      <a:pt x="1890" y="3268"/>
                    </a:cubicBezTo>
                    <a:cubicBezTo>
                      <a:pt x="1876" y="3553"/>
                      <a:pt x="1898" y="3856"/>
                      <a:pt x="2042" y="4109"/>
                    </a:cubicBezTo>
                    <a:cubicBezTo>
                      <a:pt x="2127" y="4259"/>
                      <a:pt x="2257" y="4365"/>
                      <a:pt x="2382" y="4484"/>
                    </a:cubicBezTo>
                    <a:cubicBezTo>
                      <a:pt x="2457" y="4555"/>
                      <a:pt x="2536" y="4647"/>
                      <a:pt x="2577" y="4748"/>
                    </a:cubicBezTo>
                    <a:cubicBezTo>
                      <a:pt x="2578" y="4785"/>
                      <a:pt x="2578" y="4821"/>
                      <a:pt x="2578" y="4860"/>
                    </a:cubicBezTo>
                    <a:cubicBezTo>
                      <a:pt x="2578" y="4914"/>
                      <a:pt x="2577" y="4967"/>
                      <a:pt x="2573" y="5020"/>
                    </a:cubicBezTo>
                    <a:cubicBezTo>
                      <a:pt x="2572" y="5024"/>
                      <a:pt x="2571" y="5027"/>
                      <a:pt x="2568" y="5030"/>
                    </a:cubicBezTo>
                    <a:cubicBezTo>
                      <a:pt x="2561" y="5043"/>
                      <a:pt x="2563" y="5056"/>
                      <a:pt x="2571" y="5065"/>
                    </a:cubicBezTo>
                    <a:lnTo>
                      <a:pt x="2571" y="5068"/>
                    </a:lnTo>
                    <a:cubicBezTo>
                      <a:pt x="2558" y="5204"/>
                      <a:pt x="2516" y="5338"/>
                      <a:pt x="2523" y="5474"/>
                    </a:cubicBezTo>
                    <a:cubicBezTo>
                      <a:pt x="2524" y="5487"/>
                      <a:pt x="2534" y="5495"/>
                      <a:pt x="2545" y="5495"/>
                    </a:cubicBezTo>
                    <a:cubicBezTo>
                      <a:pt x="2552" y="5495"/>
                      <a:pt x="2559" y="5492"/>
                      <a:pt x="2563" y="5485"/>
                    </a:cubicBezTo>
                    <a:cubicBezTo>
                      <a:pt x="2639" y="5363"/>
                      <a:pt x="2652" y="5208"/>
                      <a:pt x="2662" y="5068"/>
                    </a:cubicBezTo>
                    <a:cubicBezTo>
                      <a:pt x="2663" y="5043"/>
                      <a:pt x="2663" y="5019"/>
                      <a:pt x="2663" y="4994"/>
                    </a:cubicBezTo>
                    <a:cubicBezTo>
                      <a:pt x="2755" y="4740"/>
                      <a:pt x="2519" y="4507"/>
                      <a:pt x="2341" y="4346"/>
                    </a:cubicBezTo>
                    <a:cubicBezTo>
                      <a:pt x="2216" y="4233"/>
                      <a:pt x="2114" y="4111"/>
                      <a:pt x="2051" y="3951"/>
                    </a:cubicBezTo>
                    <a:cubicBezTo>
                      <a:pt x="1990" y="3798"/>
                      <a:pt x="1967" y="3634"/>
                      <a:pt x="1963" y="3469"/>
                    </a:cubicBezTo>
                    <a:cubicBezTo>
                      <a:pt x="1953" y="3123"/>
                      <a:pt x="2016" y="2776"/>
                      <a:pt x="2073" y="2437"/>
                    </a:cubicBezTo>
                    <a:cubicBezTo>
                      <a:pt x="2136" y="2056"/>
                      <a:pt x="2211" y="1677"/>
                      <a:pt x="2302" y="1302"/>
                    </a:cubicBezTo>
                    <a:cubicBezTo>
                      <a:pt x="2403" y="883"/>
                      <a:pt x="2507" y="454"/>
                      <a:pt x="2660" y="50"/>
                    </a:cubicBezTo>
                    <a:cubicBezTo>
                      <a:pt x="2671" y="20"/>
                      <a:pt x="2645" y="0"/>
                      <a:pt x="2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4"/>
              <p:cNvSpPr/>
              <p:nvPr/>
            </p:nvSpPr>
            <p:spPr>
              <a:xfrm>
                <a:off x="5912778" y="1501141"/>
                <a:ext cx="2309699" cy="1208739"/>
              </a:xfrm>
              <a:custGeom>
                <a:avLst/>
                <a:gdLst/>
                <a:ahLst/>
                <a:cxnLst/>
                <a:rect l="l" t="t" r="r" b="b"/>
                <a:pathLst>
                  <a:path w="19437" h="10172" extrusionOk="0">
                    <a:moveTo>
                      <a:pt x="19018" y="9225"/>
                    </a:moveTo>
                    <a:cubicBezTo>
                      <a:pt x="19026" y="9225"/>
                      <a:pt x="19034" y="9226"/>
                      <a:pt x="19041" y="9226"/>
                    </a:cubicBezTo>
                    <a:cubicBezTo>
                      <a:pt x="19124" y="9229"/>
                      <a:pt x="19166" y="9246"/>
                      <a:pt x="19156" y="9329"/>
                    </a:cubicBezTo>
                    <a:cubicBezTo>
                      <a:pt x="19146" y="9426"/>
                      <a:pt x="19087" y="9523"/>
                      <a:pt x="19020" y="9596"/>
                    </a:cubicBezTo>
                    <a:cubicBezTo>
                      <a:pt x="18876" y="9756"/>
                      <a:pt x="18658" y="9854"/>
                      <a:pt x="18444" y="9914"/>
                    </a:cubicBezTo>
                    <a:cubicBezTo>
                      <a:pt x="18276" y="9961"/>
                      <a:pt x="18088" y="9991"/>
                      <a:pt x="17901" y="9991"/>
                    </a:cubicBezTo>
                    <a:cubicBezTo>
                      <a:pt x="17895" y="9991"/>
                      <a:pt x="17888" y="9991"/>
                      <a:pt x="17882" y="9991"/>
                    </a:cubicBezTo>
                    <a:cubicBezTo>
                      <a:pt x="18032" y="9603"/>
                      <a:pt x="18420" y="9308"/>
                      <a:pt x="18865" y="9240"/>
                    </a:cubicBezTo>
                    <a:cubicBezTo>
                      <a:pt x="18915" y="9231"/>
                      <a:pt x="18967" y="9225"/>
                      <a:pt x="19018" y="9225"/>
                    </a:cubicBezTo>
                    <a:close/>
                    <a:moveTo>
                      <a:pt x="7910" y="1"/>
                    </a:moveTo>
                    <a:cubicBezTo>
                      <a:pt x="7142" y="1"/>
                      <a:pt x="6376" y="148"/>
                      <a:pt x="5693" y="482"/>
                    </a:cubicBezTo>
                    <a:cubicBezTo>
                      <a:pt x="5225" y="710"/>
                      <a:pt x="4806" y="1029"/>
                      <a:pt x="4304" y="1201"/>
                    </a:cubicBezTo>
                    <a:cubicBezTo>
                      <a:pt x="4098" y="1271"/>
                      <a:pt x="3890" y="1310"/>
                      <a:pt x="3675" y="1310"/>
                    </a:cubicBezTo>
                    <a:cubicBezTo>
                      <a:pt x="3619" y="1310"/>
                      <a:pt x="3562" y="1308"/>
                      <a:pt x="3505" y="1302"/>
                    </a:cubicBezTo>
                    <a:cubicBezTo>
                      <a:pt x="3242" y="1277"/>
                      <a:pt x="2984" y="1211"/>
                      <a:pt x="2720" y="1211"/>
                    </a:cubicBezTo>
                    <a:cubicBezTo>
                      <a:pt x="2692" y="1211"/>
                      <a:pt x="2664" y="1212"/>
                      <a:pt x="2635" y="1213"/>
                    </a:cubicBezTo>
                    <a:cubicBezTo>
                      <a:pt x="2420" y="1226"/>
                      <a:pt x="2200" y="1283"/>
                      <a:pt x="2044" y="1427"/>
                    </a:cubicBezTo>
                    <a:cubicBezTo>
                      <a:pt x="1881" y="1579"/>
                      <a:pt x="1831" y="1793"/>
                      <a:pt x="1814" y="1998"/>
                    </a:cubicBezTo>
                    <a:cubicBezTo>
                      <a:pt x="1792" y="2246"/>
                      <a:pt x="1774" y="2490"/>
                      <a:pt x="1699" y="2731"/>
                    </a:cubicBezTo>
                    <a:cubicBezTo>
                      <a:pt x="1624" y="2976"/>
                      <a:pt x="1496" y="3205"/>
                      <a:pt x="1332" y="3409"/>
                    </a:cubicBezTo>
                    <a:cubicBezTo>
                      <a:pt x="1054" y="3755"/>
                      <a:pt x="696" y="4042"/>
                      <a:pt x="490" y="4434"/>
                    </a:cubicBezTo>
                    <a:cubicBezTo>
                      <a:pt x="398" y="4609"/>
                      <a:pt x="348" y="4801"/>
                      <a:pt x="371" y="4996"/>
                    </a:cubicBezTo>
                    <a:cubicBezTo>
                      <a:pt x="396" y="5214"/>
                      <a:pt x="498" y="5414"/>
                      <a:pt x="592" y="5613"/>
                    </a:cubicBezTo>
                    <a:cubicBezTo>
                      <a:pt x="683" y="5808"/>
                      <a:pt x="765" y="6006"/>
                      <a:pt x="754" y="6221"/>
                    </a:cubicBezTo>
                    <a:cubicBezTo>
                      <a:pt x="488" y="6293"/>
                      <a:pt x="243" y="6411"/>
                      <a:pt x="22" y="6564"/>
                    </a:cubicBezTo>
                    <a:cubicBezTo>
                      <a:pt x="0" y="6580"/>
                      <a:pt x="21" y="6612"/>
                      <a:pt x="45" y="6612"/>
                    </a:cubicBezTo>
                    <a:cubicBezTo>
                      <a:pt x="50" y="6612"/>
                      <a:pt x="55" y="6610"/>
                      <a:pt x="59" y="6608"/>
                    </a:cubicBezTo>
                    <a:cubicBezTo>
                      <a:pt x="294" y="6466"/>
                      <a:pt x="551" y="6368"/>
                      <a:pt x="824" y="6310"/>
                    </a:cubicBezTo>
                    <a:cubicBezTo>
                      <a:pt x="842" y="6306"/>
                      <a:pt x="862" y="6290"/>
                      <a:pt x="865" y="6273"/>
                    </a:cubicBezTo>
                    <a:cubicBezTo>
                      <a:pt x="937" y="5795"/>
                      <a:pt x="502" y="5430"/>
                      <a:pt x="471" y="4969"/>
                    </a:cubicBezTo>
                    <a:cubicBezTo>
                      <a:pt x="440" y="4509"/>
                      <a:pt x="825" y="4167"/>
                      <a:pt x="1132" y="3849"/>
                    </a:cubicBezTo>
                    <a:cubicBezTo>
                      <a:pt x="1484" y="3485"/>
                      <a:pt x="1793" y="3100"/>
                      <a:pt x="1881" y="2609"/>
                    </a:cubicBezTo>
                    <a:cubicBezTo>
                      <a:pt x="1959" y="2169"/>
                      <a:pt x="1792" y="1512"/>
                      <a:pt x="2407" y="1348"/>
                    </a:cubicBezTo>
                    <a:cubicBezTo>
                      <a:pt x="2502" y="1324"/>
                      <a:pt x="2597" y="1314"/>
                      <a:pt x="2692" y="1314"/>
                    </a:cubicBezTo>
                    <a:cubicBezTo>
                      <a:pt x="2882" y="1314"/>
                      <a:pt x="3072" y="1352"/>
                      <a:pt x="3260" y="1384"/>
                    </a:cubicBezTo>
                    <a:cubicBezTo>
                      <a:pt x="3422" y="1412"/>
                      <a:pt x="3582" y="1431"/>
                      <a:pt x="3743" y="1431"/>
                    </a:cubicBezTo>
                    <a:cubicBezTo>
                      <a:pt x="3861" y="1431"/>
                      <a:pt x="3979" y="1421"/>
                      <a:pt x="4100" y="1397"/>
                    </a:cubicBezTo>
                    <a:cubicBezTo>
                      <a:pt x="4619" y="1292"/>
                      <a:pt x="5068" y="988"/>
                      <a:pt x="5510" y="735"/>
                    </a:cubicBezTo>
                    <a:cubicBezTo>
                      <a:pt x="5968" y="473"/>
                      <a:pt x="6457" y="282"/>
                      <a:pt x="6988" y="188"/>
                    </a:cubicBezTo>
                    <a:cubicBezTo>
                      <a:pt x="7292" y="134"/>
                      <a:pt x="7601" y="108"/>
                      <a:pt x="7911" y="108"/>
                    </a:cubicBezTo>
                    <a:cubicBezTo>
                      <a:pt x="8132" y="108"/>
                      <a:pt x="8353" y="121"/>
                      <a:pt x="8573" y="146"/>
                    </a:cubicBezTo>
                    <a:cubicBezTo>
                      <a:pt x="9664" y="267"/>
                      <a:pt x="10697" y="670"/>
                      <a:pt x="11596" y="1236"/>
                    </a:cubicBezTo>
                    <a:cubicBezTo>
                      <a:pt x="12535" y="1826"/>
                      <a:pt x="13332" y="2584"/>
                      <a:pt x="14069" y="3371"/>
                    </a:cubicBezTo>
                    <a:cubicBezTo>
                      <a:pt x="14439" y="3767"/>
                      <a:pt x="14795" y="4174"/>
                      <a:pt x="15148" y="4582"/>
                    </a:cubicBezTo>
                    <a:cubicBezTo>
                      <a:pt x="15499" y="4988"/>
                      <a:pt x="15853" y="5395"/>
                      <a:pt x="16147" y="5838"/>
                    </a:cubicBezTo>
                    <a:cubicBezTo>
                      <a:pt x="16432" y="6267"/>
                      <a:pt x="16666" y="6736"/>
                      <a:pt x="16739" y="7237"/>
                    </a:cubicBezTo>
                    <a:cubicBezTo>
                      <a:pt x="16777" y="7506"/>
                      <a:pt x="16759" y="7777"/>
                      <a:pt x="16714" y="8046"/>
                    </a:cubicBezTo>
                    <a:cubicBezTo>
                      <a:pt x="16668" y="8328"/>
                      <a:pt x="16604" y="8611"/>
                      <a:pt x="16603" y="8898"/>
                    </a:cubicBezTo>
                    <a:cubicBezTo>
                      <a:pt x="16602" y="9328"/>
                      <a:pt x="16763" y="9799"/>
                      <a:pt x="17197" y="10025"/>
                    </a:cubicBezTo>
                    <a:cubicBezTo>
                      <a:pt x="17397" y="10128"/>
                      <a:pt x="17631" y="10172"/>
                      <a:pt x="17868" y="10172"/>
                    </a:cubicBezTo>
                    <a:cubicBezTo>
                      <a:pt x="18138" y="10172"/>
                      <a:pt x="18413" y="10115"/>
                      <a:pt x="18648" y="10028"/>
                    </a:cubicBezTo>
                    <a:cubicBezTo>
                      <a:pt x="18862" y="9949"/>
                      <a:pt x="19062" y="9833"/>
                      <a:pt x="19199" y="9660"/>
                    </a:cubicBezTo>
                    <a:cubicBezTo>
                      <a:pt x="19312" y="9521"/>
                      <a:pt x="19436" y="9252"/>
                      <a:pt x="19261" y="9118"/>
                    </a:cubicBezTo>
                    <a:cubicBezTo>
                      <a:pt x="19197" y="9067"/>
                      <a:pt x="19107" y="9049"/>
                      <a:pt x="19012" y="9049"/>
                    </a:cubicBezTo>
                    <a:cubicBezTo>
                      <a:pt x="18865" y="9049"/>
                      <a:pt x="18703" y="9093"/>
                      <a:pt x="18594" y="9129"/>
                    </a:cubicBezTo>
                    <a:cubicBezTo>
                      <a:pt x="18378" y="9202"/>
                      <a:pt x="18180" y="9318"/>
                      <a:pt x="18020" y="9470"/>
                    </a:cubicBezTo>
                    <a:cubicBezTo>
                      <a:pt x="17868" y="9616"/>
                      <a:pt x="17757" y="9789"/>
                      <a:pt x="17692" y="9979"/>
                    </a:cubicBezTo>
                    <a:cubicBezTo>
                      <a:pt x="17439" y="9948"/>
                      <a:pt x="17205" y="9853"/>
                      <a:pt x="17046" y="9662"/>
                    </a:cubicBezTo>
                    <a:cubicBezTo>
                      <a:pt x="16714" y="9260"/>
                      <a:pt x="16802" y="8710"/>
                      <a:pt x="16879" y="8250"/>
                    </a:cubicBezTo>
                    <a:cubicBezTo>
                      <a:pt x="16922" y="7987"/>
                      <a:pt x="16964" y="7724"/>
                      <a:pt x="16949" y="7457"/>
                    </a:cubicBezTo>
                    <a:cubicBezTo>
                      <a:pt x="16937" y="7218"/>
                      <a:pt x="16887" y="6981"/>
                      <a:pt x="16809" y="6752"/>
                    </a:cubicBezTo>
                    <a:cubicBezTo>
                      <a:pt x="16649" y="6283"/>
                      <a:pt x="16377" y="5850"/>
                      <a:pt x="16072" y="5445"/>
                    </a:cubicBezTo>
                    <a:cubicBezTo>
                      <a:pt x="15760" y="5032"/>
                      <a:pt x="15413" y="4645"/>
                      <a:pt x="15069" y="4253"/>
                    </a:cubicBezTo>
                    <a:cubicBezTo>
                      <a:pt x="14723" y="3860"/>
                      <a:pt x="14375" y="3469"/>
                      <a:pt x="14009" y="3090"/>
                    </a:cubicBezTo>
                    <a:cubicBezTo>
                      <a:pt x="13285" y="2339"/>
                      <a:pt x="12491" y="1636"/>
                      <a:pt x="11576" y="1079"/>
                    </a:cubicBezTo>
                    <a:cubicBezTo>
                      <a:pt x="10695" y="541"/>
                      <a:pt x="9691" y="168"/>
                      <a:pt x="8637" y="44"/>
                    </a:cubicBezTo>
                    <a:cubicBezTo>
                      <a:pt x="8396" y="15"/>
                      <a:pt x="8153" y="1"/>
                      <a:pt x="79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4"/>
              <p:cNvSpPr/>
              <p:nvPr/>
            </p:nvSpPr>
            <p:spPr>
              <a:xfrm>
                <a:off x="6044680" y="2552905"/>
                <a:ext cx="415786" cy="282934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2381" extrusionOk="0">
                    <a:moveTo>
                      <a:pt x="1522" y="118"/>
                    </a:moveTo>
                    <a:cubicBezTo>
                      <a:pt x="1669" y="118"/>
                      <a:pt x="1817" y="144"/>
                      <a:pt x="1963" y="205"/>
                    </a:cubicBezTo>
                    <a:cubicBezTo>
                      <a:pt x="2105" y="264"/>
                      <a:pt x="2240" y="337"/>
                      <a:pt x="2376" y="407"/>
                    </a:cubicBezTo>
                    <a:cubicBezTo>
                      <a:pt x="2219" y="411"/>
                      <a:pt x="2062" y="423"/>
                      <a:pt x="1906" y="444"/>
                    </a:cubicBezTo>
                    <a:cubicBezTo>
                      <a:pt x="1479" y="503"/>
                      <a:pt x="1051" y="640"/>
                      <a:pt x="690" y="882"/>
                    </a:cubicBezTo>
                    <a:cubicBezTo>
                      <a:pt x="606" y="939"/>
                      <a:pt x="527" y="1001"/>
                      <a:pt x="452" y="1069"/>
                    </a:cubicBezTo>
                    <a:cubicBezTo>
                      <a:pt x="416" y="1101"/>
                      <a:pt x="386" y="1138"/>
                      <a:pt x="349" y="1138"/>
                    </a:cubicBezTo>
                    <a:cubicBezTo>
                      <a:pt x="333" y="1138"/>
                      <a:pt x="316" y="1132"/>
                      <a:pt x="296" y="1116"/>
                    </a:cubicBezTo>
                    <a:cubicBezTo>
                      <a:pt x="249" y="1078"/>
                      <a:pt x="205" y="1017"/>
                      <a:pt x="174" y="965"/>
                    </a:cubicBezTo>
                    <a:cubicBezTo>
                      <a:pt x="103" y="839"/>
                      <a:pt x="164" y="750"/>
                      <a:pt x="255" y="659"/>
                    </a:cubicBezTo>
                    <a:cubicBezTo>
                      <a:pt x="343" y="571"/>
                      <a:pt x="446" y="498"/>
                      <a:pt x="553" y="435"/>
                    </a:cubicBezTo>
                    <a:cubicBezTo>
                      <a:pt x="851" y="257"/>
                      <a:pt x="1184" y="118"/>
                      <a:pt x="1522" y="118"/>
                    </a:cubicBezTo>
                    <a:close/>
                    <a:moveTo>
                      <a:pt x="2290" y="1895"/>
                    </a:moveTo>
                    <a:lnTo>
                      <a:pt x="2290" y="1895"/>
                    </a:lnTo>
                    <a:cubicBezTo>
                      <a:pt x="2244" y="1941"/>
                      <a:pt x="2196" y="1983"/>
                      <a:pt x="2147" y="2026"/>
                    </a:cubicBezTo>
                    <a:cubicBezTo>
                      <a:pt x="2152" y="2010"/>
                      <a:pt x="2156" y="1995"/>
                      <a:pt x="2162" y="1977"/>
                    </a:cubicBezTo>
                    <a:cubicBezTo>
                      <a:pt x="2205" y="1951"/>
                      <a:pt x="2249" y="1924"/>
                      <a:pt x="2290" y="1895"/>
                    </a:cubicBezTo>
                    <a:close/>
                    <a:moveTo>
                      <a:pt x="2847" y="1324"/>
                    </a:moveTo>
                    <a:cubicBezTo>
                      <a:pt x="2809" y="1368"/>
                      <a:pt x="2767" y="1411"/>
                      <a:pt x="2723" y="1452"/>
                    </a:cubicBezTo>
                    <a:cubicBezTo>
                      <a:pt x="2550" y="1615"/>
                      <a:pt x="2362" y="1763"/>
                      <a:pt x="2161" y="1888"/>
                    </a:cubicBezTo>
                    <a:cubicBezTo>
                      <a:pt x="2026" y="1971"/>
                      <a:pt x="1887" y="2045"/>
                      <a:pt x="1741" y="2104"/>
                    </a:cubicBezTo>
                    <a:cubicBezTo>
                      <a:pt x="1737" y="2099"/>
                      <a:pt x="1730" y="2095"/>
                      <a:pt x="1723" y="2095"/>
                    </a:cubicBezTo>
                    <a:cubicBezTo>
                      <a:pt x="1719" y="2095"/>
                      <a:pt x="1715" y="2096"/>
                      <a:pt x="1712" y="2098"/>
                    </a:cubicBezTo>
                    <a:cubicBezTo>
                      <a:pt x="1706" y="2102"/>
                      <a:pt x="1693" y="2102"/>
                      <a:pt x="1685" y="2104"/>
                    </a:cubicBezTo>
                    <a:cubicBezTo>
                      <a:pt x="1675" y="2107"/>
                      <a:pt x="1668" y="2108"/>
                      <a:pt x="1658" y="2109"/>
                    </a:cubicBezTo>
                    <a:cubicBezTo>
                      <a:pt x="1648" y="2111"/>
                      <a:pt x="1637" y="2112"/>
                      <a:pt x="1627" y="2112"/>
                    </a:cubicBezTo>
                    <a:cubicBezTo>
                      <a:pt x="1618" y="2112"/>
                      <a:pt x="1609" y="2111"/>
                      <a:pt x="1600" y="2109"/>
                    </a:cubicBezTo>
                    <a:cubicBezTo>
                      <a:pt x="1559" y="2102"/>
                      <a:pt x="1520" y="2083"/>
                      <a:pt x="1489" y="2057"/>
                    </a:cubicBezTo>
                    <a:cubicBezTo>
                      <a:pt x="1411" y="1993"/>
                      <a:pt x="1359" y="1905"/>
                      <a:pt x="1291" y="1834"/>
                    </a:cubicBezTo>
                    <a:cubicBezTo>
                      <a:pt x="1255" y="1797"/>
                      <a:pt x="1216" y="1757"/>
                      <a:pt x="1190" y="1711"/>
                    </a:cubicBezTo>
                    <a:cubicBezTo>
                      <a:pt x="1175" y="1687"/>
                      <a:pt x="1181" y="1658"/>
                      <a:pt x="1195" y="1635"/>
                    </a:cubicBezTo>
                    <a:cubicBezTo>
                      <a:pt x="1196" y="1635"/>
                      <a:pt x="1197" y="1635"/>
                      <a:pt x="1199" y="1633"/>
                    </a:cubicBezTo>
                    <a:cubicBezTo>
                      <a:pt x="1390" y="1484"/>
                      <a:pt x="1633" y="1504"/>
                      <a:pt x="1862" y="1485"/>
                    </a:cubicBezTo>
                    <a:cubicBezTo>
                      <a:pt x="2084" y="1468"/>
                      <a:pt x="2304" y="1438"/>
                      <a:pt x="2525" y="1409"/>
                    </a:cubicBezTo>
                    <a:cubicBezTo>
                      <a:pt x="2635" y="1395"/>
                      <a:pt x="2745" y="1370"/>
                      <a:pt x="2847" y="1324"/>
                    </a:cubicBezTo>
                    <a:close/>
                    <a:moveTo>
                      <a:pt x="1814" y="2156"/>
                    </a:moveTo>
                    <a:lnTo>
                      <a:pt x="1814" y="2156"/>
                    </a:lnTo>
                    <a:cubicBezTo>
                      <a:pt x="1763" y="2187"/>
                      <a:pt x="1715" y="2221"/>
                      <a:pt x="1667" y="2253"/>
                    </a:cubicBezTo>
                    <a:cubicBezTo>
                      <a:pt x="1673" y="2236"/>
                      <a:pt x="1680" y="2221"/>
                      <a:pt x="1689" y="2203"/>
                    </a:cubicBezTo>
                    <a:cubicBezTo>
                      <a:pt x="1691" y="2202"/>
                      <a:pt x="1694" y="2202"/>
                      <a:pt x="1698" y="2201"/>
                    </a:cubicBezTo>
                    <a:cubicBezTo>
                      <a:pt x="1737" y="2187"/>
                      <a:pt x="1775" y="2171"/>
                      <a:pt x="1814" y="2156"/>
                    </a:cubicBezTo>
                    <a:close/>
                    <a:moveTo>
                      <a:pt x="1519" y="0"/>
                    </a:moveTo>
                    <a:cubicBezTo>
                      <a:pt x="1256" y="0"/>
                      <a:pt x="1000" y="87"/>
                      <a:pt x="763" y="198"/>
                    </a:cubicBezTo>
                    <a:cubicBezTo>
                      <a:pt x="535" y="304"/>
                      <a:pt x="304" y="435"/>
                      <a:pt x="129" y="620"/>
                    </a:cubicBezTo>
                    <a:cubicBezTo>
                      <a:pt x="55" y="701"/>
                      <a:pt x="0" y="793"/>
                      <a:pt x="18" y="906"/>
                    </a:cubicBezTo>
                    <a:cubicBezTo>
                      <a:pt x="37" y="1018"/>
                      <a:pt x="118" y="1114"/>
                      <a:pt x="200" y="1189"/>
                    </a:cubicBezTo>
                    <a:cubicBezTo>
                      <a:pt x="242" y="1228"/>
                      <a:pt x="285" y="1249"/>
                      <a:pt x="331" y="1249"/>
                    </a:cubicBezTo>
                    <a:cubicBezTo>
                      <a:pt x="366" y="1249"/>
                      <a:pt x="402" y="1237"/>
                      <a:pt x="438" y="1210"/>
                    </a:cubicBezTo>
                    <a:cubicBezTo>
                      <a:pt x="542" y="1135"/>
                      <a:pt x="630" y="1039"/>
                      <a:pt x="737" y="968"/>
                    </a:cubicBezTo>
                    <a:cubicBezTo>
                      <a:pt x="957" y="818"/>
                      <a:pt x="1204" y="709"/>
                      <a:pt x="1458" y="634"/>
                    </a:cubicBezTo>
                    <a:cubicBezTo>
                      <a:pt x="1799" y="532"/>
                      <a:pt x="2154" y="489"/>
                      <a:pt x="2512" y="473"/>
                    </a:cubicBezTo>
                    <a:cubicBezTo>
                      <a:pt x="2554" y="493"/>
                      <a:pt x="2595" y="514"/>
                      <a:pt x="2638" y="532"/>
                    </a:cubicBezTo>
                    <a:cubicBezTo>
                      <a:pt x="2753" y="581"/>
                      <a:pt x="2878" y="629"/>
                      <a:pt x="2968" y="719"/>
                    </a:cubicBezTo>
                    <a:cubicBezTo>
                      <a:pt x="3003" y="755"/>
                      <a:pt x="3035" y="804"/>
                      <a:pt x="3058" y="858"/>
                    </a:cubicBezTo>
                    <a:cubicBezTo>
                      <a:pt x="3057" y="896"/>
                      <a:pt x="3051" y="932"/>
                      <a:pt x="3043" y="968"/>
                    </a:cubicBezTo>
                    <a:cubicBezTo>
                      <a:pt x="3040" y="984"/>
                      <a:pt x="3035" y="997"/>
                      <a:pt x="3030" y="1013"/>
                    </a:cubicBezTo>
                    <a:cubicBezTo>
                      <a:pt x="2993" y="1125"/>
                      <a:pt x="2916" y="1218"/>
                      <a:pt x="2801" y="1274"/>
                    </a:cubicBezTo>
                    <a:cubicBezTo>
                      <a:pt x="2619" y="1363"/>
                      <a:pt x="2404" y="1397"/>
                      <a:pt x="2207" y="1421"/>
                    </a:cubicBezTo>
                    <a:cubicBezTo>
                      <a:pt x="2007" y="1445"/>
                      <a:pt x="1808" y="1441"/>
                      <a:pt x="1610" y="1462"/>
                    </a:cubicBezTo>
                    <a:cubicBezTo>
                      <a:pt x="1544" y="1468"/>
                      <a:pt x="1481" y="1479"/>
                      <a:pt x="1421" y="1497"/>
                    </a:cubicBezTo>
                    <a:cubicBezTo>
                      <a:pt x="1368" y="1506"/>
                      <a:pt x="1317" y="1522"/>
                      <a:pt x="1269" y="1546"/>
                    </a:cubicBezTo>
                    <a:cubicBezTo>
                      <a:pt x="1249" y="1555"/>
                      <a:pt x="1230" y="1568"/>
                      <a:pt x="1211" y="1578"/>
                    </a:cubicBezTo>
                    <a:cubicBezTo>
                      <a:pt x="1191" y="1589"/>
                      <a:pt x="1169" y="1597"/>
                      <a:pt x="1149" y="1607"/>
                    </a:cubicBezTo>
                    <a:cubicBezTo>
                      <a:pt x="1108" y="1628"/>
                      <a:pt x="1092" y="1671"/>
                      <a:pt x="1103" y="1714"/>
                    </a:cubicBezTo>
                    <a:cubicBezTo>
                      <a:pt x="1115" y="1763"/>
                      <a:pt x="1151" y="1802"/>
                      <a:pt x="1179" y="1843"/>
                    </a:cubicBezTo>
                    <a:cubicBezTo>
                      <a:pt x="1211" y="1887"/>
                      <a:pt x="1234" y="1938"/>
                      <a:pt x="1269" y="1981"/>
                    </a:cubicBezTo>
                    <a:cubicBezTo>
                      <a:pt x="1326" y="2056"/>
                      <a:pt x="1384" y="2137"/>
                      <a:pt x="1473" y="2179"/>
                    </a:cubicBezTo>
                    <a:cubicBezTo>
                      <a:pt x="1481" y="2184"/>
                      <a:pt x="1492" y="2186"/>
                      <a:pt x="1502" y="2190"/>
                    </a:cubicBezTo>
                    <a:cubicBezTo>
                      <a:pt x="1401" y="2219"/>
                      <a:pt x="1296" y="2237"/>
                      <a:pt x="1191" y="2250"/>
                    </a:cubicBezTo>
                    <a:cubicBezTo>
                      <a:pt x="1101" y="2260"/>
                      <a:pt x="1015" y="2255"/>
                      <a:pt x="946" y="2323"/>
                    </a:cubicBezTo>
                    <a:cubicBezTo>
                      <a:pt x="931" y="2338"/>
                      <a:pt x="936" y="2369"/>
                      <a:pt x="959" y="2373"/>
                    </a:cubicBezTo>
                    <a:cubicBezTo>
                      <a:pt x="995" y="2378"/>
                      <a:pt x="1030" y="2380"/>
                      <a:pt x="1065" y="2380"/>
                    </a:cubicBezTo>
                    <a:cubicBezTo>
                      <a:pt x="1257" y="2380"/>
                      <a:pt x="1438" y="2308"/>
                      <a:pt x="1614" y="2228"/>
                    </a:cubicBezTo>
                    <a:lnTo>
                      <a:pt x="1614" y="2228"/>
                    </a:lnTo>
                    <a:cubicBezTo>
                      <a:pt x="1606" y="2254"/>
                      <a:pt x="1600" y="2281"/>
                      <a:pt x="1596" y="2310"/>
                    </a:cubicBezTo>
                    <a:cubicBezTo>
                      <a:pt x="1592" y="2325"/>
                      <a:pt x="1605" y="2342"/>
                      <a:pt x="1620" y="2342"/>
                    </a:cubicBezTo>
                    <a:cubicBezTo>
                      <a:pt x="1624" y="2342"/>
                      <a:pt x="1629" y="2341"/>
                      <a:pt x="1633" y="2338"/>
                    </a:cubicBezTo>
                    <a:cubicBezTo>
                      <a:pt x="1794" y="2233"/>
                      <a:pt x="1953" y="2132"/>
                      <a:pt x="2108" y="2023"/>
                    </a:cubicBezTo>
                    <a:lnTo>
                      <a:pt x="2108" y="2023"/>
                    </a:lnTo>
                    <a:cubicBezTo>
                      <a:pt x="2100" y="2046"/>
                      <a:pt x="2092" y="2069"/>
                      <a:pt x="2084" y="2092"/>
                    </a:cubicBezTo>
                    <a:cubicBezTo>
                      <a:pt x="2079" y="2107"/>
                      <a:pt x="2094" y="2121"/>
                      <a:pt x="2108" y="2121"/>
                    </a:cubicBezTo>
                    <a:cubicBezTo>
                      <a:pt x="2111" y="2121"/>
                      <a:pt x="2115" y="2120"/>
                      <a:pt x="2119" y="2118"/>
                    </a:cubicBezTo>
                    <a:cubicBezTo>
                      <a:pt x="2243" y="2032"/>
                      <a:pt x="2354" y="1930"/>
                      <a:pt x="2453" y="1817"/>
                    </a:cubicBezTo>
                    <a:lnTo>
                      <a:pt x="2453" y="1817"/>
                    </a:lnTo>
                    <a:cubicBezTo>
                      <a:pt x="2453" y="1824"/>
                      <a:pt x="2453" y="1834"/>
                      <a:pt x="2451" y="1843"/>
                    </a:cubicBezTo>
                    <a:cubicBezTo>
                      <a:pt x="2450" y="1859"/>
                      <a:pt x="2464" y="1868"/>
                      <a:pt x="2477" y="1868"/>
                    </a:cubicBezTo>
                    <a:cubicBezTo>
                      <a:pt x="2482" y="1868"/>
                      <a:pt x="2486" y="1867"/>
                      <a:pt x="2490" y="1865"/>
                    </a:cubicBezTo>
                    <a:cubicBezTo>
                      <a:pt x="2528" y="1845"/>
                      <a:pt x="2552" y="1819"/>
                      <a:pt x="2566" y="1780"/>
                    </a:cubicBezTo>
                    <a:cubicBezTo>
                      <a:pt x="2590" y="1751"/>
                      <a:pt x="2612" y="1720"/>
                      <a:pt x="2637" y="1691"/>
                    </a:cubicBezTo>
                    <a:cubicBezTo>
                      <a:pt x="2657" y="1667"/>
                      <a:pt x="2676" y="1642"/>
                      <a:pt x="2697" y="1619"/>
                    </a:cubicBezTo>
                    <a:cubicBezTo>
                      <a:pt x="2718" y="1594"/>
                      <a:pt x="2743" y="1573"/>
                      <a:pt x="2767" y="1550"/>
                    </a:cubicBezTo>
                    <a:cubicBezTo>
                      <a:pt x="2778" y="1539"/>
                      <a:pt x="2780" y="1525"/>
                      <a:pt x="2775" y="1511"/>
                    </a:cubicBezTo>
                    <a:cubicBezTo>
                      <a:pt x="2816" y="1472"/>
                      <a:pt x="2854" y="1432"/>
                      <a:pt x="2891" y="1393"/>
                    </a:cubicBezTo>
                    <a:cubicBezTo>
                      <a:pt x="2940" y="1338"/>
                      <a:pt x="2983" y="1279"/>
                      <a:pt x="3020" y="1217"/>
                    </a:cubicBezTo>
                    <a:cubicBezTo>
                      <a:pt x="3100" y="1144"/>
                      <a:pt x="3162" y="1047"/>
                      <a:pt x="3166" y="939"/>
                    </a:cubicBezTo>
                    <a:cubicBezTo>
                      <a:pt x="3169" y="906"/>
                      <a:pt x="3168" y="872"/>
                      <a:pt x="3157" y="834"/>
                    </a:cubicBezTo>
                    <a:cubicBezTo>
                      <a:pt x="3130" y="730"/>
                      <a:pt x="3061" y="646"/>
                      <a:pt x="2974" y="583"/>
                    </a:cubicBezTo>
                    <a:cubicBezTo>
                      <a:pt x="2909" y="535"/>
                      <a:pt x="2833" y="500"/>
                      <a:pt x="2759" y="467"/>
                    </a:cubicBezTo>
                    <a:cubicBezTo>
                      <a:pt x="2787" y="467"/>
                      <a:pt x="2814" y="467"/>
                      <a:pt x="2842" y="467"/>
                    </a:cubicBezTo>
                    <a:cubicBezTo>
                      <a:pt x="3054" y="467"/>
                      <a:pt x="3264" y="474"/>
                      <a:pt x="3472" y="483"/>
                    </a:cubicBezTo>
                    <a:cubicBezTo>
                      <a:pt x="3473" y="483"/>
                      <a:pt x="3473" y="483"/>
                      <a:pt x="3474" y="483"/>
                    </a:cubicBezTo>
                    <a:cubicBezTo>
                      <a:pt x="3499" y="483"/>
                      <a:pt x="3497" y="440"/>
                      <a:pt x="3470" y="439"/>
                    </a:cubicBezTo>
                    <a:cubicBezTo>
                      <a:pt x="3181" y="424"/>
                      <a:pt x="2894" y="405"/>
                      <a:pt x="2607" y="404"/>
                    </a:cubicBezTo>
                    <a:cubicBezTo>
                      <a:pt x="2492" y="353"/>
                      <a:pt x="2382" y="293"/>
                      <a:pt x="2271" y="234"/>
                    </a:cubicBezTo>
                    <a:cubicBezTo>
                      <a:pt x="2042" y="113"/>
                      <a:pt x="1808" y="6"/>
                      <a:pt x="1546" y="1"/>
                    </a:cubicBezTo>
                    <a:cubicBezTo>
                      <a:pt x="1537" y="1"/>
                      <a:pt x="1528" y="0"/>
                      <a:pt x="1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4"/>
              <p:cNvSpPr/>
              <p:nvPr/>
            </p:nvSpPr>
            <p:spPr>
              <a:xfrm>
                <a:off x="5998217" y="2070693"/>
                <a:ext cx="358035" cy="54245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565" extrusionOk="0">
                    <a:moveTo>
                      <a:pt x="1460" y="2867"/>
                    </a:moveTo>
                    <a:cubicBezTo>
                      <a:pt x="1472" y="2867"/>
                      <a:pt x="1484" y="2873"/>
                      <a:pt x="1494" y="2887"/>
                    </a:cubicBezTo>
                    <a:cubicBezTo>
                      <a:pt x="1518" y="2922"/>
                      <a:pt x="1467" y="3061"/>
                      <a:pt x="1456" y="3097"/>
                    </a:cubicBezTo>
                    <a:cubicBezTo>
                      <a:pt x="1426" y="3195"/>
                      <a:pt x="1372" y="3288"/>
                      <a:pt x="1303" y="3364"/>
                    </a:cubicBezTo>
                    <a:cubicBezTo>
                      <a:pt x="1298" y="3337"/>
                      <a:pt x="1294" y="3309"/>
                      <a:pt x="1291" y="3282"/>
                    </a:cubicBezTo>
                    <a:cubicBezTo>
                      <a:pt x="1283" y="3177"/>
                      <a:pt x="1301" y="3067"/>
                      <a:pt x="1352" y="2974"/>
                    </a:cubicBezTo>
                    <a:cubicBezTo>
                      <a:pt x="1367" y="2947"/>
                      <a:pt x="1417" y="2867"/>
                      <a:pt x="1460" y="2867"/>
                    </a:cubicBezTo>
                    <a:close/>
                    <a:moveTo>
                      <a:pt x="976" y="0"/>
                    </a:moveTo>
                    <a:cubicBezTo>
                      <a:pt x="961" y="0"/>
                      <a:pt x="945" y="6"/>
                      <a:pt x="933" y="17"/>
                    </a:cubicBezTo>
                    <a:cubicBezTo>
                      <a:pt x="474" y="447"/>
                      <a:pt x="237" y="1041"/>
                      <a:pt x="13" y="1615"/>
                    </a:cubicBezTo>
                    <a:cubicBezTo>
                      <a:pt x="1" y="1647"/>
                      <a:pt x="33" y="1673"/>
                      <a:pt x="63" y="1673"/>
                    </a:cubicBezTo>
                    <a:cubicBezTo>
                      <a:pt x="78" y="1673"/>
                      <a:pt x="93" y="1666"/>
                      <a:pt x="100" y="1649"/>
                    </a:cubicBezTo>
                    <a:cubicBezTo>
                      <a:pt x="322" y="1127"/>
                      <a:pt x="553" y="594"/>
                      <a:pt x="943" y="173"/>
                    </a:cubicBezTo>
                    <a:lnTo>
                      <a:pt x="943" y="173"/>
                    </a:lnTo>
                    <a:cubicBezTo>
                      <a:pt x="941" y="224"/>
                      <a:pt x="923" y="276"/>
                      <a:pt x="907" y="325"/>
                    </a:cubicBezTo>
                    <a:cubicBezTo>
                      <a:pt x="880" y="410"/>
                      <a:pt x="850" y="494"/>
                      <a:pt x="824" y="579"/>
                    </a:cubicBezTo>
                    <a:cubicBezTo>
                      <a:pt x="775" y="737"/>
                      <a:pt x="725" y="898"/>
                      <a:pt x="679" y="1057"/>
                    </a:cubicBezTo>
                    <a:cubicBezTo>
                      <a:pt x="584" y="1384"/>
                      <a:pt x="502" y="1712"/>
                      <a:pt x="429" y="2044"/>
                    </a:cubicBezTo>
                    <a:cubicBezTo>
                      <a:pt x="358" y="2366"/>
                      <a:pt x="283" y="2700"/>
                      <a:pt x="300" y="3032"/>
                    </a:cubicBezTo>
                    <a:cubicBezTo>
                      <a:pt x="314" y="3280"/>
                      <a:pt x="419" y="3497"/>
                      <a:pt x="656" y="3599"/>
                    </a:cubicBezTo>
                    <a:cubicBezTo>
                      <a:pt x="735" y="3633"/>
                      <a:pt x="817" y="3649"/>
                      <a:pt x="898" y="3649"/>
                    </a:cubicBezTo>
                    <a:cubicBezTo>
                      <a:pt x="1021" y="3649"/>
                      <a:pt x="1141" y="3612"/>
                      <a:pt x="1245" y="3547"/>
                    </a:cubicBezTo>
                    <a:cubicBezTo>
                      <a:pt x="1270" y="3608"/>
                      <a:pt x="1300" y="3666"/>
                      <a:pt x="1337" y="3718"/>
                    </a:cubicBezTo>
                    <a:cubicBezTo>
                      <a:pt x="1511" y="3964"/>
                      <a:pt x="1792" y="4105"/>
                      <a:pt x="2071" y="4197"/>
                    </a:cubicBezTo>
                    <a:cubicBezTo>
                      <a:pt x="2240" y="4253"/>
                      <a:pt x="2405" y="4294"/>
                      <a:pt x="2554" y="4393"/>
                    </a:cubicBezTo>
                    <a:cubicBezTo>
                      <a:pt x="2674" y="4473"/>
                      <a:pt x="2788" y="4552"/>
                      <a:pt x="2936" y="4564"/>
                    </a:cubicBezTo>
                    <a:cubicBezTo>
                      <a:pt x="2938" y="4564"/>
                      <a:pt x="2940" y="4564"/>
                      <a:pt x="2942" y="4564"/>
                    </a:cubicBezTo>
                    <a:cubicBezTo>
                      <a:pt x="3013" y="4564"/>
                      <a:pt x="3011" y="4452"/>
                      <a:pt x="2938" y="4445"/>
                    </a:cubicBezTo>
                    <a:cubicBezTo>
                      <a:pt x="2823" y="4436"/>
                      <a:pt x="2729" y="4367"/>
                      <a:pt x="2636" y="4305"/>
                    </a:cubicBezTo>
                    <a:cubicBezTo>
                      <a:pt x="2537" y="4238"/>
                      <a:pt x="2435" y="4188"/>
                      <a:pt x="2321" y="4151"/>
                    </a:cubicBezTo>
                    <a:cubicBezTo>
                      <a:pt x="2089" y="4078"/>
                      <a:pt x="1861" y="4013"/>
                      <a:pt x="1657" y="3873"/>
                    </a:cubicBezTo>
                    <a:cubicBezTo>
                      <a:pt x="1515" y="3775"/>
                      <a:pt x="1399" y="3639"/>
                      <a:pt x="1337" y="3481"/>
                    </a:cubicBezTo>
                    <a:cubicBezTo>
                      <a:pt x="1499" y="3342"/>
                      <a:pt x="1603" y="3132"/>
                      <a:pt x="1577" y="2901"/>
                    </a:cubicBezTo>
                    <a:cubicBezTo>
                      <a:pt x="1569" y="2831"/>
                      <a:pt x="1527" y="2777"/>
                      <a:pt x="1461" y="2777"/>
                    </a:cubicBezTo>
                    <a:cubicBezTo>
                      <a:pt x="1449" y="2777"/>
                      <a:pt x="1436" y="2779"/>
                      <a:pt x="1422" y="2783"/>
                    </a:cubicBezTo>
                    <a:cubicBezTo>
                      <a:pt x="1320" y="2811"/>
                      <a:pt x="1258" y="2931"/>
                      <a:pt x="1224" y="3021"/>
                    </a:cubicBezTo>
                    <a:cubicBezTo>
                      <a:pt x="1174" y="3156"/>
                      <a:pt x="1175" y="3307"/>
                      <a:pt x="1213" y="3447"/>
                    </a:cubicBezTo>
                    <a:cubicBezTo>
                      <a:pt x="1152" y="3492"/>
                      <a:pt x="1084" y="3524"/>
                      <a:pt x="1007" y="3539"/>
                    </a:cubicBezTo>
                    <a:cubicBezTo>
                      <a:pt x="975" y="3545"/>
                      <a:pt x="943" y="3548"/>
                      <a:pt x="911" y="3548"/>
                    </a:cubicBezTo>
                    <a:cubicBezTo>
                      <a:pt x="737" y="3548"/>
                      <a:pt x="560" y="3463"/>
                      <a:pt x="474" y="3309"/>
                    </a:cubicBezTo>
                    <a:cubicBezTo>
                      <a:pt x="346" y="3079"/>
                      <a:pt x="406" y="2742"/>
                      <a:pt x="447" y="2496"/>
                    </a:cubicBezTo>
                    <a:cubicBezTo>
                      <a:pt x="492" y="2225"/>
                      <a:pt x="555" y="1955"/>
                      <a:pt x="620" y="1688"/>
                    </a:cubicBezTo>
                    <a:cubicBezTo>
                      <a:pt x="693" y="1387"/>
                      <a:pt x="776" y="1088"/>
                      <a:pt x="867" y="793"/>
                    </a:cubicBezTo>
                    <a:cubicBezTo>
                      <a:pt x="913" y="645"/>
                      <a:pt x="965" y="499"/>
                      <a:pt x="1014" y="353"/>
                    </a:cubicBezTo>
                    <a:cubicBezTo>
                      <a:pt x="1053" y="243"/>
                      <a:pt x="1076" y="138"/>
                      <a:pt x="1023" y="29"/>
                    </a:cubicBezTo>
                    <a:cubicBezTo>
                      <a:pt x="1014" y="9"/>
                      <a:pt x="996" y="0"/>
                      <a:pt x="9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4"/>
              <p:cNvSpPr/>
              <p:nvPr/>
            </p:nvSpPr>
            <p:spPr>
              <a:xfrm>
                <a:off x="6350072" y="2600080"/>
                <a:ext cx="334982" cy="659031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5546" extrusionOk="0">
                    <a:moveTo>
                      <a:pt x="2625" y="1653"/>
                    </a:moveTo>
                    <a:cubicBezTo>
                      <a:pt x="2728" y="2094"/>
                      <a:pt x="2734" y="2569"/>
                      <a:pt x="2692" y="3010"/>
                    </a:cubicBezTo>
                    <a:cubicBezTo>
                      <a:pt x="2652" y="3430"/>
                      <a:pt x="2561" y="3850"/>
                      <a:pt x="2415" y="4248"/>
                    </a:cubicBezTo>
                    <a:cubicBezTo>
                      <a:pt x="2288" y="4594"/>
                      <a:pt x="2108" y="4933"/>
                      <a:pt x="1837" y="5189"/>
                    </a:cubicBezTo>
                    <a:cubicBezTo>
                      <a:pt x="1747" y="5273"/>
                      <a:pt x="1593" y="5410"/>
                      <a:pt x="1450" y="5410"/>
                    </a:cubicBezTo>
                    <a:cubicBezTo>
                      <a:pt x="1424" y="5410"/>
                      <a:pt x="1399" y="5405"/>
                      <a:pt x="1374" y="5396"/>
                    </a:cubicBezTo>
                    <a:cubicBezTo>
                      <a:pt x="1286" y="5362"/>
                      <a:pt x="1273" y="5258"/>
                      <a:pt x="1269" y="5175"/>
                    </a:cubicBezTo>
                    <a:cubicBezTo>
                      <a:pt x="1263" y="5080"/>
                      <a:pt x="1263" y="4983"/>
                      <a:pt x="1263" y="4886"/>
                    </a:cubicBezTo>
                    <a:cubicBezTo>
                      <a:pt x="1263" y="4504"/>
                      <a:pt x="1292" y="4120"/>
                      <a:pt x="1362" y="3744"/>
                    </a:cubicBezTo>
                    <a:cubicBezTo>
                      <a:pt x="1438" y="3324"/>
                      <a:pt x="1568" y="2918"/>
                      <a:pt x="1765" y="2539"/>
                    </a:cubicBezTo>
                    <a:cubicBezTo>
                      <a:pt x="1862" y="2354"/>
                      <a:pt x="1976" y="2175"/>
                      <a:pt x="2116" y="2019"/>
                    </a:cubicBezTo>
                    <a:cubicBezTo>
                      <a:pt x="2253" y="1867"/>
                      <a:pt x="2427" y="1716"/>
                      <a:pt x="2625" y="1653"/>
                    </a:cubicBezTo>
                    <a:close/>
                    <a:moveTo>
                      <a:pt x="507" y="1"/>
                    </a:moveTo>
                    <a:cubicBezTo>
                      <a:pt x="350" y="1"/>
                      <a:pt x="193" y="9"/>
                      <a:pt x="38" y="21"/>
                    </a:cubicBezTo>
                    <a:cubicBezTo>
                      <a:pt x="1" y="23"/>
                      <a:pt x="0" y="80"/>
                      <a:pt x="36" y="80"/>
                    </a:cubicBezTo>
                    <a:cubicBezTo>
                      <a:pt x="37" y="80"/>
                      <a:pt x="37" y="80"/>
                      <a:pt x="38" y="80"/>
                    </a:cubicBezTo>
                    <a:cubicBezTo>
                      <a:pt x="169" y="71"/>
                      <a:pt x="300" y="65"/>
                      <a:pt x="431" y="65"/>
                    </a:cubicBezTo>
                    <a:cubicBezTo>
                      <a:pt x="739" y="65"/>
                      <a:pt x="1045" y="97"/>
                      <a:pt x="1344" y="192"/>
                    </a:cubicBezTo>
                    <a:cubicBezTo>
                      <a:pt x="1705" y="306"/>
                      <a:pt x="2030" y="519"/>
                      <a:pt x="2254" y="826"/>
                    </a:cubicBezTo>
                    <a:cubicBezTo>
                      <a:pt x="2422" y="1058"/>
                      <a:pt x="2536" y="1321"/>
                      <a:pt x="2607" y="1595"/>
                    </a:cubicBezTo>
                    <a:cubicBezTo>
                      <a:pt x="2416" y="1636"/>
                      <a:pt x="2256" y="1719"/>
                      <a:pt x="2116" y="1855"/>
                    </a:cubicBezTo>
                    <a:cubicBezTo>
                      <a:pt x="1977" y="1988"/>
                      <a:pt x="1866" y="2146"/>
                      <a:pt x="1762" y="2309"/>
                    </a:cubicBezTo>
                    <a:cubicBezTo>
                      <a:pt x="1538" y="2660"/>
                      <a:pt x="1383" y="3047"/>
                      <a:pt x="1280" y="3449"/>
                    </a:cubicBezTo>
                    <a:cubicBezTo>
                      <a:pt x="1175" y="3862"/>
                      <a:pt x="1127" y="4288"/>
                      <a:pt x="1115" y="4712"/>
                    </a:cubicBezTo>
                    <a:cubicBezTo>
                      <a:pt x="1108" y="4978"/>
                      <a:pt x="1047" y="5545"/>
                      <a:pt x="1421" y="5545"/>
                    </a:cubicBezTo>
                    <a:cubicBezTo>
                      <a:pt x="1447" y="5545"/>
                      <a:pt x="1475" y="5543"/>
                      <a:pt x="1504" y="5537"/>
                    </a:cubicBezTo>
                    <a:cubicBezTo>
                      <a:pt x="1684" y="5505"/>
                      <a:pt x="1834" y="5372"/>
                      <a:pt x="1959" y="5246"/>
                    </a:cubicBezTo>
                    <a:cubicBezTo>
                      <a:pt x="2098" y="5105"/>
                      <a:pt x="2213" y="4940"/>
                      <a:pt x="2307" y="4767"/>
                    </a:cubicBezTo>
                    <a:cubicBezTo>
                      <a:pt x="2515" y="4389"/>
                      <a:pt x="2635" y="3963"/>
                      <a:pt x="2712" y="3540"/>
                    </a:cubicBezTo>
                    <a:cubicBezTo>
                      <a:pt x="2795" y="3088"/>
                      <a:pt x="2819" y="2618"/>
                      <a:pt x="2776" y="2157"/>
                    </a:cubicBezTo>
                    <a:cubicBezTo>
                      <a:pt x="2740" y="1779"/>
                      <a:pt x="2667" y="1401"/>
                      <a:pt x="2500" y="1058"/>
                    </a:cubicBezTo>
                    <a:cubicBezTo>
                      <a:pt x="2306" y="658"/>
                      <a:pt x="1985" y="354"/>
                      <a:pt x="1575" y="184"/>
                    </a:cubicBezTo>
                    <a:cubicBezTo>
                      <a:pt x="1237" y="44"/>
                      <a:pt x="871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4"/>
              <p:cNvSpPr/>
              <p:nvPr/>
            </p:nvSpPr>
            <p:spPr>
              <a:xfrm>
                <a:off x="6620886" y="2413636"/>
                <a:ext cx="1283483" cy="1437249"/>
              </a:xfrm>
              <a:custGeom>
                <a:avLst/>
                <a:gdLst/>
                <a:ahLst/>
                <a:cxnLst/>
                <a:rect l="l" t="t" r="r" b="b"/>
                <a:pathLst>
                  <a:path w="10801" h="12095" extrusionOk="0">
                    <a:moveTo>
                      <a:pt x="4418" y="128"/>
                    </a:moveTo>
                    <a:lnTo>
                      <a:pt x="4418" y="128"/>
                    </a:lnTo>
                    <a:cubicBezTo>
                      <a:pt x="4820" y="282"/>
                      <a:pt x="5093" y="643"/>
                      <a:pt x="5298" y="1009"/>
                    </a:cubicBezTo>
                    <a:cubicBezTo>
                      <a:pt x="5531" y="1421"/>
                      <a:pt x="5703" y="1866"/>
                      <a:pt x="5813" y="2326"/>
                    </a:cubicBezTo>
                    <a:cubicBezTo>
                      <a:pt x="6038" y="3269"/>
                      <a:pt x="5980" y="4237"/>
                      <a:pt x="5690" y="5159"/>
                    </a:cubicBezTo>
                    <a:cubicBezTo>
                      <a:pt x="5683" y="5181"/>
                      <a:pt x="5675" y="5203"/>
                      <a:pt x="5667" y="5227"/>
                    </a:cubicBezTo>
                    <a:cubicBezTo>
                      <a:pt x="5645" y="5081"/>
                      <a:pt x="5618" y="4939"/>
                      <a:pt x="5587" y="4796"/>
                    </a:cubicBezTo>
                    <a:cubicBezTo>
                      <a:pt x="5427" y="4032"/>
                      <a:pt x="5180" y="3287"/>
                      <a:pt x="4907" y="2556"/>
                    </a:cubicBezTo>
                    <a:cubicBezTo>
                      <a:pt x="4757" y="2154"/>
                      <a:pt x="4584" y="1755"/>
                      <a:pt x="4464" y="1343"/>
                    </a:cubicBezTo>
                    <a:cubicBezTo>
                      <a:pt x="4346" y="944"/>
                      <a:pt x="4292" y="528"/>
                      <a:pt x="4418" y="128"/>
                    </a:cubicBezTo>
                    <a:close/>
                    <a:moveTo>
                      <a:pt x="5410" y="11571"/>
                    </a:moveTo>
                    <a:cubicBezTo>
                      <a:pt x="5420" y="11571"/>
                      <a:pt x="5430" y="11571"/>
                      <a:pt x="5441" y="11571"/>
                    </a:cubicBezTo>
                    <a:cubicBezTo>
                      <a:pt x="5607" y="11574"/>
                      <a:pt x="5995" y="11559"/>
                      <a:pt x="5997" y="11809"/>
                    </a:cubicBezTo>
                    <a:cubicBezTo>
                      <a:pt x="5998" y="11902"/>
                      <a:pt x="5930" y="11932"/>
                      <a:pt x="5841" y="11932"/>
                    </a:cubicBezTo>
                    <a:cubicBezTo>
                      <a:pt x="5715" y="11932"/>
                      <a:pt x="5547" y="11870"/>
                      <a:pt x="5485" y="11840"/>
                    </a:cubicBezTo>
                    <a:cubicBezTo>
                      <a:pt x="5351" y="11774"/>
                      <a:pt x="5241" y="11685"/>
                      <a:pt x="5148" y="11578"/>
                    </a:cubicBezTo>
                    <a:cubicBezTo>
                      <a:pt x="5235" y="11574"/>
                      <a:pt x="5323" y="11571"/>
                      <a:pt x="5410" y="11571"/>
                    </a:cubicBezTo>
                    <a:close/>
                    <a:moveTo>
                      <a:pt x="4381" y="1"/>
                    </a:moveTo>
                    <a:cubicBezTo>
                      <a:pt x="4357" y="1"/>
                      <a:pt x="4336" y="20"/>
                      <a:pt x="4327" y="42"/>
                    </a:cubicBezTo>
                    <a:cubicBezTo>
                      <a:pt x="4065" y="786"/>
                      <a:pt x="4412" y="1565"/>
                      <a:pt x="4675" y="2256"/>
                    </a:cubicBezTo>
                    <a:cubicBezTo>
                      <a:pt x="4964" y="3013"/>
                      <a:pt x="5234" y="3779"/>
                      <a:pt x="5417" y="4571"/>
                    </a:cubicBezTo>
                    <a:cubicBezTo>
                      <a:pt x="5483" y="4862"/>
                      <a:pt x="5544" y="5161"/>
                      <a:pt x="5586" y="5464"/>
                    </a:cubicBezTo>
                    <a:cubicBezTo>
                      <a:pt x="5305" y="6250"/>
                      <a:pt x="4928" y="6999"/>
                      <a:pt x="4695" y="7801"/>
                    </a:cubicBezTo>
                    <a:cubicBezTo>
                      <a:pt x="4559" y="8265"/>
                      <a:pt x="4480" y="8745"/>
                      <a:pt x="4483" y="9232"/>
                    </a:cubicBezTo>
                    <a:cubicBezTo>
                      <a:pt x="4487" y="9741"/>
                      <a:pt x="4560" y="10261"/>
                      <a:pt x="4659" y="10761"/>
                    </a:cubicBezTo>
                    <a:cubicBezTo>
                      <a:pt x="4707" y="11008"/>
                      <a:pt x="4780" y="11255"/>
                      <a:pt x="4902" y="11473"/>
                    </a:cubicBezTo>
                    <a:cubicBezTo>
                      <a:pt x="4419" y="11534"/>
                      <a:pt x="3943" y="11648"/>
                      <a:pt x="3459" y="11700"/>
                    </a:cubicBezTo>
                    <a:cubicBezTo>
                      <a:pt x="3308" y="11715"/>
                      <a:pt x="3155" y="11724"/>
                      <a:pt x="3002" y="11724"/>
                    </a:cubicBezTo>
                    <a:cubicBezTo>
                      <a:pt x="2703" y="11724"/>
                      <a:pt x="2405" y="11689"/>
                      <a:pt x="2123" y="11592"/>
                    </a:cubicBezTo>
                    <a:cubicBezTo>
                      <a:pt x="1710" y="11449"/>
                      <a:pt x="1373" y="11166"/>
                      <a:pt x="1164" y="10783"/>
                    </a:cubicBezTo>
                    <a:cubicBezTo>
                      <a:pt x="709" y="9944"/>
                      <a:pt x="917" y="8967"/>
                      <a:pt x="1153" y="8100"/>
                    </a:cubicBezTo>
                    <a:cubicBezTo>
                      <a:pt x="1290" y="7593"/>
                      <a:pt x="1441" y="7092"/>
                      <a:pt x="1522" y="6574"/>
                    </a:cubicBezTo>
                    <a:cubicBezTo>
                      <a:pt x="1602" y="6067"/>
                      <a:pt x="1631" y="5554"/>
                      <a:pt x="1609" y="5041"/>
                    </a:cubicBezTo>
                    <a:cubicBezTo>
                      <a:pt x="1589" y="4599"/>
                      <a:pt x="1562" y="4106"/>
                      <a:pt x="1370" y="3699"/>
                    </a:cubicBezTo>
                    <a:cubicBezTo>
                      <a:pt x="1222" y="3382"/>
                      <a:pt x="925" y="3146"/>
                      <a:pt x="574" y="3146"/>
                    </a:cubicBezTo>
                    <a:cubicBezTo>
                      <a:pt x="543" y="3146"/>
                      <a:pt x="512" y="3148"/>
                      <a:pt x="481" y="3152"/>
                    </a:cubicBezTo>
                    <a:cubicBezTo>
                      <a:pt x="306" y="3170"/>
                      <a:pt x="140" y="3251"/>
                      <a:pt x="11" y="3368"/>
                    </a:cubicBezTo>
                    <a:cubicBezTo>
                      <a:pt x="1" y="3378"/>
                      <a:pt x="11" y="3396"/>
                      <a:pt x="23" y="3396"/>
                    </a:cubicBezTo>
                    <a:cubicBezTo>
                      <a:pt x="25" y="3396"/>
                      <a:pt x="28" y="3395"/>
                      <a:pt x="30" y="3394"/>
                    </a:cubicBezTo>
                    <a:cubicBezTo>
                      <a:pt x="175" y="3284"/>
                      <a:pt x="352" y="3229"/>
                      <a:pt x="528" y="3229"/>
                    </a:cubicBezTo>
                    <a:cubicBezTo>
                      <a:pt x="757" y="3229"/>
                      <a:pt x="984" y="3321"/>
                      <a:pt x="1138" y="3503"/>
                    </a:cubicBezTo>
                    <a:cubicBezTo>
                      <a:pt x="1422" y="3836"/>
                      <a:pt x="1457" y="4343"/>
                      <a:pt x="1490" y="4760"/>
                    </a:cubicBezTo>
                    <a:cubicBezTo>
                      <a:pt x="1531" y="5266"/>
                      <a:pt x="1521" y="5777"/>
                      <a:pt x="1461" y="6280"/>
                    </a:cubicBezTo>
                    <a:cubicBezTo>
                      <a:pt x="1399" y="6787"/>
                      <a:pt x="1272" y="7281"/>
                      <a:pt x="1134" y="7772"/>
                    </a:cubicBezTo>
                    <a:cubicBezTo>
                      <a:pt x="897" y="8617"/>
                      <a:pt x="670" y="9510"/>
                      <a:pt x="928" y="10377"/>
                    </a:cubicBezTo>
                    <a:cubicBezTo>
                      <a:pt x="1037" y="10740"/>
                      <a:pt x="1225" y="11081"/>
                      <a:pt x="1514" y="11329"/>
                    </a:cubicBezTo>
                    <a:cubicBezTo>
                      <a:pt x="1824" y="11594"/>
                      <a:pt x="2218" y="11731"/>
                      <a:pt x="2617" y="11784"/>
                    </a:cubicBezTo>
                    <a:cubicBezTo>
                      <a:pt x="2763" y="11803"/>
                      <a:pt x="2908" y="11811"/>
                      <a:pt x="3053" y="11811"/>
                    </a:cubicBezTo>
                    <a:cubicBezTo>
                      <a:pt x="3699" y="11811"/>
                      <a:pt x="4336" y="11650"/>
                      <a:pt x="4979" y="11592"/>
                    </a:cubicBezTo>
                    <a:cubicBezTo>
                      <a:pt x="5062" y="11711"/>
                      <a:pt x="5162" y="11818"/>
                      <a:pt x="5284" y="11909"/>
                    </a:cubicBezTo>
                    <a:cubicBezTo>
                      <a:pt x="5438" y="12020"/>
                      <a:pt x="5624" y="12095"/>
                      <a:pt x="5814" y="12095"/>
                    </a:cubicBezTo>
                    <a:cubicBezTo>
                      <a:pt x="5826" y="12095"/>
                      <a:pt x="5837" y="12094"/>
                      <a:pt x="5848" y="12094"/>
                    </a:cubicBezTo>
                    <a:cubicBezTo>
                      <a:pt x="6033" y="12087"/>
                      <a:pt x="6185" y="11964"/>
                      <a:pt x="6151" y="11767"/>
                    </a:cubicBezTo>
                    <a:cubicBezTo>
                      <a:pt x="6117" y="11563"/>
                      <a:pt x="5927" y="11468"/>
                      <a:pt x="5738" y="11444"/>
                    </a:cubicBezTo>
                    <a:cubicBezTo>
                      <a:pt x="5652" y="11433"/>
                      <a:pt x="5564" y="11429"/>
                      <a:pt x="5477" y="11429"/>
                    </a:cubicBezTo>
                    <a:cubicBezTo>
                      <a:pt x="5335" y="11429"/>
                      <a:pt x="5192" y="11440"/>
                      <a:pt x="5053" y="11455"/>
                    </a:cubicBezTo>
                    <a:cubicBezTo>
                      <a:pt x="4914" y="11249"/>
                      <a:pt x="4827" y="11004"/>
                      <a:pt x="4766" y="10764"/>
                    </a:cubicBezTo>
                    <a:cubicBezTo>
                      <a:pt x="4638" y="10264"/>
                      <a:pt x="4565" y="9747"/>
                      <a:pt x="4566" y="9229"/>
                    </a:cubicBezTo>
                    <a:cubicBezTo>
                      <a:pt x="4569" y="8752"/>
                      <a:pt x="4653" y="8283"/>
                      <a:pt x="4792" y="7824"/>
                    </a:cubicBezTo>
                    <a:cubicBezTo>
                      <a:pt x="5014" y="7093"/>
                      <a:pt x="5346" y="6404"/>
                      <a:pt x="5617" y="5691"/>
                    </a:cubicBezTo>
                    <a:lnTo>
                      <a:pt x="5617" y="5691"/>
                    </a:lnTo>
                    <a:cubicBezTo>
                      <a:pt x="5665" y="6140"/>
                      <a:pt x="5669" y="6590"/>
                      <a:pt x="5599" y="7029"/>
                    </a:cubicBezTo>
                    <a:cubicBezTo>
                      <a:pt x="5473" y="7826"/>
                      <a:pt x="5030" y="8529"/>
                      <a:pt x="4914" y="9327"/>
                    </a:cubicBezTo>
                    <a:cubicBezTo>
                      <a:pt x="4860" y="9703"/>
                      <a:pt x="4885" y="10091"/>
                      <a:pt x="5054" y="10437"/>
                    </a:cubicBezTo>
                    <a:cubicBezTo>
                      <a:pt x="5203" y="10741"/>
                      <a:pt x="5455" y="10988"/>
                      <a:pt x="5777" y="11098"/>
                    </a:cubicBezTo>
                    <a:cubicBezTo>
                      <a:pt x="5782" y="11100"/>
                      <a:pt x="5787" y="11101"/>
                      <a:pt x="5792" y="11101"/>
                    </a:cubicBezTo>
                    <a:cubicBezTo>
                      <a:pt x="5820" y="11101"/>
                      <a:pt x="5842" y="11074"/>
                      <a:pt x="5844" y="11046"/>
                    </a:cubicBezTo>
                    <a:cubicBezTo>
                      <a:pt x="5884" y="10622"/>
                      <a:pt x="5931" y="10119"/>
                      <a:pt x="6249" y="9804"/>
                    </a:cubicBezTo>
                    <a:cubicBezTo>
                      <a:pt x="6623" y="9433"/>
                      <a:pt x="7206" y="9573"/>
                      <a:pt x="7658" y="9386"/>
                    </a:cubicBezTo>
                    <a:cubicBezTo>
                      <a:pt x="8098" y="9205"/>
                      <a:pt x="8395" y="8804"/>
                      <a:pt x="8615" y="8398"/>
                    </a:cubicBezTo>
                    <a:cubicBezTo>
                      <a:pt x="8876" y="7917"/>
                      <a:pt x="9068" y="7398"/>
                      <a:pt x="9191" y="6865"/>
                    </a:cubicBezTo>
                    <a:cubicBezTo>
                      <a:pt x="9325" y="6273"/>
                      <a:pt x="9372" y="5662"/>
                      <a:pt x="9328" y="5055"/>
                    </a:cubicBezTo>
                    <a:cubicBezTo>
                      <a:pt x="9328" y="5055"/>
                      <a:pt x="9328" y="5055"/>
                      <a:pt x="9329" y="5055"/>
                    </a:cubicBezTo>
                    <a:cubicBezTo>
                      <a:pt x="9380" y="5055"/>
                      <a:pt x="9438" y="5165"/>
                      <a:pt x="9451" y="5196"/>
                    </a:cubicBezTo>
                    <a:cubicBezTo>
                      <a:pt x="9495" y="5297"/>
                      <a:pt x="9502" y="5418"/>
                      <a:pt x="9523" y="5523"/>
                    </a:cubicBezTo>
                    <a:cubicBezTo>
                      <a:pt x="9566" y="5743"/>
                      <a:pt x="9592" y="5974"/>
                      <a:pt x="9655" y="6191"/>
                    </a:cubicBezTo>
                    <a:cubicBezTo>
                      <a:pt x="9686" y="6299"/>
                      <a:pt x="9767" y="6392"/>
                      <a:pt x="9866" y="6392"/>
                    </a:cubicBezTo>
                    <a:cubicBezTo>
                      <a:pt x="9903" y="6392"/>
                      <a:pt x="9942" y="6379"/>
                      <a:pt x="9982" y="6350"/>
                    </a:cubicBezTo>
                    <a:cubicBezTo>
                      <a:pt x="10045" y="6304"/>
                      <a:pt x="10087" y="6233"/>
                      <a:pt x="10129" y="6168"/>
                    </a:cubicBezTo>
                    <a:cubicBezTo>
                      <a:pt x="10182" y="6084"/>
                      <a:pt x="10231" y="5998"/>
                      <a:pt x="10281" y="5910"/>
                    </a:cubicBezTo>
                    <a:cubicBezTo>
                      <a:pt x="10653" y="5235"/>
                      <a:pt x="10800" y="4438"/>
                      <a:pt x="10706" y="3671"/>
                    </a:cubicBezTo>
                    <a:cubicBezTo>
                      <a:pt x="10680" y="3457"/>
                      <a:pt x="10635" y="3243"/>
                      <a:pt x="10570" y="3034"/>
                    </a:cubicBezTo>
                    <a:cubicBezTo>
                      <a:pt x="10495" y="2796"/>
                      <a:pt x="10398" y="2567"/>
                      <a:pt x="10330" y="2327"/>
                    </a:cubicBezTo>
                    <a:cubicBezTo>
                      <a:pt x="10316" y="2280"/>
                      <a:pt x="10279" y="2259"/>
                      <a:pt x="10240" y="2259"/>
                    </a:cubicBezTo>
                    <a:cubicBezTo>
                      <a:pt x="10183" y="2259"/>
                      <a:pt x="10125" y="2305"/>
                      <a:pt x="10145" y="2376"/>
                    </a:cubicBezTo>
                    <a:cubicBezTo>
                      <a:pt x="10215" y="2620"/>
                      <a:pt x="10325" y="2853"/>
                      <a:pt x="10403" y="3093"/>
                    </a:cubicBezTo>
                    <a:cubicBezTo>
                      <a:pt x="10475" y="3310"/>
                      <a:pt x="10524" y="3534"/>
                      <a:pt x="10549" y="3760"/>
                    </a:cubicBezTo>
                    <a:cubicBezTo>
                      <a:pt x="10597" y="4202"/>
                      <a:pt x="10565" y="4649"/>
                      <a:pt x="10451" y="5080"/>
                    </a:cubicBezTo>
                    <a:cubicBezTo>
                      <a:pt x="10396" y="5296"/>
                      <a:pt x="10319" y="5507"/>
                      <a:pt x="10223" y="5709"/>
                    </a:cubicBezTo>
                    <a:cubicBezTo>
                      <a:pt x="10176" y="5808"/>
                      <a:pt x="10123" y="5905"/>
                      <a:pt x="10064" y="5998"/>
                    </a:cubicBezTo>
                    <a:cubicBezTo>
                      <a:pt x="10037" y="6042"/>
                      <a:pt x="9937" y="6242"/>
                      <a:pt x="9865" y="6242"/>
                    </a:cubicBezTo>
                    <a:cubicBezTo>
                      <a:pt x="9861" y="6242"/>
                      <a:pt x="9856" y="6241"/>
                      <a:pt x="9852" y="6239"/>
                    </a:cubicBezTo>
                    <a:cubicBezTo>
                      <a:pt x="9781" y="6210"/>
                      <a:pt x="9769" y="5983"/>
                      <a:pt x="9758" y="5927"/>
                    </a:cubicBezTo>
                    <a:cubicBezTo>
                      <a:pt x="9730" y="5794"/>
                      <a:pt x="9704" y="5660"/>
                      <a:pt x="9676" y="5527"/>
                    </a:cubicBezTo>
                    <a:cubicBezTo>
                      <a:pt x="9637" y="5333"/>
                      <a:pt x="9623" y="5096"/>
                      <a:pt x="9456" y="4962"/>
                    </a:cubicBezTo>
                    <a:cubicBezTo>
                      <a:pt x="9418" y="4931"/>
                      <a:pt x="9371" y="4910"/>
                      <a:pt x="9324" y="4910"/>
                    </a:cubicBezTo>
                    <a:cubicBezTo>
                      <a:pt x="9305" y="4910"/>
                      <a:pt x="9285" y="4913"/>
                      <a:pt x="9266" y="4921"/>
                    </a:cubicBezTo>
                    <a:cubicBezTo>
                      <a:pt x="9154" y="4964"/>
                      <a:pt x="9185" y="5063"/>
                      <a:pt x="9191" y="5163"/>
                    </a:cubicBezTo>
                    <a:cubicBezTo>
                      <a:pt x="9206" y="5409"/>
                      <a:pt x="9206" y="5659"/>
                      <a:pt x="9191" y="5905"/>
                    </a:cubicBezTo>
                    <a:cubicBezTo>
                      <a:pt x="9160" y="6392"/>
                      <a:pt x="9070" y="6878"/>
                      <a:pt x="8923" y="7343"/>
                    </a:cubicBezTo>
                    <a:cubicBezTo>
                      <a:pt x="8783" y="7788"/>
                      <a:pt x="8595" y="8232"/>
                      <a:pt x="8340" y="8624"/>
                    </a:cubicBezTo>
                    <a:cubicBezTo>
                      <a:pt x="8096" y="8994"/>
                      <a:pt x="7774" y="9282"/>
                      <a:pt x="7327" y="9360"/>
                    </a:cubicBezTo>
                    <a:cubicBezTo>
                      <a:pt x="7079" y="9404"/>
                      <a:pt x="6820" y="9404"/>
                      <a:pt x="6577" y="9480"/>
                    </a:cubicBezTo>
                    <a:cubicBezTo>
                      <a:pt x="6371" y="9544"/>
                      <a:pt x="6195" y="9665"/>
                      <a:pt x="6067" y="9837"/>
                    </a:cubicBezTo>
                    <a:cubicBezTo>
                      <a:pt x="5827" y="10159"/>
                      <a:pt x="5770" y="10581"/>
                      <a:pt x="5742" y="10973"/>
                    </a:cubicBezTo>
                    <a:cubicBezTo>
                      <a:pt x="5468" y="10867"/>
                      <a:pt x="5262" y="10641"/>
                      <a:pt x="5138" y="10376"/>
                    </a:cubicBezTo>
                    <a:cubicBezTo>
                      <a:pt x="4984" y="10049"/>
                      <a:pt x="4969" y="9677"/>
                      <a:pt x="5027" y="9325"/>
                    </a:cubicBezTo>
                    <a:cubicBezTo>
                      <a:pt x="5151" y="8558"/>
                      <a:pt x="5580" y="7881"/>
                      <a:pt x="5709" y="7115"/>
                    </a:cubicBezTo>
                    <a:cubicBezTo>
                      <a:pt x="5802" y="6570"/>
                      <a:pt x="5780" y="6007"/>
                      <a:pt x="5703" y="5455"/>
                    </a:cubicBezTo>
                    <a:cubicBezTo>
                      <a:pt x="5724" y="5397"/>
                      <a:pt x="5746" y="5338"/>
                      <a:pt x="5765" y="5277"/>
                    </a:cubicBezTo>
                    <a:cubicBezTo>
                      <a:pt x="6053" y="4412"/>
                      <a:pt x="6146" y="3511"/>
                      <a:pt x="5991" y="2610"/>
                    </a:cubicBezTo>
                    <a:cubicBezTo>
                      <a:pt x="5915" y="2163"/>
                      <a:pt x="5780" y="1728"/>
                      <a:pt x="5591" y="1315"/>
                    </a:cubicBezTo>
                    <a:cubicBezTo>
                      <a:pt x="5419" y="938"/>
                      <a:pt x="5203" y="555"/>
                      <a:pt x="4883" y="281"/>
                    </a:cubicBezTo>
                    <a:cubicBezTo>
                      <a:pt x="4738" y="157"/>
                      <a:pt x="4576" y="62"/>
                      <a:pt x="4396" y="3"/>
                    </a:cubicBezTo>
                    <a:cubicBezTo>
                      <a:pt x="4391" y="2"/>
                      <a:pt x="4386" y="1"/>
                      <a:pt x="4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4"/>
              <p:cNvSpPr/>
              <p:nvPr/>
            </p:nvSpPr>
            <p:spPr>
              <a:xfrm>
                <a:off x="7724697" y="2563718"/>
                <a:ext cx="310978" cy="215320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1812" extrusionOk="0">
                    <a:moveTo>
                      <a:pt x="250" y="67"/>
                    </a:moveTo>
                    <a:cubicBezTo>
                      <a:pt x="325" y="67"/>
                      <a:pt x="394" y="133"/>
                      <a:pt x="442" y="189"/>
                    </a:cubicBezTo>
                    <a:cubicBezTo>
                      <a:pt x="547" y="309"/>
                      <a:pt x="611" y="456"/>
                      <a:pt x="674" y="601"/>
                    </a:cubicBezTo>
                    <a:cubicBezTo>
                      <a:pt x="738" y="751"/>
                      <a:pt x="792" y="905"/>
                      <a:pt x="846" y="1058"/>
                    </a:cubicBezTo>
                    <a:cubicBezTo>
                      <a:pt x="601" y="860"/>
                      <a:pt x="370" y="633"/>
                      <a:pt x="191" y="376"/>
                    </a:cubicBezTo>
                    <a:cubicBezTo>
                      <a:pt x="134" y="296"/>
                      <a:pt x="67" y="158"/>
                      <a:pt x="176" y="89"/>
                    </a:cubicBezTo>
                    <a:cubicBezTo>
                      <a:pt x="201" y="73"/>
                      <a:pt x="226" y="67"/>
                      <a:pt x="250" y="67"/>
                    </a:cubicBezTo>
                    <a:close/>
                    <a:moveTo>
                      <a:pt x="281" y="1"/>
                    </a:moveTo>
                    <a:cubicBezTo>
                      <a:pt x="178" y="1"/>
                      <a:pt x="79" y="41"/>
                      <a:pt x="47" y="155"/>
                    </a:cubicBezTo>
                    <a:cubicBezTo>
                      <a:pt x="0" y="325"/>
                      <a:pt x="160" y="502"/>
                      <a:pt x="255" y="625"/>
                    </a:cubicBezTo>
                    <a:cubicBezTo>
                      <a:pt x="383" y="792"/>
                      <a:pt x="526" y="952"/>
                      <a:pt x="678" y="1096"/>
                    </a:cubicBezTo>
                    <a:cubicBezTo>
                      <a:pt x="760" y="1175"/>
                      <a:pt x="848" y="1257"/>
                      <a:pt x="942" y="1335"/>
                    </a:cubicBezTo>
                    <a:cubicBezTo>
                      <a:pt x="958" y="1377"/>
                      <a:pt x="973" y="1419"/>
                      <a:pt x="988" y="1460"/>
                    </a:cubicBezTo>
                    <a:cubicBezTo>
                      <a:pt x="1030" y="1568"/>
                      <a:pt x="1087" y="1675"/>
                      <a:pt x="1125" y="1783"/>
                    </a:cubicBezTo>
                    <a:cubicBezTo>
                      <a:pt x="1132" y="1803"/>
                      <a:pt x="1148" y="1811"/>
                      <a:pt x="1163" y="1811"/>
                    </a:cubicBezTo>
                    <a:cubicBezTo>
                      <a:pt x="1187" y="1811"/>
                      <a:pt x="1210" y="1792"/>
                      <a:pt x="1202" y="1762"/>
                    </a:cubicBezTo>
                    <a:cubicBezTo>
                      <a:pt x="1181" y="1676"/>
                      <a:pt x="1169" y="1586"/>
                      <a:pt x="1153" y="1497"/>
                    </a:cubicBezTo>
                    <a:lnTo>
                      <a:pt x="1153" y="1497"/>
                    </a:lnTo>
                    <a:cubicBezTo>
                      <a:pt x="1342" y="1628"/>
                      <a:pt x="1548" y="1730"/>
                      <a:pt x="1765" y="1766"/>
                    </a:cubicBezTo>
                    <a:cubicBezTo>
                      <a:pt x="1813" y="1773"/>
                      <a:pt x="1860" y="1777"/>
                      <a:pt x="1907" y="1777"/>
                    </a:cubicBezTo>
                    <a:cubicBezTo>
                      <a:pt x="2074" y="1777"/>
                      <a:pt x="2233" y="1728"/>
                      <a:pt x="2368" y="1619"/>
                    </a:cubicBezTo>
                    <a:cubicBezTo>
                      <a:pt x="2530" y="1489"/>
                      <a:pt x="2616" y="1303"/>
                      <a:pt x="2586" y="1096"/>
                    </a:cubicBezTo>
                    <a:cubicBezTo>
                      <a:pt x="2578" y="1046"/>
                      <a:pt x="2535" y="1022"/>
                      <a:pt x="2490" y="1022"/>
                    </a:cubicBezTo>
                    <a:cubicBezTo>
                      <a:pt x="2434" y="1022"/>
                      <a:pt x="2376" y="1058"/>
                      <a:pt x="2382" y="1122"/>
                    </a:cubicBezTo>
                    <a:cubicBezTo>
                      <a:pt x="2412" y="1412"/>
                      <a:pt x="2134" y="1581"/>
                      <a:pt x="1876" y="1581"/>
                    </a:cubicBezTo>
                    <a:cubicBezTo>
                      <a:pt x="1851" y="1581"/>
                      <a:pt x="1827" y="1579"/>
                      <a:pt x="1803" y="1576"/>
                    </a:cubicBezTo>
                    <a:cubicBezTo>
                      <a:pt x="1553" y="1545"/>
                      <a:pt x="1313" y="1409"/>
                      <a:pt x="1101" y="1258"/>
                    </a:cubicBezTo>
                    <a:cubicBezTo>
                      <a:pt x="1080" y="1176"/>
                      <a:pt x="1059" y="1094"/>
                      <a:pt x="1037" y="1013"/>
                    </a:cubicBezTo>
                    <a:cubicBezTo>
                      <a:pt x="981" y="811"/>
                      <a:pt x="925" y="597"/>
                      <a:pt x="820" y="414"/>
                    </a:cubicBezTo>
                    <a:cubicBezTo>
                      <a:pt x="733" y="262"/>
                      <a:pt x="598" y="84"/>
                      <a:pt x="425" y="25"/>
                    </a:cubicBezTo>
                    <a:cubicBezTo>
                      <a:pt x="381" y="10"/>
                      <a:pt x="331" y="1"/>
                      <a:pt x="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0" name="Google Shape;4130;p44"/>
            <p:cNvSpPr/>
            <p:nvPr/>
          </p:nvSpPr>
          <p:spPr>
            <a:xfrm>
              <a:off x="5775768" y="3386615"/>
              <a:ext cx="82943" cy="109680"/>
            </a:xfrm>
            <a:custGeom>
              <a:avLst/>
              <a:gdLst/>
              <a:ahLst/>
              <a:cxnLst/>
              <a:rect l="l" t="t" r="r" b="b"/>
              <a:pathLst>
                <a:path w="698" h="923" extrusionOk="0">
                  <a:moveTo>
                    <a:pt x="351" y="1"/>
                  </a:moveTo>
                  <a:lnTo>
                    <a:pt x="1" y="468"/>
                  </a:lnTo>
                  <a:lnTo>
                    <a:pt x="375" y="923"/>
                  </a:lnTo>
                  <a:lnTo>
                    <a:pt x="698" y="4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44"/>
            <p:cNvSpPr/>
            <p:nvPr/>
          </p:nvSpPr>
          <p:spPr>
            <a:xfrm>
              <a:off x="6825986" y="2386068"/>
              <a:ext cx="82943" cy="109680"/>
            </a:xfrm>
            <a:custGeom>
              <a:avLst/>
              <a:gdLst/>
              <a:ahLst/>
              <a:cxnLst/>
              <a:rect l="l" t="t" r="r" b="b"/>
              <a:pathLst>
                <a:path w="698" h="923" extrusionOk="0">
                  <a:moveTo>
                    <a:pt x="351" y="0"/>
                  </a:moveTo>
                  <a:lnTo>
                    <a:pt x="0" y="468"/>
                  </a:lnTo>
                  <a:lnTo>
                    <a:pt x="376" y="923"/>
                  </a:lnTo>
                  <a:lnTo>
                    <a:pt x="697" y="46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44"/>
            <p:cNvSpPr/>
            <p:nvPr/>
          </p:nvSpPr>
          <p:spPr>
            <a:xfrm>
              <a:off x="7990995" y="3204330"/>
              <a:ext cx="83300" cy="109799"/>
            </a:xfrm>
            <a:custGeom>
              <a:avLst/>
              <a:gdLst/>
              <a:ahLst/>
              <a:cxnLst/>
              <a:rect l="l" t="t" r="r" b="b"/>
              <a:pathLst>
                <a:path w="701" h="924" extrusionOk="0">
                  <a:moveTo>
                    <a:pt x="352" y="0"/>
                  </a:moveTo>
                  <a:lnTo>
                    <a:pt x="1" y="470"/>
                  </a:lnTo>
                  <a:lnTo>
                    <a:pt x="377" y="924"/>
                  </a:lnTo>
                  <a:lnTo>
                    <a:pt x="700" y="46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 Line Artist Portfolio by Slidesgo">
  <a:themeElements>
    <a:clrScheme name="Simple Light">
      <a:dk1>
        <a:srgbClr val="000000"/>
      </a:dk1>
      <a:lt1>
        <a:srgbClr val="FFFCFC"/>
      </a:lt1>
      <a:dk2>
        <a:srgbClr val="F0EAE3"/>
      </a:dk2>
      <a:lt2>
        <a:srgbClr val="FDEFE6"/>
      </a:lt2>
      <a:accent1>
        <a:srgbClr val="E9D2CA"/>
      </a:accent1>
      <a:accent2>
        <a:srgbClr val="E0C59D"/>
      </a:accent2>
      <a:accent3>
        <a:srgbClr val="E7A77B"/>
      </a:accent3>
      <a:accent4>
        <a:srgbClr val="CA855E"/>
      </a:accent4>
      <a:accent5>
        <a:srgbClr val="CCCAB6"/>
      </a:accent5>
      <a:accent6>
        <a:srgbClr val="8B9284"/>
      </a:accent6>
      <a:hlink>
        <a:srgbClr val="CA85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627</Words>
  <Application>Microsoft Office PowerPoint</Application>
  <PresentationFormat>Экран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Candara Light</vt:lpstr>
      <vt:lpstr>Quicksand</vt:lpstr>
      <vt:lpstr>Arial</vt:lpstr>
      <vt:lpstr>Marcellus</vt:lpstr>
      <vt:lpstr>One Line Artist Portfolio by Slidesgo</vt:lpstr>
      <vt:lpstr>Емоційний тон відчуттів. Емоційні стани. Афекти. Настрій</vt:lpstr>
      <vt:lpstr>ЕМОЦІЙНИЙ ТОН ВІДЧУТТІВ</vt:lpstr>
      <vt:lpstr>ЕМОЦІЙНІ СТАНИ</vt:lpstr>
      <vt:lpstr>НАСТРІЙ</vt:lpstr>
      <vt:lpstr>АФЕКТ</vt:lpstr>
      <vt:lpstr>СТРЕС</vt:lpstr>
      <vt:lpstr>ФРУСТРАЦІЯ</vt:lpstr>
      <vt:lpstr>ПРИСТРАСТЬ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Емоційний тон відчуттів. Емоційні стани. Афекти. Настрій</dc:title>
  <cp:lastModifiedBy>Пацючек</cp:lastModifiedBy>
  <cp:revision>16</cp:revision>
  <dcterms:modified xsi:type="dcterms:W3CDTF">2022-04-13T13:10:06Z</dcterms:modified>
</cp:coreProperties>
</file>