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4566" userDrawn="1">
          <p15:clr>
            <a:srgbClr val="A4A3A4"/>
          </p15:clr>
        </p15:guide>
        <p15:guide id="3" pos="415" userDrawn="1">
          <p15:clr>
            <a:srgbClr val="A4A3A4"/>
          </p15:clr>
        </p15:guide>
        <p15:guide id="4" pos="7333" userDrawn="1">
          <p15:clr>
            <a:srgbClr val="A4A3A4"/>
          </p15:clr>
        </p15:guide>
        <p15:guide id="5" pos="406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orient="horz" pos="935" userDrawn="1">
          <p15:clr>
            <a:srgbClr val="A4A3A4"/>
          </p15:clr>
        </p15:guide>
        <p15:guide id="9" orient="horz" pos="709" userDrawn="1">
          <p15:clr>
            <a:srgbClr val="A4A3A4"/>
          </p15:clr>
        </p15:guide>
        <p15:guide id="10" orient="horz" pos="3181" userDrawn="1">
          <p15:clr>
            <a:srgbClr val="A4A3A4"/>
          </p15:clr>
        </p15:guide>
        <p15:guide id="11" orient="horz" pos="2523" userDrawn="1">
          <p15:clr>
            <a:srgbClr val="A4A3A4"/>
          </p15:clr>
        </p15:guide>
        <p15:guide id="12" pos="1572" userDrawn="1">
          <p15:clr>
            <a:srgbClr val="A4A3A4"/>
          </p15:clr>
        </p15:guide>
        <p15:guide id="13" pos="34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91BFFF"/>
    <a:srgbClr val="00E3DE"/>
    <a:srgbClr val="A5B0BA"/>
    <a:srgbClr val="D52715"/>
    <a:srgbClr val="E62D17"/>
    <a:srgbClr val="F9FFFF"/>
    <a:srgbClr val="0D068B"/>
    <a:srgbClr val="0068D0"/>
    <a:srgbClr val="007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51" d="100"/>
          <a:sy n="51" d="100"/>
        </p:scale>
        <p:origin x="845" y="48"/>
      </p:cViewPr>
      <p:guideLst>
        <p:guide orient="horz" pos="2137"/>
        <p:guide pos="4566"/>
        <p:guide pos="415"/>
        <p:guide pos="7333"/>
        <p:guide pos="4067"/>
        <p:guide orient="horz" pos="3974"/>
        <p:guide orient="horz" pos="346"/>
        <p:guide orient="horz" pos="935"/>
        <p:guide orient="horz" pos="709"/>
        <p:guide orient="horz" pos="3181"/>
        <p:guide orient="horz" pos="2523"/>
        <p:guide pos="1572"/>
        <p:guide pos="34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 nechyporenko" userId="49e59651e650c2bb" providerId="LiveId" clId="{513EAA69-FD78-412A-90B6-A5AE88EFA7CD}"/>
    <pc:docChg chg="undo custSel modSld sldOrd">
      <pc:chgData name="mari nechyporenko" userId="49e59651e650c2bb" providerId="LiveId" clId="{513EAA69-FD78-412A-90B6-A5AE88EFA7CD}" dt="2023-06-08T10:46:35.818" v="4153" actId="1076"/>
      <pc:docMkLst>
        <pc:docMk/>
      </pc:docMkLst>
      <pc:sldChg chg="addSp delSp modSp mod">
        <pc:chgData name="mari nechyporenko" userId="49e59651e650c2bb" providerId="LiveId" clId="{513EAA69-FD78-412A-90B6-A5AE88EFA7CD}" dt="2023-05-23T07:21:27.362" v="3594" actId="207"/>
        <pc:sldMkLst>
          <pc:docMk/>
          <pc:sldMk cId="507293058" sldId="256"/>
        </pc:sldMkLst>
        <pc:spChg chg="add mod">
          <ac:chgData name="mari nechyporenko" userId="49e59651e650c2bb" providerId="LiveId" clId="{513EAA69-FD78-412A-90B6-A5AE88EFA7CD}" dt="2023-05-23T05:02:17.527" v="78" actId="14100"/>
          <ac:spMkLst>
            <pc:docMk/>
            <pc:sldMk cId="507293058" sldId="256"/>
            <ac:spMk id="2" creationId="{CFB64257-DD1D-4B32-9178-E9AE495DEA7A}"/>
          </ac:spMkLst>
        </pc:spChg>
        <pc:spChg chg="mod">
          <ac:chgData name="mari nechyporenko" userId="49e59651e650c2bb" providerId="LiveId" clId="{513EAA69-FD78-412A-90B6-A5AE88EFA7CD}" dt="2023-05-23T04:52:43.106" v="29" actId="207"/>
          <ac:spMkLst>
            <pc:docMk/>
            <pc:sldMk cId="507293058" sldId="256"/>
            <ac:spMk id="10" creationId="{7AD0F836-BB3A-498C-83BD-80D78FC996D0}"/>
          </ac:spMkLst>
        </pc:spChg>
        <pc:spChg chg="add mod">
          <ac:chgData name="mari nechyporenko" userId="49e59651e650c2bb" providerId="LiveId" clId="{513EAA69-FD78-412A-90B6-A5AE88EFA7CD}" dt="2023-05-23T07:21:27.362" v="3594" actId="207"/>
          <ac:spMkLst>
            <pc:docMk/>
            <pc:sldMk cId="507293058" sldId="256"/>
            <ac:spMk id="13" creationId="{27601C65-D593-46C5-A417-81AC17811214}"/>
          </ac:spMkLst>
        </pc:spChg>
        <pc:spChg chg="del mod">
          <ac:chgData name="mari nechyporenko" userId="49e59651e650c2bb" providerId="LiveId" clId="{513EAA69-FD78-412A-90B6-A5AE88EFA7CD}" dt="2023-05-23T04:51:49.721" v="24"/>
          <ac:spMkLst>
            <pc:docMk/>
            <pc:sldMk cId="507293058" sldId="256"/>
            <ac:spMk id="24" creationId="{2D359C8D-6AF6-4BBB-8281-795C8A2E6FD0}"/>
          </ac:spMkLst>
        </pc:spChg>
        <pc:picChg chg="add del mod">
          <ac:chgData name="mari nechyporenko" userId="49e59651e650c2bb" providerId="LiveId" clId="{513EAA69-FD78-412A-90B6-A5AE88EFA7CD}" dt="2023-05-23T04:55:45.977" v="36" actId="21"/>
          <ac:picMkLst>
            <pc:docMk/>
            <pc:sldMk cId="507293058" sldId="256"/>
            <ac:picMk id="4" creationId="{577143E2-D071-4CC9-A176-252342638759}"/>
          </ac:picMkLst>
        </pc:picChg>
        <pc:picChg chg="add del mod">
          <ac:chgData name="mari nechyporenko" userId="49e59651e650c2bb" providerId="LiveId" clId="{513EAA69-FD78-412A-90B6-A5AE88EFA7CD}" dt="2023-05-23T04:59:58.423" v="42" actId="21"/>
          <ac:picMkLst>
            <pc:docMk/>
            <pc:sldMk cId="507293058" sldId="256"/>
            <ac:picMk id="6" creationId="{E34E17C3-F020-4DFF-ADD9-58BE2C59C106}"/>
          </ac:picMkLst>
        </pc:picChg>
        <pc:picChg chg="add mod">
          <ac:chgData name="mari nechyporenko" userId="49e59651e650c2bb" providerId="LiveId" clId="{513EAA69-FD78-412A-90B6-A5AE88EFA7CD}" dt="2023-05-23T05:03:46.074" v="89" actId="1076"/>
          <ac:picMkLst>
            <pc:docMk/>
            <pc:sldMk cId="507293058" sldId="256"/>
            <ac:picMk id="9" creationId="{E6F05301-0ADC-4492-8FAD-247AE5B160A5}"/>
          </ac:picMkLst>
        </pc:picChg>
        <pc:picChg chg="add mod">
          <ac:chgData name="mari nechyporenko" userId="49e59651e650c2bb" providerId="LiveId" clId="{513EAA69-FD78-412A-90B6-A5AE88EFA7CD}" dt="2023-05-23T05:03:43.812" v="88" actId="1076"/>
          <ac:picMkLst>
            <pc:docMk/>
            <pc:sldMk cId="507293058" sldId="256"/>
            <ac:picMk id="12" creationId="{67A8CD9A-9FA9-43D6-99D1-9CD20401B57E}"/>
          </ac:picMkLst>
        </pc:picChg>
        <pc:picChg chg="mod">
          <ac:chgData name="mari nechyporenko" userId="49e59651e650c2bb" providerId="LiveId" clId="{513EAA69-FD78-412A-90B6-A5AE88EFA7CD}" dt="2023-05-23T04:50:19.046" v="7" actId="1076"/>
          <ac:picMkLst>
            <pc:docMk/>
            <pc:sldMk cId="507293058" sldId="256"/>
            <ac:picMk id="17" creationId="{630F19DA-7FCC-4EE3-8058-2D47C9D657C0}"/>
          </ac:picMkLst>
        </pc:picChg>
        <pc:picChg chg="mod">
          <ac:chgData name="mari nechyporenko" userId="49e59651e650c2bb" providerId="LiveId" clId="{513EAA69-FD78-412A-90B6-A5AE88EFA7CD}" dt="2023-05-23T04:51:17.018" v="19" actId="1076"/>
          <ac:picMkLst>
            <pc:docMk/>
            <pc:sldMk cId="507293058" sldId="256"/>
            <ac:picMk id="19" creationId="{62747FE1-6295-42A6-8B91-03A852D161B9}"/>
          </ac:picMkLst>
        </pc:picChg>
        <pc:picChg chg="mod">
          <ac:chgData name="mari nechyporenko" userId="49e59651e650c2bb" providerId="LiveId" clId="{513EAA69-FD78-412A-90B6-A5AE88EFA7CD}" dt="2023-05-23T04:51:05.722" v="18" actId="1076"/>
          <ac:picMkLst>
            <pc:docMk/>
            <pc:sldMk cId="507293058" sldId="256"/>
            <ac:picMk id="21" creationId="{11B600A2-582D-456A-BE37-445A2466FB03}"/>
          </ac:picMkLst>
        </pc:picChg>
      </pc:sldChg>
      <pc:sldChg chg="addSp delSp modSp mod ord setBg">
        <pc:chgData name="mari nechyporenko" userId="49e59651e650c2bb" providerId="LiveId" clId="{513EAA69-FD78-412A-90B6-A5AE88EFA7CD}" dt="2023-05-23T07:37:43.532" v="3702" actId="1076"/>
        <pc:sldMkLst>
          <pc:docMk/>
          <pc:sldMk cId="197426882" sldId="257"/>
        </pc:sldMkLst>
        <pc:spChg chg="add mod">
          <ac:chgData name="mari nechyporenko" userId="49e59651e650c2bb" providerId="LiveId" clId="{513EAA69-FD78-412A-90B6-A5AE88EFA7CD}" dt="2023-05-23T07:36:05.614" v="3691" actId="20577"/>
          <ac:spMkLst>
            <pc:docMk/>
            <pc:sldMk cId="197426882" sldId="257"/>
            <ac:spMk id="4" creationId="{291CB761-15D6-43A6-8E5A-68578684603B}"/>
          </ac:spMkLst>
        </pc:spChg>
        <pc:spChg chg="add mod">
          <ac:chgData name="mari nechyporenko" userId="49e59651e650c2bb" providerId="LiveId" clId="{513EAA69-FD78-412A-90B6-A5AE88EFA7CD}" dt="2023-05-23T07:37:43.532" v="3702" actId="1076"/>
          <ac:spMkLst>
            <pc:docMk/>
            <pc:sldMk cId="197426882" sldId="257"/>
            <ac:spMk id="5" creationId="{CA6B72AE-0BDC-43BC-A79D-8EB2CEC385B1}"/>
          </ac:spMkLst>
        </pc:spChg>
        <pc:spChg chg="add del mod">
          <ac:chgData name="mari nechyporenko" userId="49e59651e650c2bb" providerId="LiveId" clId="{513EAA69-FD78-412A-90B6-A5AE88EFA7CD}" dt="2023-05-23T06:55:43.050" v="3298" actId="478"/>
          <ac:spMkLst>
            <pc:docMk/>
            <pc:sldMk cId="197426882" sldId="257"/>
            <ac:spMk id="7" creationId="{091B3B40-6B38-4FBB-87AC-8EE50A031FBF}"/>
          </ac:spMkLst>
        </pc:spChg>
        <pc:spChg chg="add mod">
          <ac:chgData name="mari nechyporenko" userId="49e59651e650c2bb" providerId="LiveId" clId="{513EAA69-FD78-412A-90B6-A5AE88EFA7CD}" dt="2023-05-23T07:36:29.130" v="3692" actId="255"/>
          <ac:spMkLst>
            <pc:docMk/>
            <pc:sldMk cId="197426882" sldId="257"/>
            <ac:spMk id="8" creationId="{84679931-9948-445E-A13F-DFC5D814C834}"/>
          </ac:spMkLst>
        </pc:spChg>
        <pc:spChg chg="add del">
          <ac:chgData name="mari nechyporenko" userId="49e59651e650c2bb" providerId="LiveId" clId="{513EAA69-FD78-412A-90B6-A5AE88EFA7CD}" dt="2023-05-23T07:04:24.345" v="3354"/>
          <ac:spMkLst>
            <pc:docMk/>
            <pc:sldMk cId="197426882" sldId="257"/>
            <ac:spMk id="9" creationId="{C5C2D22D-9886-4C0C-A86F-9D92BE871500}"/>
          </ac:spMkLst>
        </pc:spChg>
        <pc:spChg chg="add mod">
          <ac:chgData name="mari nechyporenko" userId="49e59651e650c2bb" providerId="LiveId" clId="{513EAA69-FD78-412A-90B6-A5AE88EFA7CD}" dt="2023-05-23T07:36:43.737" v="3693" actId="1076"/>
          <ac:spMkLst>
            <pc:docMk/>
            <pc:sldMk cId="197426882" sldId="257"/>
            <ac:spMk id="10" creationId="{2BD7ABB8-026D-495D-83E7-F5E7AF1DA09B}"/>
          </ac:spMkLst>
        </pc:spChg>
        <pc:spChg chg="add mod">
          <ac:chgData name="mari nechyporenko" userId="49e59651e650c2bb" providerId="LiveId" clId="{513EAA69-FD78-412A-90B6-A5AE88EFA7CD}" dt="2023-05-23T07:36:46.472" v="3694" actId="1076"/>
          <ac:spMkLst>
            <pc:docMk/>
            <pc:sldMk cId="197426882" sldId="257"/>
            <ac:spMk id="11" creationId="{9D07E48F-4E31-430A-8FF6-1D660373FE77}"/>
          </ac:spMkLst>
        </pc:spChg>
        <pc:spChg chg="add mod">
          <ac:chgData name="mari nechyporenko" userId="49e59651e650c2bb" providerId="LiveId" clId="{513EAA69-FD78-412A-90B6-A5AE88EFA7CD}" dt="2023-05-23T07:36:56.945" v="3695" actId="1076"/>
          <ac:spMkLst>
            <pc:docMk/>
            <pc:sldMk cId="197426882" sldId="257"/>
            <ac:spMk id="12" creationId="{004A8C66-9DA3-44CA-9B37-F6306C306181}"/>
          </ac:spMkLst>
        </pc:spChg>
        <pc:spChg chg="add mod">
          <ac:chgData name="mari nechyporenko" userId="49e59651e650c2bb" providerId="LiveId" clId="{513EAA69-FD78-412A-90B6-A5AE88EFA7CD}" dt="2023-05-23T07:37:03.556" v="3696" actId="1076"/>
          <ac:spMkLst>
            <pc:docMk/>
            <pc:sldMk cId="197426882" sldId="257"/>
            <ac:spMk id="13" creationId="{8BF1117F-673B-429F-9BC9-4CF577C4928F}"/>
          </ac:spMkLst>
        </pc:spChg>
        <pc:spChg chg="add mod">
          <ac:chgData name="mari nechyporenko" userId="49e59651e650c2bb" providerId="LiveId" clId="{513EAA69-FD78-412A-90B6-A5AE88EFA7CD}" dt="2023-05-23T07:37:08.709" v="3697" actId="1076"/>
          <ac:spMkLst>
            <pc:docMk/>
            <pc:sldMk cId="197426882" sldId="257"/>
            <ac:spMk id="14" creationId="{92457DB3-C1C4-4677-AF6A-FDC3E3170089}"/>
          </ac:spMkLst>
        </pc:spChg>
        <pc:spChg chg="add mod">
          <ac:chgData name="mari nechyporenko" userId="49e59651e650c2bb" providerId="LiveId" clId="{513EAA69-FD78-412A-90B6-A5AE88EFA7CD}" dt="2023-05-23T07:37:14.572" v="3698" actId="1076"/>
          <ac:spMkLst>
            <pc:docMk/>
            <pc:sldMk cId="197426882" sldId="257"/>
            <ac:spMk id="15" creationId="{ED5976A6-3B68-4895-B3C6-F776BD4B4E60}"/>
          </ac:spMkLst>
        </pc:spChg>
        <pc:spChg chg="add mod">
          <ac:chgData name="mari nechyporenko" userId="49e59651e650c2bb" providerId="LiveId" clId="{513EAA69-FD78-412A-90B6-A5AE88EFA7CD}" dt="2023-05-23T07:37:20.376" v="3699" actId="1076"/>
          <ac:spMkLst>
            <pc:docMk/>
            <pc:sldMk cId="197426882" sldId="257"/>
            <ac:spMk id="16" creationId="{D2195D09-551A-44D9-A471-92B3D7ABE57D}"/>
          </ac:spMkLst>
        </pc:spChg>
        <pc:spChg chg="add mod">
          <ac:chgData name="mari nechyporenko" userId="49e59651e650c2bb" providerId="LiveId" clId="{513EAA69-FD78-412A-90B6-A5AE88EFA7CD}" dt="2023-05-23T07:37:25.993" v="3700" actId="1076"/>
          <ac:spMkLst>
            <pc:docMk/>
            <pc:sldMk cId="197426882" sldId="257"/>
            <ac:spMk id="17" creationId="{444FF7AE-C542-4C7F-8FD5-5E462EE16316}"/>
          </ac:spMkLst>
        </pc:spChg>
        <pc:spChg chg="add mod">
          <ac:chgData name="mari nechyporenko" userId="49e59651e650c2bb" providerId="LiveId" clId="{513EAA69-FD78-412A-90B6-A5AE88EFA7CD}" dt="2023-05-23T07:37:31.900" v="3701" actId="1076"/>
          <ac:spMkLst>
            <pc:docMk/>
            <pc:sldMk cId="197426882" sldId="257"/>
            <ac:spMk id="18" creationId="{7FC3D40B-7D11-49C7-B390-6B29DC3B4B6C}"/>
          </ac:spMkLst>
        </pc:spChg>
        <pc:spChg chg="add mod">
          <ac:chgData name="mari nechyporenko" userId="49e59651e650c2bb" providerId="LiveId" clId="{513EAA69-FD78-412A-90B6-A5AE88EFA7CD}" dt="2023-05-23T07:35:18.241" v="3679" actId="1076"/>
          <ac:spMkLst>
            <pc:docMk/>
            <pc:sldMk cId="197426882" sldId="257"/>
            <ac:spMk id="21" creationId="{C5CE59CD-4B85-4DB1-BA17-2488476D9BE0}"/>
          </ac:spMkLst>
        </pc:spChg>
        <pc:picChg chg="add mod">
          <ac:chgData name="mari nechyporenko" userId="49e59651e650c2bb" providerId="LiveId" clId="{513EAA69-FD78-412A-90B6-A5AE88EFA7CD}" dt="2023-05-23T07:35:50.152" v="3683" actId="1076"/>
          <ac:picMkLst>
            <pc:docMk/>
            <pc:sldMk cId="197426882" sldId="257"/>
            <ac:picMk id="3" creationId="{6712FFA4-D471-4E58-91BC-B89844873DAC}"/>
          </ac:picMkLst>
        </pc:picChg>
        <pc:picChg chg="mod">
          <ac:chgData name="mari nechyporenko" userId="49e59651e650c2bb" providerId="LiveId" clId="{513EAA69-FD78-412A-90B6-A5AE88EFA7CD}" dt="2023-05-23T07:34:46.139" v="3677" actId="1076"/>
          <ac:picMkLst>
            <pc:docMk/>
            <pc:sldMk cId="197426882" sldId="257"/>
            <ac:picMk id="6" creationId="{7207FB09-686C-40F7-B217-2BA5117FAD6A}"/>
          </ac:picMkLst>
        </pc:picChg>
        <pc:picChg chg="add mod">
          <ac:chgData name="mari nechyporenko" userId="49e59651e650c2bb" providerId="LiveId" clId="{513EAA69-FD78-412A-90B6-A5AE88EFA7CD}" dt="2023-05-23T07:35:09.245" v="3678" actId="1076"/>
          <ac:picMkLst>
            <pc:docMk/>
            <pc:sldMk cId="197426882" sldId="257"/>
            <ac:picMk id="20" creationId="{DD1BE34A-8E8A-4479-BFAF-E39CC1764BCA}"/>
          </ac:picMkLst>
        </pc:picChg>
        <pc:picChg chg="add mod">
          <ac:chgData name="mari nechyporenko" userId="49e59651e650c2bb" providerId="LiveId" clId="{513EAA69-FD78-412A-90B6-A5AE88EFA7CD}" dt="2023-05-23T07:33:55.733" v="3671" actId="1076"/>
          <ac:picMkLst>
            <pc:docMk/>
            <pc:sldMk cId="197426882" sldId="257"/>
            <ac:picMk id="23" creationId="{991AE5E1-DF7B-4D48-9595-F7C1C9620C67}"/>
          </ac:picMkLst>
        </pc:picChg>
      </pc:sldChg>
      <pc:sldChg chg="addSp delSp modSp mod">
        <pc:chgData name="mari nechyporenko" userId="49e59651e650c2bb" providerId="LiveId" clId="{513EAA69-FD78-412A-90B6-A5AE88EFA7CD}" dt="2023-05-23T07:56:32.128" v="3970" actId="1076"/>
        <pc:sldMkLst>
          <pc:docMk/>
          <pc:sldMk cId="1549447598" sldId="258"/>
        </pc:sldMkLst>
        <pc:spChg chg="add mod">
          <ac:chgData name="mari nechyporenko" userId="49e59651e650c2bb" providerId="LiveId" clId="{513EAA69-FD78-412A-90B6-A5AE88EFA7CD}" dt="2023-05-23T05:05:10.337" v="90" actId="767"/>
          <ac:spMkLst>
            <pc:docMk/>
            <pc:sldMk cId="1549447598" sldId="258"/>
            <ac:spMk id="2" creationId="{3AC0EFDF-BA84-4EB0-8032-0AB4484813C4}"/>
          </ac:spMkLst>
        </pc:spChg>
        <pc:spChg chg="add mod">
          <ac:chgData name="mari nechyporenko" userId="49e59651e650c2bb" providerId="LiveId" clId="{513EAA69-FD78-412A-90B6-A5AE88EFA7CD}" dt="2023-05-23T07:56:26.289" v="3969" actId="1076"/>
          <ac:spMkLst>
            <pc:docMk/>
            <pc:sldMk cId="1549447598" sldId="258"/>
            <ac:spMk id="5" creationId="{821BEA41-2817-4928-AFDC-00A634F2D03E}"/>
          </ac:spMkLst>
        </pc:spChg>
        <pc:spChg chg="add mod">
          <ac:chgData name="mari nechyporenko" userId="49e59651e650c2bb" providerId="LiveId" clId="{513EAA69-FD78-412A-90B6-A5AE88EFA7CD}" dt="2023-05-23T07:56:32.128" v="3970" actId="1076"/>
          <ac:spMkLst>
            <pc:docMk/>
            <pc:sldMk cId="1549447598" sldId="258"/>
            <ac:spMk id="6" creationId="{8DDB5E4F-E9FA-4589-8651-F9590E0B44E8}"/>
          </ac:spMkLst>
        </pc:spChg>
        <pc:spChg chg="add del mod">
          <ac:chgData name="mari nechyporenko" userId="49e59651e650c2bb" providerId="LiveId" clId="{513EAA69-FD78-412A-90B6-A5AE88EFA7CD}" dt="2023-05-23T05:30:03.790" v="417" actId="21"/>
          <ac:spMkLst>
            <pc:docMk/>
            <pc:sldMk cId="1549447598" sldId="258"/>
            <ac:spMk id="8" creationId="{20D07485-DE34-400C-A92C-E7961B110F39}"/>
          </ac:spMkLst>
        </pc:spChg>
        <pc:spChg chg="add mod">
          <ac:chgData name="mari nechyporenko" userId="49e59651e650c2bb" providerId="LiveId" clId="{513EAA69-FD78-412A-90B6-A5AE88EFA7CD}" dt="2023-05-23T05:29:18.958" v="411" actId="1076"/>
          <ac:spMkLst>
            <pc:docMk/>
            <pc:sldMk cId="1549447598" sldId="258"/>
            <ac:spMk id="9" creationId="{6A828E8B-8A62-4E6E-9F3D-9B3FFCB1510B}"/>
          </ac:spMkLst>
        </pc:spChg>
        <pc:spChg chg="add mod">
          <ac:chgData name="mari nechyporenko" userId="49e59651e650c2bb" providerId="LiveId" clId="{513EAA69-FD78-412A-90B6-A5AE88EFA7CD}" dt="2023-05-23T05:29:07.790" v="409" actId="14100"/>
          <ac:spMkLst>
            <pc:docMk/>
            <pc:sldMk cId="1549447598" sldId="258"/>
            <ac:spMk id="10" creationId="{228A363C-0E23-4649-8709-202ECC0A8585}"/>
          </ac:spMkLst>
        </pc:spChg>
        <pc:spChg chg="mod">
          <ac:chgData name="mari nechyporenko" userId="49e59651e650c2bb" providerId="LiveId" clId="{513EAA69-FD78-412A-90B6-A5AE88EFA7CD}" dt="2023-05-23T06:07:14.358" v="1350" actId="1076"/>
          <ac:spMkLst>
            <pc:docMk/>
            <pc:sldMk cId="1549447598" sldId="258"/>
            <ac:spMk id="15" creationId="{99879936-E449-40EF-94BB-D0ABAFC11660}"/>
          </ac:spMkLst>
        </pc:spChg>
        <pc:graphicFrameChg chg="add mod modGraphic">
          <ac:chgData name="mari nechyporenko" userId="49e59651e650c2bb" providerId="LiveId" clId="{513EAA69-FD78-412A-90B6-A5AE88EFA7CD}" dt="2023-05-23T07:56:15.370" v="3968" actId="20577"/>
          <ac:graphicFrameMkLst>
            <pc:docMk/>
            <pc:sldMk cId="1549447598" sldId="258"/>
            <ac:graphicFrameMk id="3" creationId="{54ED34B9-0F33-4139-A5C8-BCE42E856419}"/>
          </ac:graphicFrameMkLst>
        </pc:graphicFrameChg>
        <pc:picChg chg="mod">
          <ac:chgData name="mari nechyporenko" userId="49e59651e650c2bb" providerId="LiveId" clId="{513EAA69-FD78-412A-90B6-A5AE88EFA7CD}" dt="2023-05-23T07:39:55.856" v="3714" actId="1076"/>
          <ac:picMkLst>
            <pc:docMk/>
            <pc:sldMk cId="1549447598" sldId="258"/>
            <ac:picMk id="7" creationId="{51A73BB6-6232-497A-84F7-26625840669A}"/>
          </ac:picMkLst>
        </pc:picChg>
        <pc:picChg chg="add del mod">
          <ac:chgData name="mari nechyporenko" userId="49e59651e650c2bb" providerId="LiveId" clId="{513EAA69-FD78-412A-90B6-A5AE88EFA7CD}" dt="2023-05-23T07:45:15.977" v="3720" actId="21"/>
          <ac:picMkLst>
            <pc:docMk/>
            <pc:sldMk cId="1549447598" sldId="258"/>
            <ac:picMk id="11" creationId="{70ACA534-05E8-429F-9927-C1F514760923}"/>
          </ac:picMkLst>
        </pc:picChg>
        <pc:picChg chg="add del mod">
          <ac:chgData name="mari nechyporenko" userId="49e59651e650c2bb" providerId="LiveId" clId="{513EAA69-FD78-412A-90B6-A5AE88EFA7CD}" dt="2023-05-23T07:45:12.134" v="3719" actId="21"/>
          <ac:picMkLst>
            <pc:docMk/>
            <pc:sldMk cId="1549447598" sldId="258"/>
            <ac:picMk id="12" creationId="{5751E4E1-A93B-4202-BBA9-267603C8565E}"/>
          </ac:picMkLst>
        </pc:picChg>
        <pc:picChg chg="add mod">
          <ac:chgData name="mari nechyporenko" userId="49e59651e650c2bb" providerId="LiveId" clId="{513EAA69-FD78-412A-90B6-A5AE88EFA7CD}" dt="2023-05-23T07:46:04.764" v="3723" actId="1076"/>
          <ac:picMkLst>
            <pc:docMk/>
            <pc:sldMk cId="1549447598" sldId="258"/>
            <ac:picMk id="13" creationId="{7C2EC61C-8E38-42BF-9C6D-C97177BF388F}"/>
          </ac:picMkLst>
        </pc:picChg>
      </pc:sldChg>
      <pc:sldChg chg="addSp delSp modSp mod setBg">
        <pc:chgData name="mari nechyporenko" userId="49e59651e650c2bb" providerId="LiveId" clId="{513EAA69-FD78-412A-90B6-A5AE88EFA7CD}" dt="2023-06-08T10:46:35.818" v="4153" actId="1076"/>
        <pc:sldMkLst>
          <pc:docMk/>
          <pc:sldMk cId="3392560269" sldId="259"/>
        </pc:sldMkLst>
        <pc:spChg chg="del">
          <ac:chgData name="mari nechyporenko" userId="49e59651e650c2bb" providerId="LiveId" clId="{513EAA69-FD78-412A-90B6-A5AE88EFA7CD}" dt="2023-05-23T05:30:58.951" v="420" actId="21"/>
          <ac:spMkLst>
            <pc:docMk/>
            <pc:sldMk cId="3392560269" sldId="259"/>
            <ac:spMk id="2" creationId="{60C27F0D-EE0F-4967-8A06-5A5020936532}"/>
          </ac:spMkLst>
        </pc:spChg>
        <pc:spChg chg="del">
          <ac:chgData name="mari nechyporenko" userId="49e59651e650c2bb" providerId="LiveId" clId="{513EAA69-FD78-412A-90B6-A5AE88EFA7CD}" dt="2023-05-23T05:31:03.483" v="421" actId="21"/>
          <ac:spMkLst>
            <pc:docMk/>
            <pc:sldMk cId="3392560269" sldId="259"/>
            <ac:spMk id="3" creationId="{C27E3093-CF28-42C8-9DAC-83D40F160EB4}"/>
          </ac:spMkLst>
        </pc:spChg>
        <pc:spChg chg="add mod">
          <ac:chgData name="mari nechyporenko" userId="49e59651e650c2bb" providerId="LiveId" clId="{513EAA69-FD78-412A-90B6-A5AE88EFA7CD}" dt="2023-05-23T06:07:23.821" v="1351" actId="1076"/>
          <ac:spMkLst>
            <pc:docMk/>
            <pc:sldMk cId="3392560269" sldId="259"/>
            <ac:spMk id="4" creationId="{F00C433B-63C8-463D-9E18-7A2A1562ACB9}"/>
          </ac:spMkLst>
        </pc:spChg>
        <pc:spChg chg="add mod">
          <ac:chgData name="mari nechyporenko" userId="49e59651e650c2bb" providerId="LiveId" clId="{513EAA69-FD78-412A-90B6-A5AE88EFA7CD}" dt="2023-06-08T10:46:15.198" v="4152" actId="1076"/>
          <ac:spMkLst>
            <pc:docMk/>
            <pc:sldMk cId="3392560269" sldId="259"/>
            <ac:spMk id="9" creationId="{9476433C-F693-4C15-A21A-0BA6F3E3365D}"/>
          </ac:spMkLst>
        </pc:spChg>
        <pc:spChg chg="add del mod">
          <ac:chgData name="mari nechyporenko" userId="49e59651e650c2bb" providerId="LiveId" clId="{513EAA69-FD78-412A-90B6-A5AE88EFA7CD}" dt="2023-05-23T05:55:11.809" v="1053" actId="21"/>
          <ac:spMkLst>
            <pc:docMk/>
            <pc:sldMk cId="3392560269" sldId="259"/>
            <ac:spMk id="10" creationId="{099FA296-7E7F-4E40-AB91-39653ACDB364}"/>
          </ac:spMkLst>
        </pc:spChg>
        <pc:spChg chg="add mod">
          <ac:chgData name="mari nechyporenko" userId="49e59651e650c2bb" providerId="LiveId" clId="{513EAA69-FD78-412A-90B6-A5AE88EFA7CD}" dt="2023-06-08T10:46:35.818" v="4153" actId="1076"/>
          <ac:spMkLst>
            <pc:docMk/>
            <pc:sldMk cId="3392560269" sldId="259"/>
            <ac:spMk id="11" creationId="{C56D3DDE-5EBF-498F-B0D2-A8548DAB20F9}"/>
          </ac:spMkLst>
        </pc:spChg>
        <pc:spChg chg="add del mod">
          <ac:chgData name="mari nechyporenko" userId="49e59651e650c2bb" providerId="LiveId" clId="{513EAA69-FD78-412A-90B6-A5AE88EFA7CD}" dt="2023-05-23T05:55:18.907" v="1054" actId="21"/>
          <ac:spMkLst>
            <pc:docMk/>
            <pc:sldMk cId="3392560269" sldId="259"/>
            <ac:spMk id="12" creationId="{AEF243DD-3CEC-4225-AA82-BADA7BDCB8EE}"/>
          </ac:spMkLst>
        </pc:spChg>
        <pc:spChg chg="add del mod">
          <ac:chgData name="mari nechyporenko" userId="49e59651e650c2bb" providerId="LiveId" clId="{513EAA69-FD78-412A-90B6-A5AE88EFA7CD}" dt="2023-05-23T06:00:46.760" v="1168" actId="21"/>
          <ac:spMkLst>
            <pc:docMk/>
            <pc:sldMk cId="3392560269" sldId="259"/>
            <ac:spMk id="13" creationId="{E6416CD0-94AD-4AEB-9196-0A3EB205E0A6}"/>
          </ac:spMkLst>
        </pc:spChg>
        <pc:spChg chg="add del">
          <ac:chgData name="mari nechyporenko" userId="49e59651e650c2bb" providerId="LiveId" clId="{513EAA69-FD78-412A-90B6-A5AE88EFA7CD}" dt="2023-05-23T05:53:46.723" v="1051"/>
          <ac:spMkLst>
            <pc:docMk/>
            <pc:sldMk cId="3392560269" sldId="259"/>
            <ac:spMk id="14" creationId="{92CC4847-F9E3-452C-9F84-493D62EA6F53}"/>
          </ac:spMkLst>
        </pc:spChg>
        <pc:spChg chg="add del">
          <ac:chgData name="mari nechyporenko" userId="49e59651e650c2bb" providerId="LiveId" clId="{513EAA69-FD78-412A-90B6-A5AE88EFA7CD}" dt="2023-05-23T05:53:46.036" v="1050"/>
          <ac:spMkLst>
            <pc:docMk/>
            <pc:sldMk cId="3392560269" sldId="259"/>
            <ac:spMk id="15" creationId="{AD2B1F43-AC04-4FDF-972E-0697EC19CF10}"/>
          </ac:spMkLst>
        </pc:spChg>
        <pc:spChg chg="add del mod">
          <ac:chgData name="mari nechyporenko" userId="49e59651e650c2bb" providerId="LiveId" clId="{513EAA69-FD78-412A-90B6-A5AE88EFA7CD}" dt="2023-05-23T06:01:35.174" v="1175" actId="21"/>
          <ac:spMkLst>
            <pc:docMk/>
            <pc:sldMk cId="3392560269" sldId="259"/>
            <ac:spMk id="26" creationId="{6F63EF38-0B12-46C6-B8A8-628896467146}"/>
          </ac:spMkLst>
        </pc:spChg>
        <pc:graphicFrameChg chg="add mod modGraphic">
          <ac:chgData name="mari nechyporenko" userId="49e59651e650c2bb" providerId="LiveId" clId="{513EAA69-FD78-412A-90B6-A5AE88EFA7CD}" dt="2023-06-08T10:46:01.504" v="4151" actId="14100"/>
          <ac:graphicFrameMkLst>
            <pc:docMk/>
            <pc:sldMk cId="3392560269" sldId="259"/>
            <ac:graphicFrameMk id="7" creationId="{BB88DA11-4F15-4E71-BD65-28C2E9345154}"/>
          </ac:graphicFrameMkLst>
        </pc:graphicFrameChg>
        <pc:picChg chg="add mod">
          <ac:chgData name="mari nechyporenko" userId="49e59651e650c2bb" providerId="LiveId" clId="{513EAA69-FD78-412A-90B6-A5AE88EFA7CD}" dt="2023-06-08T10:44:14.750" v="4136" actId="1076"/>
          <ac:picMkLst>
            <pc:docMk/>
            <pc:sldMk cId="3392560269" sldId="259"/>
            <ac:picMk id="6" creationId="{28FB1B2C-9CE8-4F03-A442-D7D72C792979}"/>
          </ac:picMkLst>
        </pc:picChg>
        <pc:picChg chg="add mod">
          <ac:chgData name="mari nechyporenko" userId="49e59651e650c2bb" providerId="LiveId" clId="{513EAA69-FD78-412A-90B6-A5AE88EFA7CD}" dt="2023-06-08T10:44:46.522" v="4143" actId="1076"/>
          <ac:picMkLst>
            <pc:docMk/>
            <pc:sldMk cId="3392560269" sldId="259"/>
            <ac:picMk id="17" creationId="{01930318-EE32-403C-A299-8511E842B7DA}"/>
          </ac:picMkLst>
        </pc:picChg>
        <pc:picChg chg="add mod">
          <ac:chgData name="mari nechyporenko" userId="49e59651e650c2bb" providerId="LiveId" clId="{513EAA69-FD78-412A-90B6-A5AE88EFA7CD}" dt="2023-06-08T10:45:00.390" v="4145" actId="1076"/>
          <ac:picMkLst>
            <pc:docMk/>
            <pc:sldMk cId="3392560269" sldId="259"/>
            <ac:picMk id="19" creationId="{25E4461C-5589-4ACF-B74D-8C323E1A0557}"/>
          </ac:picMkLst>
        </pc:picChg>
        <pc:picChg chg="add mod">
          <ac:chgData name="mari nechyporenko" userId="49e59651e650c2bb" providerId="LiveId" clId="{513EAA69-FD78-412A-90B6-A5AE88EFA7CD}" dt="2023-06-08T10:45:08.124" v="4146" actId="1076"/>
          <ac:picMkLst>
            <pc:docMk/>
            <pc:sldMk cId="3392560269" sldId="259"/>
            <ac:picMk id="21" creationId="{E55145BD-0EA1-4E63-849B-B9482099C9FF}"/>
          </ac:picMkLst>
        </pc:picChg>
        <pc:picChg chg="add mod">
          <ac:chgData name="mari nechyporenko" userId="49e59651e650c2bb" providerId="LiveId" clId="{513EAA69-FD78-412A-90B6-A5AE88EFA7CD}" dt="2023-06-08T10:44:51.398" v="4144" actId="14100"/>
          <ac:picMkLst>
            <pc:docMk/>
            <pc:sldMk cId="3392560269" sldId="259"/>
            <ac:picMk id="23" creationId="{944E7DAD-2147-43C9-82E3-02E302D89390}"/>
          </ac:picMkLst>
        </pc:picChg>
        <pc:picChg chg="add mod">
          <ac:chgData name="mari nechyporenko" userId="49e59651e650c2bb" providerId="LiveId" clId="{513EAA69-FD78-412A-90B6-A5AE88EFA7CD}" dt="2023-06-08T10:44:38.666" v="4142" actId="1076"/>
          <ac:picMkLst>
            <pc:docMk/>
            <pc:sldMk cId="3392560269" sldId="259"/>
            <ac:picMk id="25" creationId="{35548AA0-118B-48FF-8445-9014BF0CAF15}"/>
          </ac:picMkLst>
        </pc:picChg>
      </pc:sldChg>
      <pc:sldChg chg="addSp delSp modSp mod setBg">
        <pc:chgData name="mari nechyporenko" userId="49e59651e650c2bb" providerId="LiveId" clId="{513EAA69-FD78-412A-90B6-A5AE88EFA7CD}" dt="2023-06-08T10:43:15.886" v="4133" actId="1076"/>
        <pc:sldMkLst>
          <pc:docMk/>
          <pc:sldMk cId="73833461" sldId="260"/>
        </pc:sldMkLst>
        <pc:spChg chg="del">
          <ac:chgData name="mari nechyporenko" userId="49e59651e650c2bb" providerId="LiveId" clId="{513EAA69-FD78-412A-90B6-A5AE88EFA7CD}" dt="2023-05-23T06:03:01.184" v="1183" actId="21"/>
          <ac:spMkLst>
            <pc:docMk/>
            <pc:sldMk cId="73833461" sldId="260"/>
            <ac:spMk id="2" creationId="{60E2D8EB-5A14-4860-8A9B-EF20CD56A225}"/>
          </ac:spMkLst>
        </pc:spChg>
        <pc:spChg chg="del">
          <ac:chgData name="mari nechyporenko" userId="49e59651e650c2bb" providerId="LiveId" clId="{513EAA69-FD78-412A-90B6-A5AE88EFA7CD}" dt="2023-05-23T06:03:03.982" v="1184" actId="21"/>
          <ac:spMkLst>
            <pc:docMk/>
            <pc:sldMk cId="73833461" sldId="260"/>
            <ac:spMk id="3" creationId="{FF8B1D2B-516B-476E-8517-48E689B297A2}"/>
          </ac:spMkLst>
        </pc:spChg>
        <pc:spChg chg="add mod">
          <ac:chgData name="mari nechyporenko" userId="49e59651e650c2bb" providerId="LiveId" clId="{513EAA69-FD78-412A-90B6-A5AE88EFA7CD}" dt="2023-06-08T10:43:15.886" v="4133" actId="1076"/>
          <ac:spMkLst>
            <pc:docMk/>
            <pc:sldMk cId="73833461" sldId="260"/>
            <ac:spMk id="4" creationId="{B6653536-05FF-444D-8DD0-FBB8DE3C4E40}"/>
          </ac:spMkLst>
        </pc:spChg>
        <pc:graphicFrameChg chg="add del mod modGraphic">
          <ac:chgData name="mari nechyporenko" userId="49e59651e650c2bb" providerId="LiveId" clId="{513EAA69-FD78-412A-90B6-A5AE88EFA7CD}" dt="2023-05-23T06:20:41.791" v="2844" actId="21"/>
          <ac:graphicFrameMkLst>
            <pc:docMk/>
            <pc:sldMk cId="73833461" sldId="260"/>
            <ac:graphicFrameMk id="7" creationId="{E3BA0D51-156F-4508-A7D7-6ABC0D09D615}"/>
          </ac:graphicFrameMkLst>
        </pc:graphicFrameChg>
        <pc:graphicFrameChg chg="add mod modGraphic">
          <ac:chgData name="mari nechyporenko" userId="49e59651e650c2bb" providerId="LiveId" clId="{513EAA69-FD78-412A-90B6-A5AE88EFA7CD}" dt="2023-06-08T10:42:02.820" v="4128" actId="14100"/>
          <ac:graphicFrameMkLst>
            <pc:docMk/>
            <pc:sldMk cId="73833461" sldId="260"/>
            <ac:graphicFrameMk id="8" creationId="{C8B2E5D7-8984-473F-8DC5-1590F75643D2}"/>
          </ac:graphicFrameMkLst>
        </pc:graphicFrameChg>
        <pc:picChg chg="add mod">
          <ac:chgData name="mari nechyporenko" userId="49e59651e650c2bb" providerId="LiveId" clId="{513EAA69-FD78-412A-90B6-A5AE88EFA7CD}" dt="2023-06-08T10:38:14.462" v="4069" actId="1076"/>
          <ac:picMkLst>
            <pc:docMk/>
            <pc:sldMk cId="73833461" sldId="260"/>
            <ac:picMk id="6" creationId="{0CAA5EC1-4825-465A-9AD4-7C0AC7EB1162}"/>
          </ac:picMkLst>
        </pc:picChg>
        <pc:picChg chg="add del mod">
          <ac:chgData name="mari nechyporenko" userId="49e59651e650c2bb" providerId="LiveId" clId="{513EAA69-FD78-412A-90B6-A5AE88EFA7CD}" dt="2023-06-08T10:42:58.989" v="4131" actId="21"/>
          <ac:picMkLst>
            <pc:docMk/>
            <pc:sldMk cId="73833461" sldId="260"/>
            <ac:picMk id="11" creationId="{8DEC2145-4E0E-4559-9DA6-785054FA2E1C}"/>
          </ac:picMkLst>
        </pc:picChg>
        <pc:picChg chg="add mod">
          <ac:chgData name="mari nechyporenko" userId="49e59651e650c2bb" providerId="LiveId" clId="{513EAA69-FD78-412A-90B6-A5AE88EFA7CD}" dt="2023-06-08T10:42:12.815" v="4129" actId="1076"/>
          <ac:picMkLst>
            <pc:docMk/>
            <pc:sldMk cId="73833461" sldId="260"/>
            <ac:picMk id="13" creationId="{7C441927-683E-4BAC-989F-3853E8615D9F}"/>
          </ac:picMkLst>
        </pc:picChg>
        <pc:picChg chg="add mod">
          <ac:chgData name="mari nechyporenko" userId="49e59651e650c2bb" providerId="LiveId" clId="{513EAA69-FD78-412A-90B6-A5AE88EFA7CD}" dt="2023-06-08T10:38:22.838" v="4070" actId="1076"/>
          <ac:picMkLst>
            <pc:docMk/>
            <pc:sldMk cId="73833461" sldId="260"/>
            <ac:picMk id="15" creationId="{8155B5AF-9DB9-41A6-9ECA-DAD224C983DB}"/>
          </ac:picMkLst>
        </pc:picChg>
        <pc:picChg chg="add mod">
          <ac:chgData name="mari nechyporenko" userId="49e59651e650c2bb" providerId="LiveId" clId="{513EAA69-FD78-412A-90B6-A5AE88EFA7CD}" dt="2023-06-08T10:37:14.198" v="4062" actId="571"/>
          <ac:picMkLst>
            <pc:docMk/>
            <pc:sldMk cId="73833461" sldId="260"/>
            <ac:picMk id="16" creationId="{73952D93-42BB-4596-B1BD-54E7E48CD546}"/>
          </ac:picMkLst>
        </pc:picChg>
        <pc:picChg chg="add del mod">
          <ac:chgData name="mari nechyporenko" userId="49e59651e650c2bb" providerId="LiveId" clId="{513EAA69-FD78-412A-90B6-A5AE88EFA7CD}" dt="2023-06-08T10:43:01.756" v="4132" actId="21"/>
          <ac:picMkLst>
            <pc:docMk/>
            <pc:sldMk cId="73833461" sldId="260"/>
            <ac:picMk id="17" creationId="{650F5E39-FF82-439D-BDEE-9424970A8CC2}"/>
          </ac:picMkLst>
        </pc:picChg>
        <pc:picChg chg="add mod">
          <ac:chgData name="mari nechyporenko" userId="49e59651e650c2bb" providerId="LiveId" clId="{513EAA69-FD78-412A-90B6-A5AE88EFA7CD}" dt="2023-06-08T10:37:13.721" v="4061" actId="571"/>
          <ac:picMkLst>
            <pc:docMk/>
            <pc:sldMk cId="73833461" sldId="260"/>
            <ac:picMk id="18" creationId="{92513C75-BC9D-4424-BCB9-A5BCF037C825}"/>
          </ac:picMkLst>
        </pc:picChg>
        <pc:picChg chg="add mod">
          <ac:chgData name="mari nechyporenko" userId="49e59651e650c2bb" providerId="LiveId" clId="{513EAA69-FD78-412A-90B6-A5AE88EFA7CD}" dt="2023-06-08T10:38:38.090" v="4072" actId="1076"/>
          <ac:picMkLst>
            <pc:docMk/>
            <pc:sldMk cId="73833461" sldId="260"/>
            <ac:picMk id="19" creationId="{1C8ABA95-DD94-47A0-AB52-AA856F191234}"/>
          </ac:picMkLst>
        </pc:picChg>
        <pc:picChg chg="add mod">
          <ac:chgData name="mari nechyporenko" userId="49e59651e650c2bb" providerId="LiveId" clId="{513EAA69-FD78-412A-90B6-A5AE88EFA7CD}" dt="2023-06-08T10:39:25.542" v="4079" actId="1076"/>
          <ac:picMkLst>
            <pc:docMk/>
            <pc:sldMk cId="73833461" sldId="260"/>
            <ac:picMk id="21" creationId="{F912504F-CC4F-4C2B-A267-B97C9CEB5458}"/>
          </ac:picMkLst>
        </pc:picChg>
        <pc:picChg chg="add mod">
          <ac:chgData name="mari nechyporenko" userId="49e59651e650c2bb" providerId="LiveId" clId="{513EAA69-FD78-412A-90B6-A5AE88EFA7CD}" dt="2023-06-08T10:40:28.838" v="4087" actId="1076"/>
          <ac:picMkLst>
            <pc:docMk/>
            <pc:sldMk cId="73833461" sldId="260"/>
            <ac:picMk id="23" creationId="{98C0C9B8-729D-425C-BD42-0DC14413B623}"/>
          </ac:picMkLst>
        </pc:picChg>
        <pc:picChg chg="add mod">
          <ac:chgData name="mari nechyporenko" userId="49e59651e650c2bb" providerId="LiveId" clId="{513EAA69-FD78-412A-90B6-A5AE88EFA7CD}" dt="2023-06-08T10:40:35.754" v="4088" actId="1076"/>
          <ac:picMkLst>
            <pc:docMk/>
            <pc:sldMk cId="73833461" sldId="260"/>
            <ac:picMk id="25" creationId="{A4BE2580-0692-4F1A-A715-F806CF37962E}"/>
          </ac:picMkLst>
        </pc:picChg>
        <pc:picChg chg="add mod">
          <ac:chgData name="mari nechyporenko" userId="49e59651e650c2bb" providerId="LiveId" clId="{513EAA69-FD78-412A-90B6-A5AE88EFA7CD}" dt="2023-06-08T10:40:11.402" v="4084" actId="1076"/>
          <ac:picMkLst>
            <pc:docMk/>
            <pc:sldMk cId="73833461" sldId="260"/>
            <ac:picMk id="27" creationId="{94920318-6EB5-405A-9960-8CF37DE3E676}"/>
          </ac:picMkLst>
        </pc:picChg>
        <pc:picChg chg="add mod">
          <ac:chgData name="mari nechyporenko" userId="49e59651e650c2bb" providerId="LiveId" clId="{513EAA69-FD78-412A-90B6-A5AE88EFA7CD}" dt="2023-06-08T10:42:16.863" v="4130" actId="1076"/>
          <ac:picMkLst>
            <pc:docMk/>
            <pc:sldMk cId="73833461" sldId="260"/>
            <ac:picMk id="29" creationId="{00B5C3D5-F865-4C94-B358-C920DAFA7C6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CA2452-D6EB-4498-8A95-30172DE831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0870D3E-1109-4AFE-88E9-4F443908A7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AE35BB-6F4D-406A-97EE-9B1840720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7FE4-63D0-47F3-83CC-6CA818A383ED}" type="datetimeFigureOut">
              <a:rPr lang="ru-UA" smtClean="0"/>
              <a:t>08.06.2023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93E075-B966-4AFC-B0B0-7BCF373EB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E384BD-4D20-4E5E-8BAA-9BD9B2A63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81C6-E1D5-4D3E-9552-D0B125CB092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60374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5DCA0C-9AAD-497C-9F32-707167DEE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5D1C5F-40CA-4123-B251-7B9A061C2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BAC5D4-5FEE-4677-BEA4-30E209F73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7FE4-63D0-47F3-83CC-6CA818A383ED}" type="datetimeFigureOut">
              <a:rPr lang="ru-UA" smtClean="0"/>
              <a:t>08.06.2023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CB7A3E-016E-4111-89D6-A233908DA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A54CE2-402F-423E-BC1D-6080482F5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81C6-E1D5-4D3E-9552-D0B125CB092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277363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77EEB-8C59-49FE-BEE8-CA9CE1292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09F795-E424-4FAE-BAC2-DD31CFE85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24F4D7-0056-4FF8-9C6C-C4291096F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7FE4-63D0-47F3-83CC-6CA818A383ED}" type="datetimeFigureOut">
              <a:rPr lang="ru-UA" smtClean="0"/>
              <a:t>08.06.2023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C0A807-A3BF-4547-B950-1CDEDFF72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AAFB3B-EE49-4B6A-B921-DC3D125A4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81C6-E1D5-4D3E-9552-D0B125CB092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08472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FE645-A602-46EA-BB4A-904EC9FAD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033C48-1E80-45AA-AAA0-31C95E4B6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3C9B4A3-64E7-4337-878D-A3EEC4477B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DE4066-FFFD-4BAE-907A-EE7F7C178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7FE4-63D0-47F3-83CC-6CA818A383ED}" type="datetimeFigureOut">
              <a:rPr lang="ru-UA" smtClean="0"/>
              <a:t>08.06.2023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4087EA2-2AA9-4C7A-951B-8C9BB5C7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E2291E-AAF8-43CF-9D22-C77A52534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81C6-E1D5-4D3E-9552-D0B125CB092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84367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73068C-86A8-4768-BE3C-F5ABB68DC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34FF25-CB8F-4B7F-A2B9-5208FDAD4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164319F-2DA4-478F-BA86-BE6966F7B4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294BEDB-5B0C-40BA-BE7E-8E7D5557D3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26FF806-6F66-49EC-A63C-5231A5B985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5313880-D285-4074-9545-33C05EC90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7FE4-63D0-47F3-83CC-6CA818A383ED}" type="datetimeFigureOut">
              <a:rPr lang="ru-UA" smtClean="0"/>
              <a:t>08.06.2023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AE170FF-AC11-4A19-9531-1C3CA3461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05D8B97-CB0E-4FF1-BBC1-DF522698D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81C6-E1D5-4D3E-9552-D0B125CB092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81810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AE7C22-980A-468C-93C7-536571DD3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E6C4CF4-704F-46E1-ABF0-42DB145B1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7FE4-63D0-47F3-83CC-6CA818A383ED}" type="datetimeFigureOut">
              <a:rPr lang="ru-UA" smtClean="0"/>
              <a:t>08.06.2023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C2FA032-1FBA-4BF6-B29F-1A75C25C7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EE5D263-D388-40A3-99FD-7C8973C9D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81C6-E1D5-4D3E-9552-D0B125CB092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69707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6B289E7-0F94-4B80-9B20-1A3FA4137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7FE4-63D0-47F3-83CC-6CA818A383ED}" type="datetimeFigureOut">
              <a:rPr lang="ru-UA" smtClean="0"/>
              <a:t>08.06.2023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8649EE4-2766-4CE0-B5FC-887845C6B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C05AF6-1ED4-484C-BDCF-50901C6CD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81C6-E1D5-4D3E-9552-D0B125CB092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280204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BFA6A3-8413-416B-B644-89D4745E3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5070DD-8D87-4D2E-ACDA-06E59AFD6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3002567-3374-4026-9319-0A9B71999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EDAC1A0-81D0-40E6-AD20-35EA04A97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7FE4-63D0-47F3-83CC-6CA818A383ED}" type="datetimeFigureOut">
              <a:rPr lang="ru-UA" smtClean="0"/>
              <a:t>08.06.2023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E934FC-743C-4908-A57C-23C86D5EB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C889F8-F8C9-4066-92E9-66202647C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81C6-E1D5-4D3E-9552-D0B125CB092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57131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B8EF3-CEBE-4BC3-8CA5-CA7E8829B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8D35964-02EE-466A-B8FC-F9C4DC8A71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AAB7534-E664-4193-928A-6ED2C86BD1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BADAD62-0C6A-4878-BEFA-34AB38C3C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7FE4-63D0-47F3-83CC-6CA818A383ED}" type="datetimeFigureOut">
              <a:rPr lang="ru-UA" smtClean="0"/>
              <a:t>08.06.2023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EDBC3F-D87E-4E0A-B078-29DBE6004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3C124D-5F31-47E1-8773-DD7B7CC74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81C6-E1D5-4D3E-9552-D0B125CB092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71921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E28E2F-2244-4C4F-9E93-BB929418C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107EAA9-E3F9-4496-9F53-76F5E7646B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78A354-CF40-4B9A-9F67-8FDEEE7A4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7FE4-63D0-47F3-83CC-6CA818A383ED}" type="datetimeFigureOut">
              <a:rPr lang="ru-UA" smtClean="0"/>
              <a:t>08.06.2023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9B40DE-0BA5-4C31-BBD6-1C1793829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921C9B-1AB2-419F-91C7-46148F1CD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81C6-E1D5-4D3E-9552-D0B125CB092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77877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94E3E0F-4C50-421A-961B-2F1CB8B643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E966DAB-1CDC-404D-B852-CBE80B241F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1172F7-062A-44C5-900C-3C1564F24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7FE4-63D0-47F3-83CC-6CA818A383ED}" type="datetimeFigureOut">
              <a:rPr lang="ru-UA" smtClean="0"/>
              <a:t>08.06.2023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216623-003C-402A-8ACA-CD0565D47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5F3EFB-682E-4AA0-8C7F-FE6225A93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681C6-E1D5-4D3E-9552-D0B125CB092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31228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1466DF-033F-4AC4-8175-A26DC44BB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D8B0E9-9733-41B3-BD7E-0A6B9313D1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644BEC-7CCD-4C45-9645-112D421D38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C7FE4-63D0-47F3-83CC-6CA818A383ED}" type="datetimeFigureOut">
              <a:rPr lang="ru-UA" smtClean="0"/>
              <a:t>08.06.2023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CF3B9B-8DA9-41C3-BF93-180686B9B3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427522-2E2A-44E1-90E5-3CD9F4C1F1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681C6-E1D5-4D3E-9552-D0B125CB092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42159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10" Type="http://schemas.openxmlformats.org/officeDocument/2006/relationships/image" Target="../media/image22.jpg"/><Relationship Id="rId4" Type="http://schemas.openxmlformats.org/officeDocument/2006/relationships/image" Target="../media/image16.jpg"/><Relationship Id="rId9" Type="http://schemas.openxmlformats.org/officeDocument/2006/relationships/image" Target="../media/image21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0">
              <a:srgbClr val="EBFFFF"/>
            </a:gs>
            <a:gs pos="92000">
              <a:schemeClr val="accent1">
                <a:lumMod val="45000"/>
                <a:lumOff val="55000"/>
              </a:schemeClr>
            </a:gs>
            <a:gs pos="96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BC94898-ADBA-4ED5-9342-6644B73809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604" y="0"/>
            <a:ext cx="6390291" cy="6433671"/>
          </a:xfrm>
          <a:prstGeom prst="rect">
            <a:avLst/>
          </a:prstGeom>
          <a:gradFill flip="none" rotWithShape="1">
            <a:gsLst>
              <a:gs pos="36000">
                <a:srgbClr val="EBFFFF"/>
              </a:gs>
              <a:gs pos="58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65000">
                <a:schemeClr val="accent1">
                  <a:lumMod val="30000"/>
                  <a:lumOff val="70000"/>
                </a:schemeClr>
              </a:gs>
            </a:gsLst>
            <a:path path="rect">
              <a:fillToRect r="100000" b="100000"/>
            </a:path>
            <a:tileRect l="-100000" t="-100000"/>
          </a:gradFill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AD0F836-BB3A-498C-83BD-80D78FC996D0}"/>
              </a:ext>
            </a:extLst>
          </p:cNvPr>
          <p:cNvSpPr txBox="1"/>
          <p:nvPr/>
        </p:nvSpPr>
        <p:spPr>
          <a:xfrm>
            <a:off x="727789" y="424329"/>
            <a:ext cx="62454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Виявлення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переваг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та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недоліків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асортименту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b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Аврора </a:t>
            </a:r>
            <a:r>
              <a:rPr lang="ru-RU" sz="28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мультимаркет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b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у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порівнянні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з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рітейлами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України</a:t>
            </a:r>
            <a:endParaRPr lang="ru-U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endParaRPr lang="ru-U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30F19DA-7FCC-4EE3-8058-2D47C9D657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30869" y="2518532"/>
            <a:ext cx="667060" cy="66706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2747FE1-6295-42A6-8B91-03A852D16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364" y="2276604"/>
            <a:ext cx="1435897" cy="114929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1B600A2-582D-456A-BE37-445A2466FB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697" y="2518532"/>
            <a:ext cx="1041809" cy="66706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B64257-DD1D-4B32-9178-E9AE495DEA7A}"/>
              </a:ext>
            </a:extLst>
          </p:cNvPr>
          <p:cNvSpPr/>
          <p:nvPr/>
        </p:nvSpPr>
        <p:spPr>
          <a:xfrm>
            <a:off x="1240971" y="3811437"/>
            <a:ext cx="43853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D0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Категорії порівняння</a:t>
            </a:r>
            <a:r>
              <a:rPr lang="uk-UA" dirty="0">
                <a:solidFill>
                  <a:srgbClr val="0D0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: </a:t>
            </a:r>
            <a:br>
              <a:rPr lang="uk-UA" dirty="0">
                <a:solidFill>
                  <a:srgbClr val="0D0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br>
              <a:rPr lang="uk-UA" dirty="0">
                <a:solidFill>
                  <a:srgbClr val="0D0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r>
              <a:rPr lang="uk-UA" dirty="0">
                <a:solidFill>
                  <a:srgbClr val="0D0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Посуд    та     Спідня білизна</a:t>
            </a:r>
            <a:endParaRPr lang="ru-UA" dirty="0">
              <a:solidFill>
                <a:srgbClr val="0D068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6F05301-0ADC-4492-8FAD-247AE5B160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29478">
            <a:off x="1104852" y="4951835"/>
            <a:ext cx="1136524" cy="113652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7A8CD9A-9FA9-43D6-99D1-9CD20401B5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4326">
            <a:off x="4211719" y="4671507"/>
            <a:ext cx="1317656" cy="1317656"/>
          </a:xfrm>
          <a:prstGeom prst="rect">
            <a:avLst/>
          </a:prstGeom>
        </p:spPr>
      </p:pic>
      <p:sp>
        <p:nvSpPr>
          <p:cNvPr id="13" name="Ромб 12">
            <a:extLst>
              <a:ext uri="{FF2B5EF4-FFF2-40B4-BE49-F238E27FC236}">
                <a16:creationId xmlns:a16="http://schemas.microsoft.com/office/drawing/2014/main" id="{27601C65-D593-46C5-A417-81AC17811214}"/>
              </a:ext>
            </a:extLst>
          </p:cNvPr>
          <p:cNvSpPr/>
          <p:nvPr/>
        </p:nvSpPr>
        <p:spPr>
          <a:xfrm>
            <a:off x="931539" y="3900196"/>
            <a:ext cx="239187" cy="220122"/>
          </a:xfrm>
          <a:prstGeom prst="diamon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507293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0">
              <a:srgbClr val="EBFFFF"/>
            </a:gs>
            <a:gs pos="92000">
              <a:schemeClr val="accent1">
                <a:lumMod val="45000"/>
                <a:lumOff val="55000"/>
              </a:schemeClr>
            </a:gs>
            <a:gs pos="96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A73BB6-6232-497A-84F7-266258406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785" y="794753"/>
            <a:ext cx="1723041" cy="137912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9879936-E449-40EF-94BB-D0ABAFC11660}"/>
              </a:ext>
            </a:extLst>
          </p:cNvPr>
          <p:cNvSpPr txBox="1"/>
          <p:nvPr/>
        </p:nvSpPr>
        <p:spPr>
          <a:xfrm>
            <a:off x="2440544" y="506705"/>
            <a:ext cx="7771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Ознайомлення з асортиментом та розміщенням товарів на полицях </a:t>
            </a:r>
            <a:r>
              <a:rPr lang="uk-UA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рітейлу</a:t>
            </a:r>
            <a:endParaRPr lang="ru-UA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C0EFDF-BA84-4EB0-8032-0AB4484813C4}"/>
              </a:ext>
            </a:extLst>
          </p:cNvPr>
          <p:cNvSpPr txBox="1"/>
          <p:nvPr/>
        </p:nvSpPr>
        <p:spPr>
          <a:xfrm>
            <a:off x="6475445" y="1104905"/>
            <a:ext cx="1623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UA"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54ED34B9-0F33-4139-A5C8-BCE42E8564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4689282"/>
              </p:ext>
            </p:extLst>
          </p:nvPr>
        </p:nvGraphicFramePr>
        <p:xfrm>
          <a:off x="6456363" y="1125538"/>
          <a:ext cx="5184775" cy="3686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969">
                  <a:extLst>
                    <a:ext uri="{9D8B030D-6E8A-4147-A177-3AD203B41FA5}">
                      <a16:colId xmlns:a16="http://schemas.microsoft.com/office/drawing/2014/main" val="3055886108"/>
                    </a:ext>
                  </a:extLst>
                </a:gridCol>
                <a:gridCol w="2646806">
                  <a:extLst>
                    <a:ext uri="{9D8B030D-6E8A-4147-A177-3AD203B41FA5}">
                      <a16:colId xmlns:a16="http://schemas.microsoft.com/office/drawing/2014/main" val="3042453305"/>
                    </a:ext>
                  </a:extLst>
                </a:gridCol>
              </a:tblGrid>
              <a:tr h="30734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Переваги</a:t>
                      </a:r>
                      <a:endParaRPr lang="ru-UA" sz="1600" dirty="0"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Недол</a:t>
                      </a:r>
                      <a:r>
                        <a:rPr lang="uk-UA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іки</a:t>
                      </a:r>
                      <a:endParaRPr lang="ru-UA" sz="1600" dirty="0"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68848153"/>
                  </a:ext>
                </a:extLst>
              </a:tr>
              <a:tr h="530875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повнота</a:t>
                      </a:r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асортименту</a:t>
                      </a:r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посуду </a:t>
                      </a:r>
                      <a:endParaRPr lang="ru-UA" sz="1600" dirty="0"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асортимент </a:t>
                      </a:r>
                      <a:r>
                        <a:rPr lang="uk-UA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дизайнів</a:t>
                      </a:r>
                      <a:r>
                        <a:rPr lang="uk-UA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не широкий</a:t>
                      </a:r>
                      <a:endParaRPr lang="ru-UA" sz="1600" dirty="0"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1369080"/>
                  </a:ext>
                </a:extLst>
              </a:tr>
              <a:tr h="754401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впізнавані</a:t>
                      </a:r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бренди</a:t>
                      </a:r>
                      <a:endParaRPr lang="ru-UA" sz="1600" dirty="0"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не на </a:t>
                      </a:r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всіх</a:t>
                      </a:r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торгових</a:t>
                      </a:r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точках </a:t>
                      </a:r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мережі</a:t>
                      </a:r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присутній</a:t>
                      </a:r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посуд </a:t>
                      </a:r>
                      <a:endParaRPr lang="ru-UA" sz="1600" dirty="0"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25183459"/>
                  </a:ext>
                </a:extLst>
              </a:tr>
              <a:tr h="9779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гарно налаштована реклама на трендові товари</a:t>
                      </a:r>
                      <a:endParaRPr lang="ru-UA" sz="1600" dirty="0"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  <a:p>
                      <a:endParaRPr lang="ru-UA" sz="1600" dirty="0"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в </a:t>
                      </a:r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порівнянні</a:t>
                      </a:r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ціновий</a:t>
                      </a:r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діапазон</a:t>
                      </a:r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різниться</a:t>
                      </a:r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у </a:t>
                      </a:r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вищу</a:t>
                      </a:r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сторону</a:t>
                      </a:r>
                      <a:endParaRPr lang="ru-UA" sz="1600" dirty="0"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  <a:p>
                      <a:endParaRPr lang="ru-UA" sz="1600" dirty="0"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4702823"/>
                  </a:ext>
                </a:extLst>
              </a:tr>
              <a:tr h="547542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іменний</a:t>
                      </a:r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посуд</a:t>
                      </a:r>
                      <a:endParaRPr lang="ru-UA" sz="1600" dirty="0"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відсутня</a:t>
                      </a:r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спідня</a:t>
                      </a:r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білизна</a:t>
                      </a:r>
                      <a:endParaRPr lang="ru-UA" sz="1600" dirty="0"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2436616"/>
                  </a:ext>
                </a:extLst>
              </a:tr>
              <a:tr h="307348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виділені окремі зони</a:t>
                      </a:r>
                      <a:endParaRPr lang="ru-UA" sz="1600" dirty="0"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41703019"/>
                  </a:ext>
                </a:extLst>
              </a:tr>
            </a:tbl>
          </a:graphicData>
        </a:graphic>
      </p:graphicFrame>
      <p:sp>
        <p:nvSpPr>
          <p:cNvPr id="5" name="Ромб 4">
            <a:extLst>
              <a:ext uri="{FF2B5EF4-FFF2-40B4-BE49-F238E27FC236}">
                <a16:creationId xmlns:a16="http://schemas.microsoft.com/office/drawing/2014/main" id="{821BEA41-2817-4928-AFDC-00A634F2D03E}"/>
              </a:ext>
            </a:extLst>
          </p:cNvPr>
          <p:cNvSpPr/>
          <p:nvPr/>
        </p:nvSpPr>
        <p:spPr>
          <a:xfrm>
            <a:off x="6139543" y="5254544"/>
            <a:ext cx="373225" cy="348238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9" name="Ромб 8">
            <a:extLst>
              <a:ext uri="{FF2B5EF4-FFF2-40B4-BE49-F238E27FC236}">
                <a16:creationId xmlns:a16="http://schemas.microsoft.com/office/drawing/2014/main" id="{6A828E8B-8A62-4E6E-9F3D-9B3FFCB1510B}"/>
              </a:ext>
            </a:extLst>
          </p:cNvPr>
          <p:cNvSpPr/>
          <p:nvPr/>
        </p:nvSpPr>
        <p:spPr>
          <a:xfrm>
            <a:off x="6190861" y="6048564"/>
            <a:ext cx="270588" cy="29858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DB5E4F-E9FA-4589-8651-F9590E0B44E8}"/>
              </a:ext>
            </a:extLst>
          </p:cNvPr>
          <p:cNvSpPr txBox="1"/>
          <p:nvPr/>
        </p:nvSpPr>
        <p:spPr>
          <a:xfrm>
            <a:off x="6512768" y="5136275"/>
            <a:ext cx="49732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Даний </a:t>
            </a:r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рітейл</a:t>
            </a:r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не </a:t>
            </a:r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спеціалізується</a:t>
            </a:r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на </a:t>
            </a:r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продажі</a:t>
            </a:r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товарів</a:t>
            </a:r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категорії</a:t>
            </a:r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спідня</a:t>
            </a:r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білизна</a:t>
            </a:r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.  .</a:t>
            </a:r>
            <a:endParaRPr lang="ru-UA" sz="16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8A363C-0E23-4649-8709-202ECC0A8585}"/>
              </a:ext>
            </a:extLst>
          </p:cNvPr>
          <p:cNvSpPr txBox="1"/>
          <p:nvPr/>
        </p:nvSpPr>
        <p:spPr>
          <a:xfrm>
            <a:off x="6512769" y="5749984"/>
            <a:ext cx="4973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Сільпо</a:t>
            </a:r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не є </a:t>
            </a:r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головним</a:t>
            </a:r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конкурентом Аврора </a:t>
            </a:r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мультимаркет</a:t>
            </a:r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, </a:t>
            </a:r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бо</a:t>
            </a:r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направлений на ЦА </a:t>
            </a:r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із</a:t>
            </a:r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вищою</a:t>
            </a:r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платіжною</a:t>
            </a:r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спроможністю</a:t>
            </a:r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.</a:t>
            </a:r>
            <a:endParaRPr lang="ru-UA" sz="16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C2EC61C-8E38-42BF-9C6D-C97177BF3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896" y="2329384"/>
            <a:ext cx="3862817" cy="289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447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rgbClr val="EBFFFF"/>
            </a:gs>
            <a:gs pos="5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00C433B-63C8-463D-9E18-7A2A1562ACB9}"/>
              </a:ext>
            </a:extLst>
          </p:cNvPr>
          <p:cNvSpPr/>
          <p:nvPr/>
        </p:nvSpPr>
        <p:spPr>
          <a:xfrm>
            <a:off x="2483898" y="495933"/>
            <a:ext cx="96336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Ознайомлення з асортиментом та розміщенням товарів на полицях </a:t>
            </a:r>
            <a:r>
              <a:rPr lang="uk-UA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рітейлу</a:t>
            </a:r>
            <a:endParaRPr lang="ru-UA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8FB1B2C-9CE8-4F03-A442-D7D72C792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640759" y="1059891"/>
            <a:ext cx="746615" cy="746615"/>
          </a:xfrm>
          <a:prstGeom prst="rect">
            <a:avLst/>
          </a:prstGeom>
        </p:spPr>
      </p:pic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BB88DA11-4F15-4E71-BD65-28C2E93451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937278"/>
              </p:ext>
            </p:extLst>
          </p:nvPr>
        </p:nvGraphicFramePr>
        <p:xfrm>
          <a:off x="6491288" y="1474739"/>
          <a:ext cx="5149850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4925">
                  <a:extLst>
                    <a:ext uri="{9D8B030D-6E8A-4147-A177-3AD203B41FA5}">
                      <a16:colId xmlns:a16="http://schemas.microsoft.com/office/drawing/2014/main" val="3673983019"/>
                    </a:ext>
                  </a:extLst>
                </a:gridCol>
                <a:gridCol w="2574925">
                  <a:extLst>
                    <a:ext uri="{9D8B030D-6E8A-4147-A177-3AD203B41FA5}">
                      <a16:colId xmlns:a16="http://schemas.microsoft.com/office/drawing/2014/main" val="4094674192"/>
                    </a:ext>
                  </a:extLst>
                </a:gridCol>
              </a:tblGrid>
              <a:tr h="364429"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Переваги</a:t>
                      </a:r>
                      <a:endParaRPr lang="ru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Недоліки</a:t>
                      </a:r>
                      <a:endParaRPr lang="ru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1271598"/>
                  </a:ext>
                </a:extLst>
              </a:tr>
              <a:tr h="819966">
                <a:tc>
                  <a:txBody>
                    <a:bodyPr/>
                    <a:lstStyle/>
                    <a:p>
                      <a:r>
                        <a:rPr lang="uk-UA" dirty="0"/>
                        <a:t>доступні ціни </a:t>
                      </a:r>
                      <a:endParaRPr lang="ru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Відсутні</a:t>
                      </a:r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окремі</a:t>
                      </a:r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стелажі</a:t>
                      </a:r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для </a:t>
                      </a:r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даних</a:t>
                      </a:r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категорій</a:t>
                      </a:r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товару </a:t>
                      </a:r>
                      <a:endParaRPr lang="ru-UA" sz="1600" dirty="0"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1906486"/>
                  </a:ext>
                </a:extLst>
              </a:tr>
              <a:tr h="364429">
                <a:tc>
                  <a:txBody>
                    <a:bodyPr/>
                    <a:lstStyle/>
                    <a:p>
                      <a:endParaRPr lang="ru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не </a:t>
                      </a:r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впізнавані</a:t>
                      </a:r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бренди</a:t>
                      </a:r>
                      <a:endParaRPr lang="ru-UA" sz="1600" dirty="0"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0134143"/>
                  </a:ext>
                </a:extLst>
              </a:tr>
              <a:tr h="577013">
                <a:tc>
                  <a:txBody>
                    <a:bodyPr/>
                    <a:lstStyle/>
                    <a:p>
                      <a:endParaRPr lang="ru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товар має неохайний вигляд</a:t>
                      </a:r>
                      <a:endParaRPr lang="ru-UA" sz="1600" dirty="0"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4473280"/>
                  </a:ext>
                </a:extLst>
              </a:tr>
              <a:tr h="364429">
                <a:tc>
                  <a:txBody>
                    <a:bodyPr/>
                    <a:lstStyle/>
                    <a:p>
                      <a:endParaRPr lang="ru-U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відсутній асортимент</a:t>
                      </a:r>
                      <a:endParaRPr lang="ru-UA" sz="1600" dirty="0"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8634493"/>
                  </a:ext>
                </a:extLst>
              </a:tr>
              <a:tr h="577013">
                <a:tc>
                  <a:txBody>
                    <a:bodyPr/>
                    <a:lstStyle/>
                    <a:p>
                      <a:endParaRPr lang="ru-U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викладки</a:t>
                      </a:r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товару по </a:t>
                      </a:r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категоріям</a:t>
                      </a:r>
                      <a:r>
                        <a:rPr lang="ru-RU" sz="1600" dirty="0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1600" dirty="0" err="1"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відсутня</a:t>
                      </a:r>
                      <a:endParaRPr lang="ru-UA" sz="1600" dirty="0"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2838541"/>
                  </a:ext>
                </a:extLst>
              </a:tr>
            </a:tbl>
          </a:graphicData>
        </a:graphic>
      </p:graphicFrame>
      <p:sp>
        <p:nvSpPr>
          <p:cNvPr id="9" name="Ромб 8">
            <a:extLst>
              <a:ext uri="{FF2B5EF4-FFF2-40B4-BE49-F238E27FC236}">
                <a16:creationId xmlns:a16="http://schemas.microsoft.com/office/drawing/2014/main" id="{9476433C-F693-4C15-A21A-0BA6F3E3365D}"/>
              </a:ext>
            </a:extLst>
          </p:cNvPr>
          <p:cNvSpPr/>
          <p:nvPr/>
        </p:nvSpPr>
        <p:spPr>
          <a:xfrm>
            <a:off x="6252013" y="5340083"/>
            <a:ext cx="373225" cy="348238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6D3DDE-5EBF-498F-B0D2-A8548DAB20F9}"/>
              </a:ext>
            </a:extLst>
          </p:cNvPr>
          <p:cNvSpPr txBox="1"/>
          <p:nvPr/>
        </p:nvSpPr>
        <p:spPr>
          <a:xfrm>
            <a:off x="6813300" y="4960204"/>
            <a:ext cx="4883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АТБ не є </a:t>
            </a:r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головним</a:t>
            </a:r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конкурентом Аврора </a:t>
            </a:r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мультимаркет</a:t>
            </a:r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в </a:t>
            </a:r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категорії</a:t>
            </a:r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посуд та </a:t>
            </a:r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спідня</a:t>
            </a:r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білизна</a:t>
            </a:r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, </a:t>
            </a:r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адже</a:t>
            </a:r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спеціалізується</a:t>
            </a:r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на </a:t>
            </a:r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виробництві</a:t>
            </a:r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та продажу </a:t>
            </a:r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харчових</a:t>
            </a:r>
            <a:r>
              <a:rPr lang="ru-RU" sz="16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6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продуктів</a:t>
            </a:r>
            <a:r>
              <a:rPr lang="ru-RU" dirty="0"/>
              <a:t>.</a:t>
            </a:r>
            <a:endParaRPr lang="ru-UA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1930318-EE32-403C-A299-8511E842B7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856" y="3350929"/>
            <a:ext cx="1828420" cy="137131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5E4461C-5589-4ACF-B74D-8C323E1A05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281" y="4937409"/>
            <a:ext cx="1828421" cy="137131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55145BD-0EA1-4E63-849B-B9482099C9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13" y="4937409"/>
            <a:ext cx="1828421" cy="137131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44E7DAD-2147-43C9-82E3-02E302D893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282" y="1822020"/>
            <a:ext cx="1828421" cy="137131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5548AA0-118B-48FF-8445-9014BF0CAF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56" y="1806506"/>
            <a:ext cx="1828421" cy="137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560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1000">
              <a:srgbClr val="EBFFFF"/>
            </a:gs>
            <a:gs pos="75000">
              <a:schemeClr val="accent1">
                <a:lumMod val="45000"/>
                <a:lumOff val="55000"/>
              </a:schemeClr>
            </a:gs>
            <a:gs pos="89000">
              <a:schemeClr val="accent1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653536-05FF-444D-8DD0-FBB8DE3C4E40}"/>
              </a:ext>
            </a:extLst>
          </p:cNvPr>
          <p:cNvSpPr txBox="1"/>
          <p:nvPr/>
        </p:nvSpPr>
        <p:spPr>
          <a:xfrm>
            <a:off x="2432488" y="502572"/>
            <a:ext cx="7667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Ознайомлення з асортиментом та розміщенням товарів на полицях </a:t>
            </a:r>
            <a:r>
              <a:rPr lang="uk-UA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рітейлу</a:t>
            </a:r>
            <a:endParaRPr lang="ru-UA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CAA5EC1-4825-465A-9AD4-7C0AC7EB11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488" y="1022520"/>
            <a:ext cx="1014667" cy="626416"/>
          </a:xfrm>
          <a:prstGeom prst="rect">
            <a:avLst/>
          </a:prstGeom>
        </p:spPr>
      </p:pic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C8B2E5D7-8984-473F-8DC5-1590F75643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429140"/>
              </p:ext>
            </p:extLst>
          </p:nvPr>
        </p:nvGraphicFramePr>
        <p:xfrm>
          <a:off x="6380313" y="1125538"/>
          <a:ext cx="5260627" cy="5183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5855">
                  <a:extLst>
                    <a:ext uri="{9D8B030D-6E8A-4147-A177-3AD203B41FA5}">
                      <a16:colId xmlns:a16="http://schemas.microsoft.com/office/drawing/2014/main" val="301004656"/>
                    </a:ext>
                  </a:extLst>
                </a:gridCol>
                <a:gridCol w="1074772">
                  <a:extLst>
                    <a:ext uri="{9D8B030D-6E8A-4147-A177-3AD203B41FA5}">
                      <a16:colId xmlns:a16="http://schemas.microsoft.com/office/drawing/2014/main" val="585033806"/>
                    </a:ext>
                  </a:extLst>
                </a:gridCol>
              </a:tblGrid>
              <a:tr h="310407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Переваги </a:t>
                      </a:r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/>
                        <a:t>Недоліки </a:t>
                      </a:r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9433035"/>
                  </a:ext>
                </a:extLst>
              </a:tr>
              <a:tr h="744976">
                <a:tc>
                  <a:txBody>
                    <a:bodyPr/>
                    <a:lstStyle/>
                    <a:p>
                      <a:r>
                        <a:rPr lang="ru-RU" sz="1400" dirty="0" err="1"/>
                        <a:t>повнота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асортименту</a:t>
                      </a:r>
                      <a:r>
                        <a:rPr lang="ru-RU" sz="1400" dirty="0"/>
                        <a:t> посуду</a:t>
                      </a:r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/>
                        <a:t>кількість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торгових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точок</a:t>
                      </a:r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0382620"/>
                  </a:ext>
                </a:extLst>
              </a:tr>
              <a:tr h="310407">
                <a:tc>
                  <a:txBody>
                    <a:bodyPr/>
                    <a:lstStyle/>
                    <a:p>
                      <a:r>
                        <a:rPr lang="ru-RU" sz="1400" dirty="0"/>
                        <a:t>посуд в </a:t>
                      </a:r>
                      <a:r>
                        <a:rPr lang="ru-RU" sz="1400" dirty="0" err="1"/>
                        <a:t>різних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кольорах</a:t>
                      </a:r>
                      <a:r>
                        <a:rPr lang="ru-RU" sz="1400" dirty="0"/>
                        <a:t> та </a:t>
                      </a:r>
                      <a:r>
                        <a:rPr lang="ru-RU" sz="1400" dirty="0" err="1"/>
                        <a:t>відповідає</a:t>
                      </a:r>
                      <a:r>
                        <a:rPr lang="ru-RU" sz="1400" dirty="0"/>
                        <a:t> трендам</a:t>
                      </a:r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7769957"/>
                  </a:ext>
                </a:extLst>
              </a:tr>
              <a:tr h="310407">
                <a:tc>
                  <a:txBody>
                    <a:bodyPr/>
                    <a:lstStyle/>
                    <a:p>
                      <a:r>
                        <a:rPr lang="ru-RU" sz="1400" dirty="0" err="1"/>
                        <a:t>ціновий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діапазон</a:t>
                      </a:r>
                      <a:r>
                        <a:rPr lang="ru-RU" sz="1400" dirty="0"/>
                        <a:t> широкий </a:t>
                      </a:r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6140209"/>
                  </a:ext>
                </a:extLst>
              </a:tr>
              <a:tr h="310407">
                <a:tc>
                  <a:txBody>
                    <a:bodyPr/>
                    <a:lstStyle/>
                    <a:p>
                      <a:r>
                        <a:rPr lang="ru-RU" sz="1400" dirty="0"/>
                        <a:t>товар </a:t>
                      </a:r>
                      <a:r>
                        <a:rPr lang="ru-RU" sz="1400" dirty="0" err="1"/>
                        <a:t>поділений</a:t>
                      </a:r>
                      <a:r>
                        <a:rPr lang="ru-RU" sz="1400" dirty="0"/>
                        <a:t> за характеристиками </a:t>
                      </a:r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212041"/>
                  </a:ext>
                </a:extLst>
              </a:tr>
              <a:tr h="310407">
                <a:tc>
                  <a:txBody>
                    <a:bodyPr/>
                    <a:lstStyle/>
                    <a:p>
                      <a:r>
                        <a:rPr lang="ru-RU" sz="1400" dirty="0" err="1"/>
                        <a:t>широкі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стелажі</a:t>
                      </a:r>
                      <a:r>
                        <a:rPr lang="ru-RU" sz="1400" dirty="0"/>
                        <a:t> для товару </a:t>
                      </a:r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4771159"/>
                  </a:ext>
                </a:extLst>
              </a:tr>
              <a:tr h="310407">
                <a:tc>
                  <a:txBody>
                    <a:bodyPr/>
                    <a:lstStyle/>
                    <a:p>
                      <a:r>
                        <a:rPr lang="ru-RU" sz="1400" dirty="0"/>
                        <a:t>товар </a:t>
                      </a:r>
                      <a:r>
                        <a:rPr lang="ru-RU" sz="1400" dirty="0" err="1"/>
                        <a:t>розміщений</a:t>
                      </a:r>
                      <a:r>
                        <a:rPr lang="ru-RU" sz="1400" dirty="0"/>
                        <a:t> за </a:t>
                      </a:r>
                      <a:r>
                        <a:rPr lang="ru-RU" sz="1400" dirty="0" err="1"/>
                        <a:t>ціновою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діаграмою</a:t>
                      </a:r>
                      <a:r>
                        <a:rPr lang="ru-RU" sz="1400" dirty="0"/>
                        <a:t> </a:t>
                      </a:r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1684192"/>
                  </a:ext>
                </a:extLst>
              </a:tr>
              <a:tr h="589167">
                <a:tc>
                  <a:txBody>
                    <a:bodyPr/>
                    <a:lstStyle/>
                    <a:p>
                      <a:r>
                        <a:rPr lang="ru-RU" sz="1400" dirty="0" err="1"/>
                        <a:t>можливість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оглянути</a:t>
                      </a:r>
                      <a:r>
                        <a:rPr lang="ru-RU" sz="1400" dirty="0"/>
                        <a:t> товар не </a:t>
                      </a:r>
                      <a:r>
                        <a:rPr lang="ru-RU" sz="1400" dirty="0" err="1"/>
                        <a:t>прикладаючи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зусиль</a:t>
                      </a:r>
                      <a:r>
                        <a:rPr lang="ru-RU" sz="1400" dirty="0"/>
                        <a:t> для того, </a:t>
                      </a:r>
                      <a:r>
                        <a:rPr lang="ru-RU" sz="1400" dirty="0" err="1"/>
                        <a:t>щоб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його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дістати</a:t>
                      </a:r>
                      <a:r>
                        <a:rPr lang="ru-RU" sz="1400" dirty="0"/>
                        <a:t> </a:t>
                      </a:r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3329549"/>
                  </a:ext>
                </a:extLst>
              </a:tr>
              <a:tr h="310407">
                <a:tc>
                  <a:txBody>
                    <a:bodyPr/>
                    <a:lstStyle/>
                    <a:p>
                      <a:r>
                        <a:rPr lang="ru-RU" sz="1400" dirty="0" err="1"/>
                        <a:t>має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впізнавані</a:t>
                      </a:r>
                      <a:r>
                        <a:rPr lang="ru-RU" sz="1400" dirty="0"/>
                        <a:t> бренди</a:t>
                      </a:r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719228"/>
                  </a:ext>
                </a:extLst>
              </a:tr>
              <a:tr h="527691">
                <a:tc>
                  <a:txBody>
                    <a:bodyPr/>
                    <a:lstStyle/>
                    <a:p>
                      <a:r>
                        <a:rPr lang="ru-RU" sz="1400" dirty="0" err="1"/>
                        <a:t>спідня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білизна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розміщена</a:t>
                      </a:r>
                      <a:r>
                        <a:rPr lang="ru-RU" sz="1400" dirty="0"/>
                        <a:t> в </a:t>
                      </a:r>
                      <a:r>
                        <a:rPr lang="ru-RU" sz="1400" dirty="0" err="1"/>
                        <a:t>окремому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відділі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із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наявністю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примірочної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кімнати</a:t>
                      </a:r>
                      <a:r>
                        <a:rPr lang="ru-RU" sz="1400" dirty="0"/>
                        <a:t> </a:t>
                      </a:r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0484387"/>
                  </a:ext>
                </a:extLst>
              </a:tr>
              <a:tr h="527691">
                <a:tc>
                  <a:txBody>
                    <a:bodyPr/>
                    <a:lstStyle/>
                    <a:p>
                      <a:r>
                        <a:rPr lang="ru-RU" sz="1400" dirty="0" err="1"/>
                        <a:t>спідня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білизна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розміщена</a:t>
                      </a:r>
                      <a:r>
                        <a:rPr lang="ru-RU" sz="1400" dirty="0"/>
                        <a:t> на </a:t>
                      </a:r>
                      <a:r>
                        <a:rPr lang="ru-RU" sz="1400" dirty="0" err="1"/>
                        <a:t>відстані</a:t>
                      </a:r>
                      <a:r>
                        <a:rPr lang="ru-RU" sz="1400" dirty="0"/>
                        <a:t>, </a:t>
                      </a:r>
                      <a:r>
                        <a:rPr lang="ru-RU" sz="1400" dirty="0" err="1"/>
                        <a:t>що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дозволяє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переглядати</a:t>
                      </a:r>
                      <a:r>
                        <a:rPr lang="ru-RU" sz="1400" dirty="0"/>
                        <a:t> не </a:t>
                      </a:r>
                      <a:r>
                        <a:rPr lang="ru-RU" sz="1400" dirty="0" err="1"/>
                        <a:t>зачіпаючи</a:t>
                      </a:r>
                      <a:r>
                        <a:rPr lang="ru-RU" sz="1400" dirty="0"/>
                        <a:t> тканину </a:t>
                      </a:r>
                      <a:r>
                        <a:rPr lang="ru-RU" sz="1400" dirty="0" err="1"/>
                        <a:t>сусідніх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одиниць</a:t>
                      </a:r>
                      <a:r>
                        <a:rPr lang="ru-RU" sz="1400" dirty="0"/>
                        <a:t> </a:t>
                      </a:r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7981771"/>
                  </a:ext>
                </a:extLst>
              </a:tr>
              <a:tr h="310407">
                <a:tc>
                  <a:txBody>
                    <a:bodyPr/>
                    <a:lstStyle/>
                    <a:p>
                      <a:r>
                        <a:rPr lang="ru-RU" sz="1400" dirty="0" err="1"/>
                        <a:t>пластикові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вішаки</a:t>
                      </a:r>
                      <a:r>
                        <a:rPr lang="ru-RU" sz="1400" dirty="0"/>
                        <a:t>, </a:t>
                      </a:r>
                      <a:r>
                        <a:rPr lang="ru-RU" sz="1400" dirty="0" err="1"/>
                        <a:t>що</a:t>
                      </a:r>
                      <a:r>
                        <a:rPr lang="ru-RU" sz="1400" dirty="0"/>
                        <a:t> не </a:t>
                      </a:r>
                      <a:r>
                        <a:rPr lang="ru-RU" sz="1400" dirty="0" err="1"/>
                        <a:t>пошкоджують</a:t>
                      </a:r>
                      <a:r>
                        <a:rPr lang="ru-RU" sz="1400" dirty="0"/>
                        <a:t> тканину</a:t>
                      </a:r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6859864"/>
                  </a:ext>
                </a:extLst>
              </a:tr>
              <a:tr h="310407">
                <a:tc>
                  <a:txBody>
                    <a:bodyPr/>
                    <a:lstStyle/>
                    <a:p>
                      <a:r>
                        <a:rPr lang="uk-UA" sz="1400" dirty="0"/>
                        <a:t>окрема зона для акційного товару </a:t>
                      </a:r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U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6699838"/>
                  </a:ext>
                </a:extLst>
              </a:tr>
            </a:tbl>
          </a:graphicData>
        </a:graphic>
      </p:graphicFrame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C441927-683E-4BAC-989F-3853E8615D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431" y="4865154"/>
            <a:ext cx="1082678" cy="144357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155B5AF-9DB9-41A6-9ECA-DAD224C98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313" y="1335728"/>
            <a:ext cx="999874" cy="133316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C8ABA95-DD94-47A0-AB52-AA856F1912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64" y="1335728"/>
            <a:ext cx="1014667" cy="135289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912504F-CC4F-4C2B-A267-B97C9CEB54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13" y="2984828"/>
            <a:ext cx="1156794" cy="154239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8C0C9B8-729D-425C-BD42-0DC14413B6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315" y="2959972"/>
            <a:ext cx="1156794" cy="154239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4BE2580-0692-4F1A-A715-F806CF3796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094" y="1987967"/>
            <a:ext cx="2056523" cy="154239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4920318-6EB5-405A-9960-8CF37DE3E6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976" y="4128857"/>
            <a:ext cx="1924761" cy="1443571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00B5C3D5-F865-4C94-B358-C920DAFA7C6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13" y="4865154"/>
            <a:ext cx="1082678" cy="144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33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91BFFF"/>
            </a:gs>
            <a:gs pos="100000">
              <a:srgbClr val="F9FFFF"/>
            </a:gs>
            <a:gs pos="61000">
              <a:srgbClr val="F9FFFF">
                <a:lumMod val="38000"/>
                <a:lumOff val="62000"/>
                <a:alpha val="72000"/>
              </a:srgbClr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07FB09-686C-40F7-B217-2BA5117FAD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824" y="38602"/>
            <a:ext cx="6285176" cy="6322187"/>
          </a:xfrm>
          <a:prstGeom prst="rect">
            <a:avLst/>
          </a:prstGeom>
          <a:gradFill>
            <a:gsLst>
              <a:gs pos="22000">
                <a:srgbClr val="EBFFFF"/>
              </a:gs>
              <a:gs pos="73000">
                <a:srgbClr val="F9FFFF"/>
              </a:gs>
            </a:gsLst>
            <a:lin ang="10800000" scaled="1"/>
          </a:gradFill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12FFA4-D471-4E58-91BC-B89844873D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971" y="696881"/>
            <a:ext cx="338554" cy="3385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1CB761-15D6-43A6-8E5A-68578684603B}"/>
              </a:ext>
            </a:extLst>
          </p:cNvPr>
          <p:cNvSpPr txBox="1"/>
          <p:nvPr/>
        </p:nvSpPr>
        <p:spPr>
          <a:xfrm>
            <a:off x="7175845" y="621572"/>
            <a:ext cx="4491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ТА-</a:t>
            </a: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</a:t>
            </a:r>
            <a:r>
              <a:rPr lang="uk-UA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 є головним конкурентом мережі Аврора </a:t>
            </a:r>
            <a:r>
              <a:rPr lang="uk-UA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мультимаркет</a:t>
            </a:r>
            <a:r>
              <a:rPr lang="uk-UA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і має переваги в повноті асортименту та розміщенні товару по широким окремим зонам</a:t>
            </a:r>
            <a:r>
              <a:rPr lang="uk-UA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endParaRPr lang="ru-UA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6B72AE-0BDC-43BC-A79D-8EB2CEC385B1}"/>
              </a:ext>
            </a:extLst>
          </p:cNvPr>
          <p:cNvSpPr txBox="1"/>
          <p:nvPr/>
        </p:nvSpPr>
        <p:spPr>
          <a:xfrm>
            <a:off x="1510036" y="726678"/>
            <a:ext cx="59956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>
                <a:solidFill>
                  <a:srgbClr val="D52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_Стратегія розвитку_</a:t>
            </a:r>
            <a:endParaRPr lang="ru-UA" sz="1600" b="1" dirty="0">
              <a:solidFill>
                <a:srgbClr val="D527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679931-9948-445E-A13F-DFC5D814C834}"/>
              </a:ext>
            </a:extLst>
          </p:cNvPr>
          <p:cNvSpPr txBox="1"/>
          <p:nvPr/>
        </p:nvSpPr>
        <p:spPr>
          <a:xfrm>
            <a:off x="658813" y="1356717"/>
            <a:ext cx="5628273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розширення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бази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постачальників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товарів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якісного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виробництва</a:t>
            </a:r>
            <a:b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b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використовувати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«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зелені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»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технології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,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щоб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продемонструвати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свою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прихильність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до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сталого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розвитку</a:t>
            </a:r>
            <a:b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b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розробити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унікальні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паковання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Аврора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мільтимаркет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для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якісного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товару для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впізнаваності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та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довіри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покупців</a:t>
            </a:r>
            <a:b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b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використовувати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еко-матеріали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для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виготовлення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паковання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товарів</a:t>
            </a:r>
            <a:b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b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слідкуючи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за трендами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сезонів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поповнювати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асортимент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товаром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актуальних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кольорів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та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фасонів</a:t>
            </a:r>
            <a:b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b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в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категорії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спідня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білизна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розширити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асортимент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товарами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нестандартних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параметрів</a:t>
            </a:r>
            <a:b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b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використовувати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вішаки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що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не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псують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тканину на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спідній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білизні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b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b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для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розміщення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спідньої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білизни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виділити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окрему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зону, де товар буде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вільно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переглядатися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покупцями</a:t>
            </a:r>
            <a:endParaRPr lang="ru-RU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b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залучати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до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рекламної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співпраці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блогерів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та мед</a:t>
            </a:r>
            <a:r>
              <a:rPr lang="uk-UA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іа</a:t>
            </a:r>
            <a:r>
              <a:rPr lang="uk-UA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-особистостей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із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великою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аудиторією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в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соц.мережах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для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створення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більшої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впізнаваності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бренду та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довіри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до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мережі</a:t>
            </a: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Аврора </a:t>
            </a:r>
            <a:r>
              <a:rPr lang="ru-RU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мультимаркет</a:t>
            </a:r>
            <a:b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ru-UA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0" name="Ромб 9">
            <a:extLst>
              <a:ext uri="{FF2B5EF4-FFF2-40B4-BE49-F238E27FC236}">
                <a16:creationId xmlns:a16="http://schemas.microsoft.com/office/drawing/2014/main" id="{2BD7ABB8-026D-495D-83E7-F5E7AF1DA09B}"/>
              </a:ext>
            </a:extLst>
          </p:cNvPr>
          <p:cNvSpPr/>
          <p:nvPr/>
        </p:nvSpPr>
        <p:spPr>
          <a:xfrm>
            <a:off x="325085" y="1345474"/>
            <a:ext cx="245734" cy="317112"/>
          </a:xfrm>
          <a:prstGeom prst="diamond">
            <a:avLst/>
          </a:prstGeom>
          <a:solidFill>
            <a:srgbClr val="A5B0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1" name="Ромб 10">
            <a:extLst>
              <a:ext uri="{FF2B5EF4-FFF2-40B4-BE49-F238E27FC236}">
                <a16:creationId xmlns:a16="http://schemas.microsoft.com/office/drawing/2014/main" id="{9D07E48F-4E31-430A-8FF6-1D660373FE77}"/>
              </a:ext>
            </a:extLst>
          </p:cNvPr>
          <p:cNvSpPr/>
          <p:nvPr/>
        </p:nvSpPr>
        <p:spPr>
          <a:xfrm>
            <a:off x="321826" y="1835155"/>
            <a:ext cx="245734" cy="317112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12" name="Ромб 11">
            <a:extLst>
              <a:ext uri="{FF2B5EF4-FFF2-40B4-BE49-F238E27FC236}">
                <a16:creationId xmlns:a16="http://schemas.microsoft.com/office/drawing/2014/main" id="{004A8C66-9DA3-44CA-9B37-F6306C306181}"/>
              </a:ext>
            </a:extLst>
          </p:cNvPr>
          <p:cNvSpPr/>
          <p:nvPr/>
        </p:nvSpPr>
        <p:spPr>
          <a:xfrm>
            <a:off x="318160" y="2434796"/>
            <a:ext cx="245734" cy="317112"/>
          </a:xfrm>
          <a:prstGeom prst="diamond">
            <a:avLst/>
          </a:prstGeom>
          <a:solidFill>
            <a:srgbClr val="A5B0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13" name="Ромб 12">
            <a:extLst>
              <a:ext uri="{FF2B5EF4-FFF2-40B4-BE49-F238E27FC236}">
                <a16:creationId xmlns:a16="http://schemas.microsoft.com/office/drawing/2014/main" id="{8BF1117F-673B-429F-9BC9-4CF577C4928F}"/>
              </a:ext>
            </a:extLst>
          </p:cNvPr>
          <p:cNvSpPr/>
          <p:nvPr/>
        </p:nvSpPr>
        <p:spPr>
          <a:xfrm>
            <a:off x="325085" y="2949048"/>
            <a:ext cx="245734" cy="317112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4" name="Ромб 13">
            <a:extLst>
              <a:ext uri="{FF2B5EF4-FFF2-40B4-BE49-F238E27FC236}">
                <a16:creationId xmlns:a16="http://schemas.microsoft.com/office/drawing/2014/main" id="{92457DB3-C1C4-4677-AF6A-FDC3E3170089}"/>
              </a:ext>
            </a:extLst>
          </p:cNvPr>
          <p:cNvSpPr/>
          <p:nvPr/>
        </p:nvSpPr>
        <p:spPr>
          <a:xfrm>
            <a:off x="318160" y="3445453"/>
            <a:ext cx="245734" cy="317112"/>
          </a:xfrm>
          <a:prstGeom prst="diamond">
            <a:avLst/>
          </a:prstGeom>
          <a:solidFill>
            <a:srgbClr val="A5B0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15" name="Ромб 14">
            <a:extLst>
              <a:ext uri="{FF2B5EF4-FFF2-40B4-BE49-F238E27FC236}">
                <a16:creationId xmlns:a16="http://schemas.microsoft.com/office/drawing/2014/main" id="{ED5976A6-3B68-4895-B3C6-F776BD4B4E60}"/>
              </a:ext>
            </a:extLst>
          </p:cNvPr>
          <p:cNvSpPr/>
          <p:nvPr/>
        </p:nvSpPr>
        <p:spPr>
          <a:xfrm>
            <a:off x="325085" y="4034853"/>
            <a:ext cx="245734" cy="317112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6" name="Ромб 15">
            <a:extLst>
              <a:ext uri="{FF2B5EF4-FFF2-40B4-BE49-F238E27FC236}">
                <a16:creationId xmlns:a16="http://schemas.microsoft.com/office/drawing/2014/main" id="{D2195D09-551A-44D9-A471-92B3D7ABE57D}"/>
              </a:ext>
            </a:extLst>
          </p:cNvPr>
          <p:cNvSpPr/>
          <p:nvPr/>
        </p:nvSpPr>
        <p:spPr>
          <a:xfrm>
            <a:off x="318160" y="4531258"/>
            <a:ext cx="245734" cy="317112"/>
          </a:xfrm>
          <a:prstGeom prst="diamond">
            <a:avLst/>
          </a:prstGeom>
          <a:solidFill>
            <a:srgbClr val="A5B0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7" name="Ромб 16">
            <a:extLst>
              <a:ext uri="{FF2B5EF4-FFF2-40B4-BE49-F238E27FC236}">
                <a16:creationId xmlns:a16="http://schemas.microsoft.com/office/drawing/2014/main" id="{444FF7AE-C542-4C7F-8FD5-5E462EE16316}"/>
              </a:ext>
            </a:extLst>
          </p:cNvPr>
          <p:cNvSpPr/>
          <p:nvPr/>
        </p:nvSpPr>
        <p:spPr>
          <a:xfrm>
            <a:off x="318160" y="5057835"/>
            <a:ext cx="245734" cy="317112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8" name="Ромб 17">
            <a:extLst>
              <a:ext uri="{FF2B5EF4-FFF2-40B4-BE49-F238E27FC236}">
                <a16:creationId xmlns:a16="http://schemas.microsoft.com/office/drawing/2014/main" id="{7FC3D40B-7D11-49C7-B390-6B29DC3B4B6C}"/>
              </a:ext>
            </a:extLst>
          </p:cNvPr>
          <p:cNvSpPr/>
          <p:nvPr/>
        </p:nvSpPr>
        <p:spPr>
          <a:xfrm>
            <a:off x="325085" y="5653118"/>
            <a:ext cx="245734" cy="317112"/>
          </a:xfrm>
          <a:prstGeom prst="diamond">
            <a:avLst/>
          </a:prstGeom>
          <a:solidFill>
            <a:srgbClr val="A5B0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D1BE34A-8E8A-4479-BFAF-E39CC1764B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175" y="5909115"/>
            <a:ext cx="338554" cy="33855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5CE59CD-4B85-4DB1-BA17-2488476D9BE0}"/>
              </a:ext>
            </a:extLst>
          </p:cNvPr>
          <p:cNvSpPr txBox="1"/>
          <p:nvPr/>
        </p:nvSpPr>
        <p:spPr>
          <a:xfrm>
            <a:off x="7224729" y="5864499"/>
            <a:ext cx="4393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Перевагою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Аврора </a:t>
            </a:r>
            <a:r>
              <a:rPr lang="ru-RU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мультимаркет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є </a:t>
            </a:r>
            <a:r>
              <a:rPr lang="ru-RU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рекламна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ніша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ru-RU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кількість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торгових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точок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та </a:t>
            </a:r>
            <a:r>
              <a:rPr lang="ru-RU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їх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розміщення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ru-UA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91AE5E1-DF7B-4D48-9595-F7C1C9620C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101" y="184700"/>
            <a:ext cx="1118091" cy="52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68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488</TotalTime>
  <Words>416</Words>
  <Application>Microsoft Office PowerPoint</Application>
  <PresentationFormat>Широкоэкранный</PresentationFormat>
  <Paragraphs>47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Roboto</vt:lpstr>
      <vt:lpstr>Roboto Black</vt:lpstr>
      <vt:lpstr>Roboto Light</vt:lpstr>
      <vt:lpstr>Roboto Medium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mari nechyporenko</dc:creator>
  <cp:lastModifiedBy>mari nechyporenko</cp:lastModifiedBy>
  <cp:revision>19</cp:revision>
  <dcterms:created xsi:type="dcterms:W3CDTF">2023-05-22T13:06:41Z</dcterms:created>
  <dcterms:modified xsi:type="dcterms:W3CDTF">2023-06-08T10:46:41Z</dcterms:modified>
</cp:coreProperties>
</file>