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2B5953-8463-DF9E-BE9A-FCDB271DF8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66" r="1" b="8862"/>
          <a:stretch/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559A5F2-8BE0-4998-A1E4-1B145465A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3A6596D4-D53C-424F-9F16-CC8686C079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84541" y="0"/>
            <a:ext cx="7315200" cy="6858000"/>
          </a:xfrm>
          <a:prstGeom prst="parallelogram">
            <a:avLst>
              <a:gd name="adj" fmla="val 14937"/>
            </a:avLst>
          </a:prstGeom>
          <a:solidFill>
            <a:schemeClr val="tx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1BB890B-70D4-42FE-A599-6AEF1A42D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842D646-B58C-43C8-8152-01BC782B72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23">
            <a:extLst>
              <a:ext uri="{FF2B5EF4-FFF2-40B4-BE49-F238E27FC236}">
                <a16:creationId xmlns:a16="http://schemas.microsoft.com/office/drawing/2014/main" id="{9772CABD-4211-42AA-B349-D4002E52F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25">
            <a:extLst>
              <a:ext uri="{FF2B5EF4-FFF2-40B4-BE49-F238E27FC236}">
                <a16:creationId xmlns:a16="http://schemas.microsoft.com/office/drawing/2014/main" id="{BBD91630-4DBA-4294-8016-FEB5C3B0C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E67D1587-504D-41BC-9D48-B61257BFB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3C4363-5225-9BB4-8E7C-43C903E942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200" y="1678665"/>
            <a:ext cx="4569803" cy="236913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uk-UA" sz="4600" err="1"/>
              <a:t>Копенгагенські</a:t>
            </a:r>
            <a:r>
              <a:rPr lang="uk-UA" sz="4600"/>
              <a:t> критерії вступу до ЄС</a:t>
            </a:r>
          </a:p>
        </p:txBody>
      </p:sp>
      <p:sp>
        <p:nvSpPr>
          <p:cNvPr id="23" name="Rectangle 27">
            <a:extLst>
              <a:ext uri="{FF2B5EF4-FFF2-40B4-BE49-F238E27FC236}">
                <a16:creationId xmlns:a16="http://schemas.microsoft.com/office/drawing/2014/main" id="{8765DD1A-F044-4DE7-8A9B-7C30DC85A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8">
            <a:extLst>
              <a:ext uri="{FF2B5EF4-FFF2-40B4-BE49-F238E27FC236}">
                <a16:creationId xmlns:a16="http://schemas.microsoft.com/office/drawing/2014/main" id="{2FE2170D-72D6-48A8-8E9A-BFF3BF03D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29">
            <a:extLst>
              <a:ext uri="{FF2B5EF4-FFF2-40B4-BE49-F238E27FC236}">
                <a16:creationId xmlns:a16="http://schemas.microsoft.com/office/drawing/2014/main" id="{01D19436-094D-463D-AFEA-870FDBD03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9A2DE6E0-967C-4C58-8558-EC08F1138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03884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BB3A4790-1AF0-7113-B9C7-E090F6F04B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9189" y="0"/>
            <a:ext cx="10915135" cy="6858000"/>
          </a:xfrm>
        </p:spPr>
      </p:pic>
    </p:spTree>
    <p:extLst>
      <p:ext uri="{BB962C8B-B14F-4D97-AF65-F5344CB8AC3E}">
        <p14:creationId xmlns:p14="http://schemas.microsoft.com/office/powerpoint/2010/main" val="3625008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573D3EE3-E109-CD91-A924-96D615468A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3377" r="1" b="7696"/>
          <a:stretch/>
        </p:blipFill>
        <p:spPr>
          <a:xfrm>
            <a:off x="568452" y="571500"/>
            <a:ext cx="1105509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749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8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42" name="Rectangle 20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22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44" name="Rectangle 33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CE33F7D6-A7AD-7B2F-2758-FBCA2A565C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" b="31073"/>
          <a:stretch/>
        </p:blipFill>
        <p:spPr>
          <a:xfrm>
            <a:off x="568452" y="480060"/>
            <a:ext cx="11055096" cy="58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941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8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B123B4A8-1EE1-16DF-9120-E0D53595F8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2" name="Freeform: Shape 20">
            <a:extLst>
              <a:ext uri="{FF2B5EF4-FFF2-40B4-BE49-F238E27FC236}">
                <a16:creationId xmlns:a16="http://schemas.microsoft.com/office/drawing/2014/main" id="{85C2136B-77EC-41E9-BDB6-58A4AE142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33800"/>
            <a:ext cx="762000" cy="3124200"/>
          </a:xfrm>
          <a:custGeom>
            <a:avLst/>
            <a:gdLst>
              <a:gd name="connsiteX0" fmla="*/ 0 w 762000"/>
              <a:gd name="connsiteY0" fmla="*/ 0 h 3124200"/>
              <a:gd name="connsiteX1" fmla="*/ 762000 w 762000"/>
              <a:gd name="connsiteY1" fmla="*/ 3124200 h 3124200"/>
              <a:gd name="connsiteX2" fmla="*/ 0 w 762000"/>
              <a:gd name="connsiteY2" fmla="*/ 3124200 h 312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2000" h="3124200">
                <a:moveTo>
                  <a:pt x="0" y="0"/>
                </a:moveTo>
                <a:lnTo>
                  <a:pt x="762000" y="3124200"/>
                </a:lnTo>
                <a:lnTo>
                  <a:pt x="0" y="31242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43" name="Straight Connector 22">
            <a:extLst>
              <a:ext uri="{FF2B5EF4-FFF2-40B4-BE49-F238E27FC236}">
                <a16:creationId xmlns:a16="http://schemas.microsoft.com/office/drawing/2014/main" id="{E55891F3-A5E2-4418-8950-25FA2B731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274002" y="4502552"/>
            <a:ext cx="2917998" cy="235544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24">
            <a:extLst>
              <a:ext uri="{FF2B5EF4-FFF2-40B4-BE49-F238E27FC236}">
                <a16:creationId xmlns:a16="http://schemas.microsoft.com/office/drawing/2014/main" id="{FB1FCEB1-A7E1-417C-A7EF-AA30D5A08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3500" y="-16625"/>
            <a:ext cx="2667482" cy="68746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: Shape 26">
            <a:extLst>
              <a:ext uri="{FF2B5EF4-FFF2-40B4-BE49-F238E27FC236}">
                <a16:creationId xmlns:a16="http://schemas.microsoft.com/office/drawing/2014/main" id="{7FBCF2A6-1F18-4B68-B5D2-5B763ED41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2923" y="-16625"/>
            <a:ext cx="1269077" cy="6874625"/>
          </a:xfrm>
          <a:custGeom>
            <a:avLst/>
            <a:gdLst>
              <a:gd name="connsiteX0" fmla="*/ 714894 w 1269077"/>
              <a:gd name="connsiteY0" fmla="*/ 0 h 6874625"/>
              <a:gd name="connsiteX1" fmla="*/ 1269077 w 1269077"/>
              <a:gd name="connsiteY1" fmla="*/ 16625 h 6874625"/>
              <a:gd name="connsiteX2" fmla="*/ 1269077 w 1269077"/>
              <a:gd name="connsiteY2" fmla="*/ 6874625 h 6874625"/>
              <a:gd name="connsiteX3" fmla="*/ 0 w 1269077"/>
              <a:gd name="connsiteY3" fmla="*/ 6874625 h 687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9077" h="6874625">
                <a:moveTo>
                  <a:pt x="714894" y="0"/>
                </a:moveTo>
                <a:lnTo>
                  <a:pt x="1269077" y="16625"/>
                </a:lnTo>
                <a:lnTo>
                  <a:pt x="1269077" y="6874625"/>
                </a:lnTo>
                <a:lnTo>
                  <a:pt x="0" y="6874625"/>
                </a:lnTo>
                <a:close/>
              </a:path>
            </a:pathLst>
          </a:custGeom>
          <a:solidFill>
            <a:schemeClr val="accent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28">
            <a:extLst>
              <a:ext uri="{FF2B5EF4-FFF2-40B4-BE49-F238E27FC236}">
                <a16:creationId xmlns:a16="http://schemas.microsoft.com/office/drawing/2014/main" id="{FF3A27FB-A693-4A75-951E-0C77CD98F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374" y="-16624"/>
            <a:ext cx="1983626" cy="6874625"/>
          </a:xfrm>
          <a:custGeom>
            <a:avLst/>
            <a:gdLst>
              <a:gd name="connsiteX0" fmla="*/ 0 w 1983626"/>
              <a:gd name="connsiteY0" fmla="*/ 0 h 6874625"/>
              <a:gd name="connsiteX1" fmla="*/ 1983626 w 1983626"/>
              <a:gd name="connsiteY1" fmla="*/ 0 h 6874625"/>
              <a:gd name="connsiteX2" fmla="*/ 1983626 w 1983626"/>
              <a:gd name="connsiteY2" fmla="*/ 6874625 h 6874625"/>
              <a:gd name="connsiteX3" fmla="*/ 1522181 w 1983626"/>
              <a:gd name="connsiteY3" fmla="*/ 6874625 h 687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3626" h="6874625">
                <a:moveTo>
                  <a:pt x="0" y="0"/>
                </a:moveTo>
                <a:lnTo>
                  <a:pt x="1983626" y="0"/>
                </a:lnTo>
                <a:lnTo>
                  <a:pt x="1983626" y="6874625"/>
                </a:lnTo>
                <a:lnTo>
                  <a:pt x="1522181" y="6874625"/>
                </a:lnTo>
                <a:close/>
              </a:path>
            </a:pathLst>
          </a:cu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668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1157B1CA-286F-42B1-C29A-3111B0781A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1841891" cy="6858000"/>
          </a:xfrm>
        </p:spPr>
      </p:pic>
    </p:spTree>
    <p:extLst>
      <p:ext uri="{BB962C8B-B14F-4D97-AF65-F5344CB8AC3E}">
        <p14:creationId xmlns:p14="http://schemas.microsoft.com/office/powerpoint/2010/main" val="1304397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DC79957C-A7D0-C604-1565-609B3B8B44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553" r="34490" b="8862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CAE15D-4EF0-8754-8DAA-E71CDC9A8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867" y="1678666"/>
            <a:ext cx="4088190" cy="23690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/>
              <a:t>Дякую за увагу!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04133628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Широкий екран</PresentationFormat>
  <Slides>7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8" baseType="lpstr">
      <vt:lpstr>Грань</vt:lpstr>
      <vt:lpstr>Копенгагенські критерії вступу до ЄС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Копенгагенські критерії вступу до ЄС</dc:title>
  <dc:creator>arsenklishchun777@gmail.com</dc:creator>
  <cp:lastModifiedBy>arsenklishchun777@gmail.com</cp:lastModifiedBy>
  <cp:revision>1</cp:revision>
  <dcterms:created xsi:type="dcterms:W3CDTF">2024-06-16T16:23:08Z</dcterms:created>
  <dcterms:modified xsi:type="dcterms:W3CDTF">2024-06-16T16:31:07Z</dcterms:modified>
</cp:coreProperties>
</file>